
<file path=[Content_Types].xml><?xml version="1.0" encoding="utf-8"?>
<Types xmlns="http://schemas.openxmlformats.org/package/2006/content-types">
  <Default Extension="dat" ContentType="text/plain"/>
  <Default Extension="jpeg" ContentType="image/jpeg"/>
  <Default Extension="jpg" ContentType="image/png"/>
  <Default Extension="m4a" ContentType="audi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9.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0.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1.xml" ContentType="application/vnd.openxmlformats-officedocument.presentationml.tags+xml"/>
  <Override PartName="/ppt/notesSlides/notesSlide26.xml" ContentType="application/vnd.openxmlformats-officedocument.presentationml.notesSlide+xml"/>
  <Override PartName="/ppt/tags/tag12.xml" ContentType="application/vnd.openxmlformats-officedocument.presentationml.tags+xml"/>
  <Override PartName="/ppt/notesSlides/notesSlide27.xml" ContentType="application/vnd.openxmlformats-officedocument.presentationml.notesSlide+xml"/>
  <Override PartName="/ppt/tags/tag13.xml" ContentType="application/vnd.openxmlformats-officedocument.presentationml.tags+xml"/>
  <Override PartName="/ppt/notesSlides/notesSlide28.xml" ContentType="application/vnd.openxmlformats-officedocument.presentationml.notesSlide+xml"/>
  <Override PartName="/ppt/tags/tag14.xml" ContentType="application/vnd.openxmlformats-officedocument.presentationml.tags+xml"/>
  <Override PartName="/ppt/notesSlides/notesSlide29.xml" ContentType="application/vnd.openxmlformats-officedocument.presentationml.notesSlide+xml"/>
  <Override PartName="/ppt/tags/tag15.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6.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2.xml" ContentType="application/vnd.openxmlformats-officedocument.drawingml.chart+xml"/>
  <Override PartName="/ppt/notesSlides/notesSlide40.xml" ContentType="application/vnd.openxmlformats-officedocument.presentationml.notesSlide+xml"/>
  <Override PartName="/ppt/tags/tag17.xml" ContentType="application/vnd.openxmlformats-officedocument.presentationml.tags+xml"/>
  <Override PartName="/ppt/notesSlides/notesSlide41.xml" ContentType="application/vnd.openxmlformats-officedocument.presentationml.notesSlide+xml"/>
  <Override PartName="/ppt/tags/tag18.xml" ContentType="application/vnd.openxmlformats-officedocument.presentationml.tags+xml"/>
  <Override PartName="/ppt/notesSlides/notesSlide42.xml" ContentType="application/vnd.openxmlformats-officedocument.presentationml.notesSlide+xml"/>
  <Override PartName="/ppt/tags/tag19.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f637d867c27a4ac3" Type="http://schemas.microsoft.com/office/2006/relationships/txt" Target="udata/data.dat"/><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handoutMasterIdLst>
    <p:handoutMasterId r:id="rId48"/>
  </p:handoutMasterIdLst>
  <p:sldIdLst>
    <p:sldId id="345" r:id="rId2"/>
    <p:sldId id="695" r:id="rId3"/>
    <p:sldId id="696" r:id="rId4"/>
    <p:sldId id="1881" r:id="rId5"/>
    <p:sldId id="698" r:id="rId6"/>
    <p:sldId id="1911" r:id="rId7"/>
    <p:sldId id="1912" r:id="rId8"/>
    <p:sldId id="1921" r:id="rId9"/>
    <p:sldId id="1887" r:id="rId10"/>
    <p:sldId id="712" r:id="rId11"/>
    <p:sldId id="754" r:id="rId12"/>
    <p:sldId id="1917" r:id="rId13"/>
    <p:sldId id="1918" r:id="rId14"/>
    <p:sldId id="1919" r:id="rId15"/>
    <p:sldId id="717" r:id="rId16"/>
    <p:sldId id="1920" r:id="rId17"/>
    <p:sldId id="722" r:id="rId18"/>
    <p:sldId id="1879" r:id="rId19"/>
    <p:sldId id="1923" r:id="rId20"/>
    <p:sldId id="1893" r:id="rId21"/>
    <p:sldId id="723" r:id="rId22"/>
    <p:sldId id="1908" r:id="rId23"/>
    <p:sldId id="1909" r:id="rId24"/>
    <p:sldId id="724" r:id="rId25"/>
    <p:sldId id="1922" r:id="rId26"/>
    <p:sldId id="1915" r:id="rId27"/>
    <p:sldId id="1913" r:id="rId28"/>
    <p:sldId id="727" r:id="rId29"/>
    <p:sldId id="1896" r:id="rId30"/>
    <p:sldId id="1897" r:id="rId31"/>
    <p:sldId id="1898" r:id="rId32"/>
    <p:sldId id="1899" r:id="rId33"/>
    <p:sldId id="1900" r:id="rId34"/>
    <p:sldId id="1901" r:id="rId35"/>
    <p:sldId id="1902" r:id="rId36"/>
    <p:sldId id="1903" r:id="rId37"/>
    <p:sldId id="1905" r:id="rId38"/>
    <p:sldId id="738" r:id="rId39"/>
    <p:sldId id="1906" r:id="rId40"/>
    <p:sldId id="757" r:id="rId41"/>
    <p:sldId id="1907" r:id="rId42"/>
    <p:sldId id="759" r:id="rId43"/>
    <p:sldId id="760" r:id="rId44"/>
    <p:sldId id="747" r:id="rId45"/>
    <p:sldId id="346" r:id="rId46"/>
  </p:sldIdLst>
  <p:sldSz cx="12192000" cy="6858000"/>
  <p:notesSz cx="6858000" cy="9144000"/>
  <p:custDataLst>
    <p:tags r:id="rId4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p15:clr>
            <a:srgbClr val="A4A3A4"/>
          </p15:clr>
        </p15:guide>
        <p15:guide id="3" pos="3024" userDrawn="1">
          <p15:clr>
            <a:srgbClr val="A4A3A4"/>
          </p15:clr>
        </p15:guide>
        <p15:guide id="4" pos="465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en wei" initials="cw" lastIdx="52" clrIdx="0">
    <p:extLst>
      <p:ext uri="{19B8F6BF-5375-455C-9EA6-DF929625EA0E}">
        <p15:presenceInfo xmlns:p15="http://schemas.microsoft.com/office/powerpoint/2012/main" userId="e55c4f9c5ca1df46" providerId="Windows Live"/>
      </p:ext>
    </p:extLst>
  </p:cmAuthor>
  <p:cmAuthor id="2" name="叶 宏杰" initials="叶" lastIdx="1" clrIdx="1">
    <p:extLst>
      <p:ext uri="{19B8F6BF-5375-455C-9EA6-DF929625EA0E}">
        <p15:presenceInfo xmlns:p15="http://schemas.microsoft.com/office/powerpoint/2012/main" userId="c63194beafb536b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C1F2"/>
    <a:srgbClr val="FFFFFF"/>
    <a:srgbClr val="E7E7E7"/>
    <a:srgbClr val="FFBEBE"/>
    <a:srgbClr val="F6BB00"/>
    <a:srgbClr val="BB010E"/>
    <a:srgbClr val="CC3300"/>
    <a:srgbClr val="CC4226"/>
    <a:srgbClr val="780009"/>
    <a:srgbClr val="651B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中度样式 3 - 强调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深色样式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深色样式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660B408-B3CF-4A94-85FC-2B1E0A45F4A2}" styleName="深色样式 2 - 强调 1/强调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8EC20E35-A176-4012-BC5E-935CFFF8708E}" styleName="中度样式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365" autoAdjust="0"/>
    <p:restoredTop sz="95672" autoAdjust="0"/>
  </p:normalViewPr>
  <p:slideViewPr>
    <p:cSldViewPr snapToGrid="0">
      <p:cViewPr varScale="1">
        <p:scale>
          <a:sx n="82" d="100"/>
          <a:sy n="82" d="100"/>
        </p:scale>
        <p:origin x="490" y="72"/>
      </p:cViewPr>
      <p:guideLst>
        <p:guide pos="3840"/>
        <p:guide orient="horz" pos="2160"/>
        <p:guide pos="3024"/>
        <p:guide pos="4656"/>
      </p:guideLst>
    </p:cSldViewPr>
  </p:slideViewPr>
  <p:notesTextViewPr>
    <p:cViewPr>
      <p:scale>
        <a:sx n="75" d="100"/>
        <a:sy n="75" d="100"/>
      </p:scale>
      <p:origin x="0" y="0"/>
    </p:cViewPr>
  </p:notesTextViewPr>
  <p:sorterViewPr>
    <p:cViewPr varScale="1">
      <p:scale>
        <a:sx n="1" d="1"/>
        <a:sy n="1" d="1"/>
      </p:scale>
      <p:origin x="0" y="0"/>
    </p:cViewPr>
  </p:sorterViewPr>
  <p:notesViewPr>
    <p:cSldViewPr snapToGrid="0">
      <p:cViewPr varScale="1">
        <p:scale>
          <a:sx n="65" d="100"/>
          <a:sy n="65" d="100"/>
        </p:scale>
        <p:origin x="3154" y="6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gs" Target="tags/tag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ltLang="zh-CN" dirty="0"/>
              <a:t>Python</a:t>
            </a:r>
            <a:r>
              <a:rPr lang="en-US" altLang="zh-CN" baseline="0" dirty="0"/>
              <a:t> third-party packages on PyPI</a:t>
            </a:r>
            <a:r>
              <a:rPr lang="en-US" altLang="zh-CN" baseline="30000" dirty="0"/>
              <a:t>[2]</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lineChart>
        <c:grouping val="standard"/>
        <c:varyColors val="0"/>
        <c:ser>
          <c:idx val="0"/>
          <c:order val="0"/>
          <c:tx>
            <c:strRef>
              <c:f>Sheet1!$B$1</c:f>
              <c:strCache>
                <c:ptCount val="1"/>
                <c:pt idx="0">
                  <c:v>系列 1</c:v>
                </c:pt>
              </c:strCache>
            </c:strRef>
          </c:tx>
          <c:spPr>
            <a:ln w="28575" cap="rnd">
              <a:solidFill>
                <a:schemeClr val="accent1"/>
              </a:solidFill>
              <a:round/>
            </a:ln>
            <a:effectLst/>
          </c:spPr>
          <c:marker>
            <c:symbol val="none"/>
          </c:marker>
          <c:cat>
            <c:numRef>
              <c:f>Sheet1!$A$2:$A$14</c:f>
              <c:numCache>
                <c:formatCode>m/d/yyyy</c:formatCode>
                <c:ptCount val="13"/>
                <c:pt idx="0">
                  <c:v>40544</c:v>
                </c:pt>
                <c:pt idx="1">
                  <c:v>40909</c:v>
                </c:pt>
                <c:pt idx="2">
                  <c:v>41275</c:v>
                </c:pt>
                <c:pt idx="3">
                  <c:v>41640</c:v>
                </c:pt>
                <c:pt idx="4">
                  <c:v>42005</c:v>
                </c:pt>
                <c:pt idx="5">
                  <c:v>42370</c:v>
                </c:pt>
                <c:pt idx="6">
                  <c:v>42736</c:v>
                </c:pt>
                <c:pt idx="7">
                  <c:v>43101</c:v>
                </c:pt>
                <c:pt idx="8">
                  <c:v>43466</c:v>
                </c:pt>
                <c:pt idx="9">
                  <c:v>43831</c:v>
                </c:pt>
                <c:pt idx="10">
                  <c:v>44197</c:v>
                </c:pt>
                <c:pt idx="11">
                  <c:v>44562</c:v>
                </c:pt>
                <c:pt idx="12">
                  <c:v>44652</c:v>
                </c:pt>
              </c:numCache>
            </c:numRef>
          </c:cat>
          <c:val>
            <c:numRef>
              <c:f>Sheet1!$B$2:$B$14</c:f>
              <c:numCache>
                <c:formatCode>General</c:formatCode>
                <c:ptCount val="13"/>
                <c:pt idx="0">
                  <c:v>12642</c:v>
                </c:pt>
                <c:pt idx="1">
                  <c:v>18308</c:v>
                </c:pt>
                <c:pt idx="2">
                  <c:v>26647</c:v>
                </c:pt>
                <c:pt idx="3">
                  <c:v>38404</c:v>
                </c:pt>
                <c:pt idx="4">
                  <c:v>53529</c:v>
                </c:pt>
                <c:pt idx="5">
                  <c:v>71951</c:v>
                </c:pt>
                <c:pt idx="6">
                  <c:v>95778</c:v>
                </c:pt>
                <c:pt idx="7">
                  <c:v>125530</c:v>
                </c:pt>
                <c:pt idx="8">
                  <c:v>163292</c:v>
                </c:pt>
                <c:pt idx="9">
                  <c:v>211036</c:v>
                </c:pt>
                <c:pt idx="10">
                  <c:v>280926</c:v>
                </c:pt>
                <c:pt idx="11">
                  <c:v>348234</c:v>
                </c:pt>
                <c:pt idx="12">
                  <c:v>366888</c:v>
                </c:pt>
              </c:numCache>
            </c:numRef>
          </c:val>
          <c:smooth val="0"/>
          <c:extLst>
            <c:ext xmlns:c16="http://schemas.microsoft.com/office/drawing/2014/chart" uri="{C3380CC4-5D6E-409C-BE32-E72D297353CC}">
              <c16:uniqueId val="{00000000-443B-4385-9049-DB703FBA9322}"/>
            </c:ext>
          </c:extLst>
        </c:ser>
        <c:dLbls>
          <c:showLegendKey val="0"/>
          <c:showVal val="0"/>
          <c:showCatName val="0"/>
          <c:showSerName val="0"/>
          <c:showPercent val="0"/>
          <c:showBubbleSize val="0"/>
        </c:dLbls>
        <c:smooth val="0"/>
        <c:axId val="423231376"/>
        <c:axId val="423232032"/>
      </c:lineChart>
      <c:dateAx>
        <c:axId val="423231376"/>
        <c:scaling>
          <c:orientation val="minMax"/>
        </c:scaling>
        <c:delete val="0"/>
        <c:axPos val="b"/>
        <c:numFmt formatCode="m/d/yy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423232032"/>
        <c:crosses val="autoZero"/>
        <c:auto val="1"/>
        <c:lblOffset val="100"/>
        <c:baseTimeUnit val="months"/>
        <c:majorUnit val="1"/>
        <c:majorTimeUnit val="years"/>
      </c:dateAx>
      <c:valAx>
        <c:axId val="4232320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423231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barChart>
        <c:barDir val="col"/>
        <c:grouping val="clustered"/>
        <c:varyColors val="0"/>
        <c:ser>
          <c:idx val="0"/>
          <c:order val="0"/>
          <c:tx>
            <c:strRef>
              <c:f>Sheet1!$B$1</c:f>
              <c:strCache>
                <c:ptCount val="1"/>
                <c:pt idx="0">
                  <c:v>count</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ML/DL</c:v>
                </c:pt>
                <c:pt idx="1">
                  <c:v>Internet</c:v>
                </c:pt>
                <c:pt idx="2">
                  <c:v>Development</c:v>
                </c:pt>
                <c:pt idx="3">
                  <c:v>Database</c:v>
                </c:pt>
                <c:pt idx="4">
                  <c:v>Security</c:v>
                </c:pt>
                <c:pt idx="5">
                  <c:v>CV</c:v>
                </c:pt>
                <c:pt idx="6">
                  <c:v>NLP</c:v>
                </c:pt>
              </c:strCache>
            </c:strRef>
          </c:cat>
          <c:val>
            <c:numRef>
              <c:f>Sheet1!$B$2:$B$8</c:f>
              <c:numCache>
                <c:formatCode>General</c:formatCode>
                <c:ptCount val="7"/>
                <c:pt idx="0">
                  <c:v>30</c:v>
                </c:pt>
                <c:pt idx="1">
                  <c:v>29</c:v>
                </c:pt>
                <c:pt idx="2">
                  <c:v>25</c:v>
                </c:pt>
                <c:pt idx="3">
                  <c:v>4</c:v>
                </c:pt>
                <c:pt idx="4">
                  <c:v>13</c:v>
                </c:pt>
                <c:pt idx="5">
                  <c:v>14</c:v>
                </c:pt>
                <c:pt idx="6">
                  <c:v>6</c:v>
                </c:pt>
              </c:numCache>
            </c:numRef>
          </c:val>
          <c:extLst>
            <c:ext xmlns:c16="http://schemas.microsoft.com/office/drawing/2014/chart" uri="{C3380CC4-5D6E-409C-BE32-E72D297353CC}">
              <c16:uniqueId val="{00000000-CBB2-401C-B513-EDFCC3DC8569}"/>
            </c:ext>
          </c:extLst>
        </c:ser>
        <c:dLbls>
          <c:showLegendKey val="0"/>
          <c:showVal val="0"/>
          <c:showCatName val="0"/>
          <c:showSerName val="0"/>
          <c:showPercent val="0"/>
          <c:showBubbleSize val="0"/>
        </c:dLbls>
        <c:gapWidth val="150"/>
        <c:axId val="344119936"/>
        <c:axId val="344129920"/>
      </c:barChart>
      <c:catAx>
        <c:axId val="344119936"/>
        <c:scaling>
          <c:orientation val="minMax"/>
        </c:scaling>
        <c:delete val="0"/>
        <c:axPos val="b"/>
        <c:numFmt formatCode="General" sourceLinked="0"/>
        <c:majorTickMark val="in"/>
        <c:minorTickMark val="none"/>
        <c:tickLblPos val="nextTo"/>
        <c:crossAx val="344129920"/>
        <c:crosses val="autoZero"/>
        <c:auto val="1"/>
        <c:lblAlgn val="ctr"/>
        <c:lblOffset val="100"/>
        <c:noMultiLvlLbl val="0"/>
      </c:catAx>
      <c:valAx>
        <c:axId val="344129920"/>
        <c:scaling>
          <c:orientation val="minMax"/>
        </c:scaling>
        <c:delete val="0"/>
        <c:axPos val="l"/>
        <c:majorGridlines/>
        <c:numFmt formatCode="General" sourceLinked="1"/>
        <c:majorTickMark val="in"/>
        <c:minorTickMark val="none"/>
        <c:tickLblPos val="nextTo"/>
        <c:crossAx val="344119936"/>
        <c:crosses val="autoZero"/>
        <c:crossBetween val="between"/>
        <c:majorUnit val="10"/>
      </c:valAx>
    </c:plotArea>
    <c:plotVisOnly val="1"/>
    <c:dispBlanksAs val="gap"/>
    <c:showDLblsOverMax val="0"/>
  </c:chart>
  <c:txPr>
    <a:bodyPr/>
    <a:lstStyle/>
    <a:p>
      <a:pPr>
        <a:defRPr sz="1400">
          <a:latin typeface="Times New Roman" panose="02020603050405020304" pitchFamily="18" charset="0"/>
          <a:cs typeface="Times New Roman" panose="02020603050405020304" pitchFamily="18" charset="0"/>
        </a:defRPr>
      </a:pPr>
      <a:endParaRPr lang="zh-CN"/>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CCE65EB5-9E8C-442B-B0E8-CE6F4A28711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CB887341-5590-4932-A3EA-68D5FC07BC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0F6B53-9E3B-4C54-8733-630783A95104}" type="datetimeFigureOut">
              <a:rPr lang="zh-CN" altLang="en-US" smtClean="0"/>
              <a:t>2022/4/21</a:t>
            </a:fld>
            <a:endParaRPr lang="zh-CN" altLang="en-US"/>
          </a:p>
        </p:txBody>
      </p:sp>
      <p:sp>
        <p:nvSpPr>
          <p:cNvPr id="4" name="页脚占位符 3">
            <a:extLst>
              <a:ext uri="{FF2B5EF4-FFF2-40B4-BE49-F238E27FC236}">
                <a16:creationId xmlns:a16="http://schemas.microsoft.com/office/drawing/2014/main" id="{8A2E86AD-45B4-445B-A10B-A460483C0FC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DA02079A-CAB7-4082-8EE1-E636018F224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21F0B8D-DCD7-4156-A67A-F9E102284B85}" type="slidenum">
              <a:rPr lang="zh-CN" altLang="en-US" smtClean="0"/>
              <a:t>‹#›</a:t>
            </a:fld>
            <a:endParaRPr lang="zh-CN" altLang="en-US"/>
          </a:p>
        </p:txBody>
      </p:sp>
    </p:spTree>
    <p:extLst>
      <p:ext uri="{BB962C8B-B14F-4D97-AF65-F5344CB8AC3E}">
        <p14:creationId xmlns:p14="http://schemas.microsoft.com/office/powerpoint/2010/main" val="11253647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01D096-FAED-4D1A-B352-C58DC2C3D816}" type="datetimeFigureOut">
              <a:rPr lang="zh-CN" altLang="en-US" smtClean="0"/>
              <a:t>2022/4/21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8AA5F0-770B-410C-90B7-ECBA0CF9027F}" type="slidenum">
              <a:rPr lang="zh-CN" altLang="en-US" smtClean="0"/>
              <a:t>‹#›</a:t>
            </a:fld>
            <a:endParaRPr lang="zh-CN" altLang="en-US"/>
          </a:p>
        </p:txBody>
      </p:sp>
    </p:spTree>
    <p:extLst>
      <p:ext uri="{BB962C8B-B14F-4D97-AF65-F5344CB8AC3E}">
        <p14:creationId xmlns:p14="http://schemas.microsoft.com/office/powerpoint/2010/main" val="4053728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effectLst/>
                <a:latin typeface="Calibri" panose="020F0502020204030204" pitchFamily="34" charset="0"/>
                <a:ea typeface="宋体" panose="02010600030101010101" pitchFamily="2" charset="-122"/>
                <a:cs typeface="Times New Roman" panose="02020603050405020304" pitchFamily="18" charset="0"/>
              </a:rPr>
              <a:t>Hello everyone. I’m </a:t>
            </a:r>
            <a:r>
              <a:rPr lang="en-US" altLang="zh-CN" sz="1800" dirty="0" err="1">
                <a:effectLst/>
                <a:latin typeface="Calibri" panose="020F0502020204030204" pitchFamily="34" charset="0"/>
                <a:ea typeface="宋体" panose="02010600030101010101" pitchFamily="2" charset="-122"/>
                <a:cs typeface="Times New Roman" panose="02020603050405020304" pitchFamily="18" charset="0"/>
              </a:rPr>
              <a:t>Yehongjie</a:t>
            </a:r>
            <a:r>
              <a:rPr lang="en-US" altLang="zh-CN" sz="1800" dirty="0">
                <a:effectLst/>
                <a:latin typeface="Calibri" panose="020F0502020204030204" pitchFamily="34" charset="0"/>
                <a:ea typeface="宋体" panose="02010600030101010101" pitchFamily="2" charset="-122"/>
                <a:cs typeface="Times New Roman" panose="02020603050405020304" pitchFamily="18" charset="0"/>
              </a:rPr>
              <a:t>, from Institute of Software, Chinese Academy of Sciences. Today I will introduce our paper entitled </a:t>
            </a:r>
            <a:r>
              <a:rPr kumimoji="0" lang="zh-CN" altLang="zh-CN" sz="1800" b="0" i="0" u="none" strike="noStrike" cap="none" normalizeH="0" baseline="0" dirty="0">
                <a:ln>
                  <a:noFill/>
                </a:ln>
                <a:solidFill>
                  <a:srgbClr val="000000"/>
                </a:solidFill>
                <a:effectLst/>
                <a:latin typeface="Arial Unicode MS" panose="020B0604020202020204" pitchFamily="34" charset="-122"/>
              </a:rPr>
              <a:t>Knowledge-Based Environment Dependency Inference for Python Programs</a:t>
            </a:r>
            <a:r>
              <a:rPr lang="en-US" altLang="zh-CN" sz="1800" dirty="0">
                <a:effectLst/>
                <a:latin typeface="Calibri" panose="020F0502020204030204" pitchFamily="34" charset="0"/>
                <a:ea typeface="宋体" panose="02010600030101010101" pitchFamily="2" charset="-122"/>
                <a:cs typeface="Times New Roman" panose="02020603050405020304" pitchFamily="18" charset="0"/>
              </a:rPr>
              <a:t> </a:t>
            </a:r>
            <a:endParaRPr lang="zh-CN" altLang="en-US" dirty="0"/>
          </a:p>
        </p:txBody>
      </p:sp>
      <p:sp>
        <p:nvSpPr>
          <p:cNvPr id="4" name="灯片编号占位符 3"/>
          <p:cNvSpPr>
            <a:spLocks noGrp="1"/>
          </p:cNvSpPr>
          <p:nvPr>
            <p:ph type="sldNum" sz="quarter" idx="5"/>
          </p:nvPr>
        </p:nvSpPr>
        <p:spPr/>
        <p:txBody>
          <a:bodyPr/>
          <a:lstStyle/>
          <a:p>
            <a:fld id="{D18AA5F0-770B-410C-90B7-ECBA0CF9027F}" type="slidenum">
              <a:rPr lang="zh-CN" altLang="en-US" smtClean="0"/>
              <a:t>1</a:t>
            </a:fld>
            <a:endParaRPr lang="zh-CN" altLang="en-US"/>
          </a:p>
        </p:txBody>
      </p:sp>
    </p:spTree>
    <p:extLst>
      <p:ext uri="{BB962C8B-B14F-4D97-AF65-F5344CB8AC3E}">
        <p14:creationId xmlns:p14="http://schemas.microsoft.com/office/powerpoint/2010/main" val="29163718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DockerizeMe, pipreqs And SnifferDog are three most related work for inferring dependencies of Python programs. They mainly focus on dependencies of Python third-party packages. However, they pay no attention to the Python interpreter version, and pay little attention to dependent system libraries. Moreover, none of them consider the interrelations among the dependencies.</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D18AA5F0-770B-410C-90B7-ECBA0CF9027F}" type="slidenum">
              <a:rPr lang="zh-CN" altLang="en-US" smtClean="0"/>
              <a:t>10</a:t>
            </a:fld>
            <a:endParaRPr lang="zh-CN" altLang="en-US"/>
          </a:p>
        </p:txBody>
      </p:sp>
    </p:spTree>
    <p:extLst>
      <p:ext uri="{BB962C8B-B14F-4D97-AF65-F5344CB8AC3E}">
        <p14:creationId xmlns:p14="http://schemas.microsoft.com/office/powerpoint/2010/main" val="2893371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As comprehensive knowledge is required for constructing a compatible environment for Python programs,  we are motivated to propose </a:t>
            </a:r>
            <a:r>
              <a:rPr lang="en-US" altLang="zh-CN" sz="1200" dirty="0">
                <a:latin typeface="Adobe Devanagari" panose="02040503050201020203" pitchFamily="18" charset="0"/>
                <a:cs typeface="Adobe Devanagari" panose="02040503050201020203" pitchFamily="18" charset="0"/>
              </a:rPr>
              <a:t>a knowledge-based approach to infer dependencies for Python programs. </a:t>
            </a:r>
          </a:p>
          <a:p>
            <a:pPr algn="l"/>
            <a:r>
              <a:rPr lang="en-US" altLang="zh-CN" sz="1200" dirty="0">
                <a:latin typeface="Adobe Devanagari" panose="02040503050201020203" pitchFamily="18" charset="0"/>
                <a:cs typeface="Adobe Devanagari" panose="02040503050201020203" pitchFamily="18" charset="0"/>
              </a:rPr>
              <a:t>First, we collect and extract domain knowledge from multiple data source, </a:t>
            </a:r>
          </a:p>
          <a:p>
            <a:pPr algn="l"/>
            <a:r>
              <a:rPr lang="en-US" altLang="zh-CN" sz="1200" dirty="0">
                <a:latin typeface="Adobe Devanagari" panose="02040503050201020203" pitchFamily="18" charset="0"/>
                <a:cs typeface="Adobe Devanagari" panose="02040503050201020203" pitchFamily="18" charset="0"/>
              </a:rPr>
              <a:t>and </a:t>
            </a:r>
            <a:r>
              <a:rPr lang="en-US" altLang="zh-CN" sz="1200" dirty="0">
                <a:latin typeface="Adobe Devanagari" panose="02040503050201020203" pitchFamily="18" charset="0"/>
                <a:ea typeface="Arial Unicode MS" panose="020B0604020202020204" pitchFamily="34" charset="-122"/>
                <a:cs typeface="Adobe Devanagari" panose="02040503050201020203" pitchFamily="18" charset="0"/>
              </a:rPr>
              <a:t>c</a:t>
            </a:r>
            <a:r>
              <a:rPr lang="en-US" altLang="zh-CN" dirty="0">
                <a:latin typeface="Adobe Devanagari" panose="02040503050201020203" pitchFamily="18" charset="0"/>
                <a:ea typeface="Arial Unicode MS" panose="020B0604020202020204" pitchFamily="34" charset="-122"/>
              </a:rPr>
              <a:t>onstruct a knowledge graph PyKG, which can </a:t>
            </a:r>
            <a:r>
              <a:rPr lang="en-US" altLang="zh-CN" sz="1800" b="0" i="0" u="none" strike="noStrike" baseline="0" dirty="0">
                <a:latin typeface="LinLibertineT"/>
              </a:rPr>
              <a:t>portray the relations among third-party packages, the Python interpreter, and system libraries.</a:t>
            </a:r>
            <a:endParaRPr lang="en-US" altLang="zh-CN" dirty="0">
              <a:latin typeface="Adobe Devanagari" panose="02040503050201020203" pitchFamily="18" charset="0"/>
              <a:ea typeface="Arial Unicode MS" panose="020B0604020202020204" pitchFamily="34" charset="-122"/>
            </a:endParaRPr>
          </a:p>
          <a:p>
            <a:endParaRPr lang="en-US" altLang="zh-CN" sz="1200" dirty="0">
              <a:latin typeface="Adobe Devanagari" panose="02040503050201020203" pitchFamily="18" charset="0"/>
              <a:cs typeface="Adobe Devanagari" panose="02040503050201020203" pitchFamily="18" charset="0"/>
            </a:endParaRPr>
          </a:p>
          <a:p>
            <a:pPr algn="l"/>
            <a:r>
              <a:rPr lang="en-US" altLang="zh-CN" sz="1800" b="0" i="0" u="none" strike="noStrike" baseline="0" dirty="0">
                <a:latin typeface="LinLibertineT"/>
              </a:rPr>
              <a:t>Then, we propose a knowledge-based environment dependency inference technique </a:t>
            </a:r>
            <a:r>
              <a:rPr lang="en-US" altLang="zh-CN" sz="1800" b="0" i="0" u="none" strike="noStrike" baseline="0" dirty="0" err="1">
                <a:latin typeface="LinLibertineT"/>
              </a:rPr>
              <a:t>PyEGo</a:t>
            </a:r>
            <a:r>
              <a:rPr lang="en-US" altLang="zh-CN" sz="1800" b="0" i="0" u="none" strike="noStrike" baseline="0" dirty="0">
                <a:latin typeface="LinLibertineT"/>
              </a:rPr>
              <a:t>.</a:t>
            </a:r>
            <a:endParaRPr lang="en-US" altLang="zh-CN" sz="1200" dirty="0">
              <a:latin typeface="Adobe Devanagari" panose="02040503050201020203" pitchFamily="18" charset="0"/>
              <a:cs typeface="Adobe Devanagari" panose="02040503050201020203" pitchFamily="18" charset="0"/>
            </a:endParaRPr>
          </a:p>
          <a:p>
            <a:r>
              <a:rPr lang="en-US" altLang="zh-CN" sz="1200" dirty="0">
                <a:latin typeface="Adobe Devanagari" panose="02040503050201020203" pitchFamily="18" charset="0"/>
                <a:cs typeface="Adobe Devanagari" panose="02040503050201020203" pitchFamily="18" charset="0"/>
              </a:rPr>
              <a:t>Given a target Python program, PyEGo first extracts its features, </a:t>
            </a:r>
          </a:p>
          <a:p>
            <a:r>
              <a:rPr lang="en-US" altLang="zh-CN" sz="1200" dirty="0">
                <a:latin typeface="Adobe Devanagari" panose="02040503050201020203" pitchFamily="18" charset="0"/>
                <a:cs typeface="Adobe Devanagari" panose="02040503050201020203" pitchFamily="18" charset="0"/>
              </a:rPr>
              <a:t>and  then infers dependencies of the three types for the program with the support of the constructed knowledge base.</a:t>
            </a:r>
            <a:endParaRPr lang="zh-CN" altLang="en-US" dirty="0"/>
          </a:p>
        </p:txBody>
      </p:sp>
      <p:sp>
        <p:nvSpPr>
          <p:cNvPr id="4" name="灯片编号占位符 3"/>
          <p:cNvSpPr>
            <a:spLocks noGrp="1"/>
          </p:cNvSpPr>
          <p:nvPr>
            <p:ph type="sldNum" sz="quarter" idx="5"/>
          </p:nvPr>
        </p:nvSpPr>
        <p:spPr/>
        <p:txBody>
          <a:bodyPr/>
          <a:lstStyle/>
          <a:p>
            <a:fld id="{D18AA5F0-770B-410C-90B7-ECBA0CF9027F}" type="slidenum">
              <a:rPr lang="zh-CN" altLang="en-US" smtClean="0"/>
              <a:t>11</a:t>
            </a:fld>
            <a:endParaRPr lang="zh-CN" altLang="en-US"/>
          </a:p>
        </p:txBody>
      </p:sp>
    </p:spTree>
    <p:extLst>
      <p:ext uri="{BB962C8B-B14F-4D97-AF65-F5344CB8AC3E}">
        <p14:creationId xmlns:p14="http://schemas.microsoft.com/office/powerpoint/2010/main" val="38595542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Let’s begin with knowledge graph model design. The three types of dependencies, packages, libraries, and the interpreter, are considered as the basic elements of the graph model.</a:t>
            </a:r>
            <a:endParaRPr lang="zh-CN" altLang="en-US" dirty="0"/>
          </a:p>
        </p:txBody>
      </p:sp>
      <p:sp>
        <p:nvSpPr>
          <p:cNvPr id="4" name="灯片编号占位符 3"/>
          <p:cNvSpPr>
            <a:spLocks noGrp="1"/>
          </p:cNvSpPr>
          <p:nvPr>
            <p:ph type="sldNum" sz="quarter" idx="5"/>
          </p:nvPr>
        </p:nvSpPr>
        <p:spPr/>
        <p:txBody>
          <a:bodyPr/>
          <a:lstStyle/>
          <a:p>
            <a:fld id="{D18AA5F0-770B-410C-90B7-ECBA0CF9027F}" type="slidenum">
              <a:rPr lang="zh-CN" altLang="en-US" smtClean="0"/>
              <a:t>12</a:t>
            </a:fld>
            <a:endParaRPr lang="zh-CN" altLang="en-US"/>
          </a:p>
        </p:txBody>
      </p:sp>
    </p:spTree>
    <p:extLst>
      <p:ext uri="{BB962C8B-B14F-4D97-AF65-F5344CB8AC3E}">
        <p14:creationId xmlns:p14="http://schemas.microsoft.com/office/powerpoint/2010/main" val="41817590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Python interpreters support various syntax features, and contain multiple standard modules.</a:t>
            </a:r>
            <a:endParaRPr lang="zh-CN" altLang="en-US" dirty="0"/>
          </a:p>
        </p:txBody>
      </p:sp>
      <p:sp>
        <p:nvSpPr>
          <p:cNvPr id="4" name="灯片编号占位符 3"/>
          <p:cNvSpPr>
            <a:spLocks noGrp="1"/>
          </p:cNvSpPr>
          <p:nvPr>
            <p:ph type="sldNum" sz="quarter" idx="5"/>
          </p:nvPr>
        </p:nvSpPr>
        <p:spPr/>
        <p:txBody>
          <a:bodyPr/>
          <a:lstStyle/>
          <a:p>
            <a:fld id="{D18AA5F0-770B-410C-90B7-ECBA0CF9027F}" type="slidenum">
              <a:rPr lang="zh-CN" altLang="en-US" smtClean="0"/>
              <a:t>13</a:t>
            </a:fld>
            <a:endParaRPr lang="zh-CN" altLang="en-US"/>
          </a:p>
        </p:txBody>
      </p:sp>
    </p:spTree>
    <p:extLst>
      <p:ext uri="{BB962C8B-B14F-4D97-AF65-F5344CB8AC3E}">
        <p14:creationId xmlns:p14="http://schemas.microsoft.com/office/powerpoint/2010/main" val="39033109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Third-party packages are identified by their contained third-party modules. Red edges between nodes describe the relations between features and the dependency resources.</a:t>
            </a:r>
            <a:endParaRPr lang="zh-CN" altLang="en-US" dirty="0"/>
          </a:p>
        </p:txBody>
      </p:sp>
      <p:sp>
        <p:nvSpPr>
          <p:cNvPr id="4" name="灯片编号占位符 3"/>
          <p:cNvSpPr>
            <a:spLocks noGrp="1"/>
          </p:cNvSpPr>
          <p:nvPr>
            <p:ph type="sldNum" sz="quarter" idx="5"/>
          </p:nvPr>
        </p:nvSpPr>
        <p:spPr/>
        <p:txBody>
          <a:bodyPr/>
          <a:lstStyle/>
          <a:p>
            <a:fld id="{D18AA5F0-770B-410C-90B7-ECBA0CF9027F}" type="slidenum">
              <a:rPr lang="zh-CN" altLang="en-US" smtClean="0"/>
              <a:t>14</a:t>
            </a:fld>
            <a:endParaRPr lang="zh-CN" altLang="en-US"/>
          </a:p>
        </p:txBody>
      </p:sp>
    </p:spTree>
    <p:extLst>
      <p:ext uri="{BB962C8B-B14F-4D97-AF65-F5344CB8AC3E}">
        <p14:creationId xmlns:p14="http://schemas.microsoft.com/office/powerpoint/2010/main" val="1502184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Meanwhile, the knowledge graph records dependencies between packages and libraries.</a:t>
            </a:r>
            <a:endParaRPr lang="zh-CN" altLang="en-US" dirty="0"/>
          </a:p>
        </p:txBody>
      </p:sp>
      <p:sp>
        <p:nvSpPr>
          <p:cNvPr id="4" name="灯片编号占位符 3"/>
          <p:cNvSpPr>
            <a:spLocks noGrp="1"/>
          </p:cNvSpPr>
          <p:nvPr>
            <p:ph type="sldNum" sz="quarter" idx="5"/>
          </p:nvPr>
        </p:nvSpPr>
        <p:spPr/>
        <p:txBody>
          <a:bodyPr/>
          <a:lstStyle/>
          <a:p>
            <a:fld id="{D18AA5F0-770B-410C-90B7-ECBA0CF9027F}" type="slidenum">
              <a:rPr lang="zh-CN" altLang="en-US" smtClean="0"/>
              <a:t>15</a:t>
            </a:fld>
            <a:endParaRPr lang="zh-CN" altLang="en-US"/>
          </a:p>
        </p:txBody>
      </p:sp>
    </p:spTree>
    <p:extLst>
      <p:ext uri="{BB962C8B-B14F-4D97-AF65-F5344CB8AC3E}">
        <p14:creationId xmlns:p14="http://schemas.microsoft.com/office/powerpoint/2010/main" val="7333992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It also portrays dependencies among packages, and Compatibilities between the interpreter and packages. Blue edges are interrelations among dependency resources.</a:t>
            </a:r>
            <a:endParaRPr lang="zh-CN" altLang="en-US" dirty="0"/>
          </a:p>
        </p:txBody>
      </p:sp>
      <p:sp>
        <p:nvSpPr>
          <p:cNvPr id="4" name="灯片编号占位符 3"/>
          <p:cNvSpPr>
            <a:spLocks noGrp="1"/>
          </p:cNvSpPr>
          <p:nvPr>
            <p:ph type="sldNum" sz="quarter" idx="5"/>
          </p:nvPr>
        </p:nvSpPr>
        <p:spPr/>
        <p:txBody>
          <a:bodyPr/>
          <a:lstStyle/>
          <a:p>
            <a:fld id="{D18AA5F0-770B-410C-90B7-ECBA0CF9027F}" type="slidenum">
              <a:rPr lang="zh-CN" altLang="en-US" smtClean="0"/>
              <a:t>16</a:t>
            </a:fld>
            <a:endParaRPr lang="zh-CN" altLang="en-US"/>
          </a:p>
        </p:txBody>
      </p:sp>
    </p:spTree>
    <p:extLst>
      <p:ext uri="{BB962C8B-B14F-4D97-AF65-F5344CB8AC3E}">
        <p14:creationId xmlns:p14="http://schemas.microsoft.com/office/powerpoint/2010/main" val="917686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Based on the knowledge graph model, we organize knowledge collected and extracted from multiple sources.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We obtain the knowledge of what syntax features are supported by each Python versions.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To this end, we </a:t>
            </a:r>
            <a:r>
              <a:rPr lang="en-US" altLang="zh-CN" sz="1200" dirty="0">
                <a:latin typeface="Adobe Devanagari" panose="02040503050201020203" pitchFamily="18" charset="0"/>
                <a:ea typeface="Arial Unicode MS" panose="020B0604020202020204" pitchFamily="34" charset="-122"/>
              </a:rPr>
              <a:t>s</a:t>
            </a:r>
            <a:r>
              <a:rPr lang="en-US" altLang="zh-CN" sz="1200" dirty="0">
                <a:latin typeface="Adobe Devanagari" panose="02040503050201020203" pitchFamily="18" charset="0"/>
                <a:ea typeface="Arial Unicode MS" panose="020B0604020202020204" pitchFamily="34" charset="-122"/>
                <a:cs typeface="Adobe Devanagari" panose="02040503050201020203" pitchFamily="18" charset="0"/>
              </a:rPr>
              <a:t>ummarize </a:t>
            </a:r>
            <a:r>
              <a:rPr lang="en-US" altLang="zh-CN" sz="1200" dirty="0">
                <a:solidFill>
                  <a:srgbClr val="BB010E"/>
                </a:solidFill>
                <a:latin typeface="Adobe Devanagari" panose="02040503050201020203" pitchFamily="18" charset="0"/>
                <a:ea typeface="Arial Unicode MS" panose="020B0604020202020204" pitchFamily="34" charset="-122"/>
                <a:cs typeface="Adobe Devanagari" panose="02040503050201020203" pitchFamily="18" charset="0"/>
              </a:rPr>
              <a:t>context-free syntax </a:t>
            </a:r>
            <a:r>
              <a:rPr lang="en-US" altLang="zh-CN" sz="1200" dirty="0">
                <a:latin typeface="Adobe Devanagari" panose="02040503050201020203" pitchFamily="18" charset="0"/>
                <a:ea typeface="Arial Unicode MS" panose="020B0604020202020204" pitchFamily="34" charset="-122"/>
                <a:cs typeface="Adobe Devanagari" panose="02040503050201020203" pitchFamily="18" charset="0"/>
              </a:rPr>
              <a:t>features of Python versions and transform them into </a:t>
            </a:r>
            <a:r>
              <a:rPr lang="en-US" altLang="zh-CN" sz="1200" dirty="0">
                <a:solidFill>
                  <a:srgbClr val="C00000"/>
                </a:solidFill>
                <a:latin typeface="Adobe Devanagari" panose="02040503050201020203" pitchFamily="18" charset="0"/>
                <a:ea typeface="Arial Unicode MS" panose="020B0604020202020204" pitchFamily="34" charset="-122"/>
                <a:cs typeface="Adobe Devanagari" panose="02040503050201020203" pitchFamily="18" charset="0"/>
              </a:rPr>
              <a:t>regular expressions.</a:t>
            </a:r>
            <a:r>
              <a:rPr lang="zh-CN" altLang="en-US" sz="1200" dirty="0">
                <a:solidFill>
                  <a:srgbClr val="C00000"/>
                </a:solidFill>
                <a:latin typeface="Adobe Devanagari" panose="02040503050201020203" pitchFamily="18" charset="0"/>
                <a:ea typeface="Arial Unicode MS" panose="020B0604020202020204" pitchFamily="34" charset="-122"/>
                <a:cs typeface="Adobe Devanagari" panose="02040503050201020203" pitchFamily="18" charset="0"/>
              </a:rPr>
              <a:t> </a:t>
            </a:r>
            <a:r>
              <a:rPr lang="en-US" altLang="zh-CN" sz="1200" dirty="0">
                <a:solidFill>
                  <a:srgbClr val="C00000"/>
                </a:solidFill>
                <a:latin typeface="Adobe Devanagari" panose="02040503050201020203" pitchFamily="18" charset="0"/>
                <a:ea typeface="Arial Unicode MS" panose="020B0604020202020204" pitchFamily="34" charset="-122"/>
                <a:cs typeface="Adobe Devanagari" panose="02040503050201020203" pitchFamily="18" charset="0"/>
              </a:rPr>
              <a:t>For example, Positional-only parameters is such a syntax feature, and we convert it to a regular expression. The</a:t>
            </a:r>
            <a:r>
              <a:rPr lang="zh-CN" altLang="en-US" sz="1200" dirty="0">
                <a:solidFill>
                  <a:srgbClr val="C00000"/>
                </a:solidFill>
                <a:latin typeface="Adobe Devanagari" panose="02040503050201020203" pitchFamily="18" charset="0"/>
                <a:ea typeface="Arial Unicode MS" panose="020B0604020202020204" pitchFamily="34" charset="-122"/>
                <a:cs typeface="Adobe Devanagari" panose="02040503050201020203" pitchFamily="18" charset="0"/>
              </a:rPr>
              <a:t> </a:t>
            </a:r>
            <a:r>
              <a:rPr lang="en-US" altLang="zh-CN" sz="1200" dirty="0">
                <a:latin typeface="Adobe Devanagari" panose="02040503050201020203" pitchFamily="18" charset="0"/>
                <a:ea typeface="Arial Unicode MS" panose="020B0604020202020204" pitchFamily="34" charset="-122"/>
                <a:cs typeface="Adobe Devanagari" panose="02040503050201020203" pitchFamily="18" charset="0"/>
              </a:rPr>
              <a:t>obtained</a:t>
            </a:r>
            <a:r>
              <a:rPr lang="zh-CN" altLang="en-US" sz="1200" dirty="0">
                <a:latin typeface="Adobe Devanagari" panose="02040503050201020203" pitchFamily="18" charset="0"/>
                <a:ea typeface="Arial Unicode MS" panose="020B0604020202020204" pitchFamily="34" charset="-122"/>
                <a:cs typeface="Adobe Devanagari" panose="02040503050201020203" pitchFamily="18" charset="0"/>
              </a:rPr>
              <a:t> </a:t>
            </a:r>
            <a:r>
              <a:rPr lang="en-US" altLang="zh-CN" sz="1200" dirty="0">
                <a:solidFill>
                  <a:srgbClr val="C00000"/>
                </a:solidFill>
                <a:latin typeface="Adobe Devanagari" panose="02040503050201020203" pitchFamily="18" charset="0"/>
                <a:ea typeface="Arial Unicode MS" panose="020B0604020202020204" pitchFamily="34" charset="-122"/>
                <a:cs typeface="Adobe Devanagari" panose="02040503050201020203" pitchFamily="18" charset="0"/>
              </a:rPr>
              <a:t>regular expressions</a:t>
            </a:r>
            <a:r>
              <a:rPr lang="zh-CN" altLang="en-US" sz="1200" dirty="0">
                <a:latin typeface="Adobe Devanagari" panose="02040503050201020203" pitchFamily="18" charset="0"/>
                <a:ea typeface="Arial Unicode MS" panose="020B0604020202020204" pitchFamily="34" charset="-122"/>
                <a:cs typeface="Adobe Devanagari" panose="02040503050201020203" pitchFamily="18" charset="0"/>
              </a:rPr>
              <a:t> </a:t>
            </a:r>
            <a:r>
              <a:rPr lang="en-US" altLang="zh-CN" sz="1200" dirty="0">
                <a:latin typeface="Adobe Devanagari" panose="02040503050201020203" pitchFamily="18" charset="0"/>
                <a:ea typeface="Arial Unicode MS" panose="020B0604020202020204" pitchFamily="34" charset="-122"/>
                <a:cs typeface="Adobe Devanagari" panose="02040503050201020203" pitchFamily="18" charset="0"/>
              </a:rPr>
              <a:t>are further</a:t>
            </a:r>
            <a:r>
              <a:rPr lang="zh-CN" altLang="en-US" sz="1200" dirty="0">
                <a:latin typeface="Adobe Devanagari" panose="02040503050201020203" pitchFamily="18" charset="0"/>
                <a:ea typeface="Arial Unicode MS" panose="020B0604020202020204" pitchFamily="34" charset="-122"/>
                <a:cs typeface="Adobe Devanagari" panose="02040503050201020203" pitchFamily="18" charset="0"/>
              </a:rPr>
              <a:t> </a:t>
            </a:r>
            <a:r>
              <a:rPr lang="en-US" altLang="zh-CN" sz="1200" dirty="0">
                <a:latin typeface="Adobe Devanagari" panose="02040503050201020203" pitchFamily="18" charset="0"/>
                <a:ea typeface="Arial Unicode MS" panose="020B0604020202020204" pitchFamily="34" charset="-122"/>
                <a:cs typeface="Adobe Devanagari" panose="02040503050201020203" pitchFamily="18" charset="0"/>
              </a:rPr>
              <a:t>used for identifying the compatible Python versions. </a:t>
            </a:r>
            <a:endParaRPr lang="en-US" altLang="zh-CN" sz="1200" dirty="0">
              <a:solidFill>
                <a:srgbClr val="C00000"/>
              </a:solidFill>
              <a:latin typeface="Adobe Devanagari" panose="02040503050201020203" pitchFamily="18" charset="0"/>
              <a:ea typeface="Arial Unicode MS" panose="020B0604020202020204" pitchFamily="34" charset="-122"/>
              <a:cs typeface="Adobe Devanagari" panose="02040503050201020203" pitchFamily="18" charset="0"/>
            </a:endParaRPr>
          </a:p>
        </p:txBody>
      </p:sp>
      <p:sp>
        <p:nvSpPr>
          <p:cNvPr id="4" name="灯片编号占位符 3"/>
          <p:cNvSpPr>
            <a:spLocks noGrp="1"/>
          </p:cNvSpPr>
          <p:nvPr>
            <p:ph type="sldNum" sz="quarter" idx="5"/>
          </p:nvPr>
        </p:nvSpPr>
        <p:spPr/>
        <p:txBody>
          <a:bodyPr/>
          <a:lstStyle/>
          <a:p>
            <a:fld id="{D18AA5F0-770B-410C-90B7-ECBA0CF9027F}" type="slidenum">
              <a:rPr lang="zh-CN" altLang="en-US" smtClean="0"/>
              <a:t>17</a:t>
            </a:fld>
            <a:endParaRPr lang="zh-CN" altLang="en-US"/>
          </a:p>
        </p:txBody>
      </p:sp>
    </p:spTree>
    <p:extLst>
      <p:ext uri="{BB962C8B-B14F-4D97-AF65-F5344CB8AC3E}">
        <p14:creationId xmlns:p14="http://schemas.microsoft.com/office/powerpoint/2010/main" val="10082248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Then, we collect the knowledge of what modules are contained in each Python interpreter and third-party packages.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We </a:t>
            </a:r>
            <a:r>
              <a:rPr lang="en-US" altLang="zh-CN" sz="1200" dirty="0">
                <a:latin typeface="Adobe Devanagari" panose="02040503050201020203" pitchFamily="18" charset="0"/>
                <a:ea typeface="Arial Unicode MS" panose="020B0604020202020204" pitchFamily="34" charset="-122"/>
                <a:cs typeface="Adobe Devanagari" panose="02040503050201020203" pitchFamily="18" charset="0"/>
              </a:rPr>
              <a:t>analyze the directory structure to extract modules in different levels. Python files are modules, and folders containing </a:t>
            </a:r>
            <a:r>
              <a:rPr lang="en-US" altLang="zh-CN" sz="1200" dirty="0" err="1">
                <a:latin typeface="Adobe Devanagari" panose="02040503050201020203" pitchFamily="18" charset="0"/>
                <a:ea typeface="Arial Unicode MS" panose="020B0604020202020204" pitchFamily="34" charset="-122"/>
                <a:cs typeface="Adobe Devanagari" panose="02040503050201020203" pitchFamily="18" charset="0"/>
              </a:rPr>
              <a:t>init</a:t>
            </a:r>
            <a:r>
              <a:rPr lang="en-US" altLang="zh-CN" sz="1200" dirty="0">
                <a:latin typeface="Adobe Devanagari" panose="02040503050201020203" pitchFamily="18" charset="0"/>
                <a:ea typeface="Arial Unicode MS" panose="020B0604020202020204" pitchFamily="34" charset="-122"/>
                <a:cs typeface="Adobe Devanagari" panose="02040503050201020203" pitchFamily="18" charset="0"/>
              </a:rPr>
              <a:t> file are also modules.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Adobe Devanagari" panose="02040503050201020203" pitchFamily="18" charset="0"/>
                <a:ea typeface="Arial Unicode MS" panose="020B0604020202020204" pitchFamily="34" charset="-122"/>
                <a:cs typeface="Adobe Devanagari" panose="02040503050201020203" pitchFamily="18" charset="0"/>
              </a:rPr>
              <a:t>For example, cv2 is a top-level module contained in opencv-python, and cv2 dot version is a second-level module.</a:t>
            </a:r>
          </a:p>
        </p:txBody>
      </p:sp>
      <p:sp>
        <p:nvSpPr>
          <p:cNvPr id="4" name="灯片编号占位符 3"/>
          <p:cNvSpPr>
            <a:spLocks noGrp="1"/>
          </p:cNvSpPr>
          <p:nvPr>
            <p:ph type="sldNum" sz="quarter" idx="5"/>
          </p:nvPr>
        </p:nvSpPr>
        <p:spPr/>
        <p:txBody>
          <a:bodyPr/>
          <a:lstStyle/>
          <a:p>
            <a:fld id="{D18AA5F0-770B-410C-90B7-ECBA0CF9027F}" type="slidenum">
              <a:rPr lang="zh-CN" altLang="en-US" smtClean="0"/>
              <a:t>18</a:t>
            </a:fld>
            <a:endParaRPr lang="zh-CN" altLang="en-US"/>
          </a:p>
        </p:txBody>
      </p:sp>
    </p:spTree>
    <p:extLst>
      <p:ext uri="{BB962C8B-B14F-4D97-AF65-F5344CB8AC3E}">
        <p14:creationId xmlns:p14="http://schemas.microsoft.com/office/powerpoint/2010/main" val="25590763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After that, we analyze metadata files of a 3</a:t>
            </a:r>
            <a:r>
              <a:rPr lang="en-US" altLang="zh-CN" baseline="30000" dirty="0"/>
              <a:t>rd</a:t>
            </a:r>
            <a:r>
              <a:rPr lang="en-US" altLang="zh-CN" dirty="0"/>
              <a:t>-party package for obtaining the combability between the package and Python interpreters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latin typeface="Adobe Devanagari" panose="02040503050201020203" pitchFamily="18" charset="0"/>
              <a:ea typeface="Arial Unicode MS" panose="020B0604020202020204" pitchFamily="34" charset="-122"/>
              <a:cs typeface="Adobe Devanagari" panose="020405030502010202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Adobe Devanagari" panose="02040503050201020203" pitchFamily="18" charset="0"/>
                <a:ea typeface="Arial Unicode MS" panose="020B0604020202020204" pitchFamily="34" charset="-122"/>
                <a:cs typeface="Adobe Devanagari" panose="02040503050201020203" pitchFamily="18" charset="0"/>
              </a:rPr>
              <a:t>For example opencv-python requires python not lower than 3.6. Thus, it is compatible with Python 3.6 and 3.9</a:t>
            </a:r>
          </a:p>
        </p:txBody>
      </p:sp>
      <p:sp>
        <p:nvSpPr>
          <p:cNvPr id="4" name="灯片编号占位符 3"/>
          <p:cNvSpPr>
            <a:spLocks noGrp="1"/>
          </p:cNvSpPr>
          <p:nvPr>
            <p:ph type="sldNum" sz="quarter" idx="5"/>
          </p:nvPr>
        </p:nvSpPr>
        <p:spPr/>
        <p:txBody>
          <a:bodyPr/>
          <a:lstStyle/>
          <a:p>
            <a:fld id="{D18AA5F0-770B-410C-90B7-ECBA0CF9027F}" type="slidenum">
              <a:rPr lang="zh-CN" altLang="en-US" smtClean="0"/>
              <a:t>19</a:t>
            </a:fld>
            <a:endParaRPr lang="zh-CN" altLang="en-US"/>
          </a:p>
        </p:txBody>
      </p:sp>
    </p:spTree>
    <p:extLst>
      <p:ext uri="{BB962C8B-B14F-4D97-AF65-F5344CB8AC3E}">
        <p14:creationId xmlns:p14="http://schemas.microsoft.com/office/powerpoint/2010/main" val="2775028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dirty="0">
                <a:solidFill>
                  <a:schemeClr val="tx1"/>
                </a:solidFill>
                <a:latin typeface="Adobe Devanagari" panose="02040503050201020203" pitchFamily="18" charset="0"/>
                <a:ea typeface="+mn-ea"/>
                <a:cs typeface="Adobe Devanagari" panose="02040503050201020203" pitchFamily="18" charset="0"/>
              </a:rPr>
              <a:t>Python is one of the most popular programming languages,</a:t>
            </a:r>
            <a:r>
              <a:rPr lang="zh-CN" altLang="en-US" sz="1200" b="0" dirty="0">
                <a:solidFill>
                  <a:schemeClr val="tx1"/>
                </a:solidFill>
                <a:latin typeface="Adobe Devanagari" panose="02040503050201020203" pitchFamily="18" charset="0"/>
                <a:ea typeface="+mn-ea"/>
                <a:cs typeface="Adobe Devanagari" panose="02040503050201020203" pitchFamily="18" charset="0"/>
              </a:rPr>
              <a:t> </a:t>
            </a:r>
            <a:r>
              <a:rPr lang="en-US" altLang="zh-CN" sz="1200" b="0" dirty="0">
                <a:solidFill>
                  <a:schemeClr val="tx1"/>
                </a:solidFill>
                <a:latin typeface="Adobe Devanagari" panose="02040503050201020203" pitchFamily="18" charset="0"/>
                <a:ea typeface="+mn-ea"/>
                <a:cs typeface="Adobe Devanagari" panose="02040503050201020203" pitchFamily="18" charset="0"/>
              </a:rPr>
              <a:t>and</a:t>
            </a:r>
            <a:r>
              <a:rPr lang="zh-CN" altLang="en-US" sz="1200" b="0" dirty="0">
                <a:solidFill>
                  <a:schemeClr val="tx1"/>
                </a:solidFill>
                <a:latin typeface="Adobe Devanagari" panose="02040503050201020203" pitchFamily="18" charset="0"/>
                <a:ea typeface="+mn-ea"/>
                <a:cs typeface="Adobe Devanagari" panose="02040503050201020203" pitchFamily="18" charset="0"/>
              </a:rPr>
              <a:t> </a:t>
            </a:r>
            <a:r>
              <a:rPr lang="en-US" altLang="zh-CN" sz="1200" b="0" dirty="0">
                <a:solidFill>
                  <a:schemeClr val="tx1"/>
                </a:solidFill>
                <a:latin typeface="Adobe Devanagari" panose="02040503050201020203" pitchFamily="18" charset="0"/>
                <a:ea typeface="+mn-ea"/>
                <a:cs typeface="Adobe Devanagari" panose="02040503050201020203" pitchFamily="18" charset="0"/>
              </a:rPr>
              <a:t>it is </a:t>
            </a:r>
            <a:r>
              <a:rPr lang="en-US" altLang="zh-CN" sz="1800" dirty="0">
                <a:effectLst/>
                <a:latin typeface="Times New Roman" panose="02020603050405020304" pitchFamily="18" charset="0"/>
                <a:ea typeface="宋体" panose="02010600030101010101" pitchFamily="2" charset="-122"/>
              </a:rPr>
              <a:t>widely used in many application fields</a:t>
            </a:r>
            <a:endParaRPr lang="en-US" altLang="zh-CN" sz="1200" dirty="0">
              <a:latin typeface="Adobe Devanagari" panose="02040503050201020203" pitchFamily="18" charset="0"/>
              <a:cs typeface="Adobe Devanagari" panose="02040503050201020203" pitchFamily="18" charset="0"/>
            </a:endParaRPr>
          </a:p>
        </p:txBody>
      </p:sp>
      <p:sp>
        <p:nvSpPr>
          <p:cNvPr id="4" name="灯片编号占位符 3"/>
          <p:cNvSpPr>
            <a:spLocks noGrp="1"/>
          </p:cNvSpPr>
          <p:nvPr>
            <p:ph type="sldNum" sz="quarter" idx="5"/>
          </p:nvPr>
        </p:nvSpPr>
        <p:spPr/>
        <p:txBody>
          <a:bodyPr/>
          <a:lstStyle/>
          <a:p>
            <a:fld id="{D18AA5F0-770B-410C-90B7-ECBA0CF9027F}" type="slidenum">
              <a:rPr lang="zh-CN" altLang="en-US" smtClean="0"/>
              <a:t>2</a:t>
            </a:fld>
            <a:endParaRPr lang="zh-CN" altLang="en-US"/>
          </a:p>
        </p:txBody>
      </p:sp>
    </p:spTree>
    <p:extLst>
      <p:ext uri="{BB962C8B-B14F-4D97-AF65-F5344CB8AC3E}">
        <p14:creationId xmlns:p14="http://schemas.microsoft.com/office/powerpoint/2010/main" val="39790492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We also analyze the metadata for obtaining the dependencies between 3</a:t>
            </a:r>
            <a:r>
              <a:rPr lang="en-US" altLang="zh-CN" baseline="30000" dirty="0"/>
              <a:t>rd</a:t>
            </a:r>
            <a:r>
              <a:rPr lang="en-US" altLang="zh-CN" dirty="0"/>
              <a:t>-paty packages.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latin typeface="Adobe Devanagari" panose="02040503050201020203" pitchFamily="18" charset="0"/>
              <a:ea typeface="Arial Unicode MS" panose="020B0604020202020204" pitchFamily="34" charset="-122"/>
              <a:cs typeface="Adobe Devanagari" panose="020405030502010202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Adobe Devanagari" panose="02040503050201020203" pitchFamily="18" charset="0"/>
                <a:ea typeface="Arial Unicode MS" panose="020B0604020202020204" pitchFamily="34" charset="-122"/>
                <a:cs typeface="Adobe Devanagari" panose="02040503050201020203" pitchFamily="18" charset="0"/>
              </a:rPr>
              <a:t>For example </a:t>
            </a:r>
            <a:r>
              <a:rPr lang="en-US" altLang="zh-CN" sz="1200" dirty="0" err="1">
                <a:latin typeface="Adobe Devanagari" panose="02040503050201020203" pitchFamily="18" charset="0"/>
                <a:ea typeface="Arial Unicode MS" panose="020B0604020202020204" pitchFamily="34" charset="-122"/>
                <a:cs typeface="Adobe Devanagari" panose="02040503050201020203" pitchFamily="18" charset="0"/>
              </a:rPr>
              <a:t>opencv</a:t>
            </a:r>
            <a:r>
              <a:rPr lang="en-US" altLang="zh-CN" sz="1200" dirty="0">
                <a:latin typeface="Adobe Devanagari" panose="02040503050201020203" pitchFamily="18" charset="0"/>
                <a:ea typeface="Arial Unicode MS" panose="020B0604020202020204" pitchFamily="34" charset="-122"/>
                <a:cs typeface="Adobe Devanagari" panose="02040503050201020203" pitchFamily="18" charset="0"/>
              </a:rPr>
              <a:t>-python requires </a:t>
            </a:r>
            <a:r>
              <a:rPr lang="en-US" altLang="zh-CN" sz="1200" dirty="0" err="1">
                <a:latin typeface="Adobe Devanagari" panose="02040503050201020203" pitchFamily="18" charset="0"/>
                <a:ea typeface="Arial Unicode MS" panose="020B0604020202020204" pitchFamily="34" charset="-122"/>
                <a:cs typeface="Adobe Devanagari" panose="02040503050201020203" pitchFamily="18" charset="0"/>
              </a:rPr>
              <a:t>numpy</a:t>
            </a:r>
            <a:r>
              <a:rPr lang="en-US" altLang="zh-CN" sz="1200" dirty="0">
                <a:latin typeface="Adobe Devanagari" panose="02040503050201020203" pitchFamily="18" charset="0"/>
                <a:ea typeface="Arial Unicode MS" panose="020B0604020202020204" pitchFamily="34" charset="-122"/>
                <a:cs typeface="Adobe Devanagari" panose="02040503050201020203" pitchFamily="18" charset="0"/>
              </a:rPr>
              <a:t> not lower than 1.19. Thus it depends on </a:t>
            </a:r>
            <a:r>
              <a:rPr lang="en-US" altLang="zh-CN" sz="1200" dirty="0" err="1">
                <a:latin typeface="Adobe Devanagari" panose="02040503050201020203" pitchFamily="18" charset="0"/>
                <a:ea typeface="Arial Unicode MS" panose="020B0604020202020204" pitchFamily="34" charset="-122"/>
                <a:cs typeface="Adobe Devanagari" panose="02040503050201020203" pitchFamily="18" charset="0"/>
              </a:rPr>
              <a:t>numpy</a:t>
            </a:r>
            <a:r>
              <a:rPr lang="en-US" altLang="zh-CN" sz="1200" dirty="0">
                <a:latin typeface="Adobe Devanagari" panose="02040503050201020203" pitchFamily="18" charset="0"/>
                <a:ea typeface="Arial Unicode MS" panose="020B0604020202020204" pitchFamily="34" charset="-122"/>
                <a:cs typeface="Adobe Devanagari" panose="02040503050201020203" pitchFamily="18" charset="0"/>
              </a:rPr>
              <a:t> 1.19.3.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latin typeface="Adobe Devanagari" panose="02040503050201020203" pitchFamily="18" charset="0"/>
              <a:ea typeface="Arial Unicode MS" panose="020B0604020202020204" pitchFamily="34" charset="-122"/>
              <a:cs typeface="Adobe Devanagari" panose="020405030502010202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latin typeface="Adobe Devanagari" panose="02040503050201020203" pitchFamily="18" charset="0"/>
              <a:ea typeface="Arial Unicode MS" panose="020B0604020202020204" pitchFamily="34" charset="-122"/>
              <a:cs typeface="Adobe Devanagari" panose="02040503050201020203" pitchFamily="18" charset="0"/>
            </a:endParaRPr>
          </a:p>
        </p:txBody>
      </p:sp>
      <p:sp>
        <p:nvSpPr>
          <p:cNvPr id="4" name="灯片编号占位符 3"/>
          <p:cNvSpPr>
            <a:spLocks noGrp="1"/>
          </p:cNvSpPr>
          <p:nvPr>
            <p:ph type="sldNum" sz="quarter" idx="5"/>
          </p:nvPr>
        </p:nvSpPr>
        <p:spPr/>
        <p:txBody>
          <a:bodyPr/>
          <a:lstStyle/>
          <a:p>
            <a:fld id="{D18AA5F0-770B-410C-90B7-ECBA0CF9027F}" type="slidenum">
              <a:rPr lang="zh-CN" altLang="en-US" smtClean="0"/>
              <a:t>20</a:t>
            </a:fld>
            <a:endParaRPr lang="zh-CN" altLang="en-US"/>
          </a:p>
        </p:txBody>
      </p:sp>
    </p:spTree>
    <p:extLst>
      <p:ext uri="{BB962C8B-B14F-4D97-AF65-F5344CB8AC3E}">
        <p14:creationId xmlns:p14="http://schemas.microsoft.com/office/powerpoint/2010/main" val="4545065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a:p>
            <a:r>
              <a:rPr lang="en-US" altLang="zh-CN" dirty="0"/>
              <a:t>Dependencies between system libraries and Python third-party packages are not explicitly documented. </a:t>
            </a:r>
          </a:p>
          <a:p>
            <a:r>
              <a:rPr lang="en-US" altLang="zh-CN" dirty="0"/>
              <a:t>To obtain more comprehensive knowledge of what system libraries are required by a certain package, we propose a similarity based mining method in addition to the association rule mining method proposed by </a:t>
            </a:r>
            <a:r>
              <a:rPr lang="en-US" altLang="zh-CN" dirty="0" err="1"/>
              <a:t>DockerizeMe</a:t>
            </a:r>
            <a:r>
              <a:rPr lang="en-US" altLang="zh-CN" dirty="0"/>
              <a:t>.</a:t>
            </a:r>
          </a:p>
          <a:p>
            <a:r>
              <a:rPr lang="en-US" altLang="zh-CN" dirty="0"/>
              <a:t>We noticed that some pip-installable third-party packages have similar apt-installable distributions with slight differences in their names and structures, </a:t>
            </a:r>
            <a:endParaRPr lang="zh-CN" altLang="en-US" dirty="0"/>
          </a:p>
        </p:txBody>
      </p:sp>
      <p:sp>
        <p:nvSpPr>
          <p:cNvPr id="4" name="灯片编号占位符 3"/>
          <p:cNvSpPr>
            <a:spLocks noGrp="1"/>
          </p:cNvSpPr>
          <p:nvPr>
            <p:ph type="sldNum" sz="quarter" idx="5"/>
          </p:nvPr>
        </p:nvSpPr>
        <p:spPr/>
        <p:txBody>
          <a:bodyPr/>
          <a:lstStyle/>
          <a:p>
            <a:fld id="{D18AA5F0-770B-410C-90B7-ECBA0CF9027F}" type="slidenum">
              <a:rPr lang="zh-CN" altLang="en-US" smtClean="0"/>
              <a:t>21</a:t>
            </a:fld>
            <a:endParaRPr lang="zh-CN" altLang="en-US"/>
          </a:p>
        </p:txBody>
      </p:sp>
    </p:spTree>
    <p:extLst>
      <p:ext uri="{BB962C8B-B14F-4D97-AF65-F5344CB8AC3E}">
        <p14:creationId xmlns:p14="http://schemas.microsoft.com/office/powerpoint/2010/main" val="14299010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and the system-level dependencies of apt-installable distributions can be obtained through executing the apt command. </a:t>
            </a:r>
            <a:endParaRPr lang="zh-CN" altLang="en-US" dirty="0"/>
          </a:p>
        </p:txBody>
      </p:sp>
      <p:sp>
        <p:nvSpPr>
          <p:cNvPr id="4" name="灯片编号占位符 3"/>
          <p:cNvSpPr>
            <a:spLocks noGrp="1"/>
          </p:cNvSpPr>
          <p:nvPr>
            <p:ph type="sldNum" sz="quarter" idx="5"/>
          </p:nvPr>
        </p:nvSpPr>
        <p:spPr/>
        <p:txBody>
          <a:bodyPr/>
          <a:lstStyle/>
          <a:p>
            <a:fld id="{D18AA5F0-770B-410C-90B7-ECBA0CF9027F}" type="slidenum">
              <a:rPr lang="zh-CN" altLang="en-US" smtClean="0"/>
              <a:t>22</a:t>
            </a:fld>
            <a:endParaRPr lang="zh-CN" altLang="en-US"/>
          </a:p>
        </p:txBody>
      </p:sp>
    </p:spTree>
    <p:extLst>
      <p:ext uri="{BB962C8B-B14F-4D97-AF65-F5344CB8AC3E}">
        <p14:creationId xmlns:p14="http://schemas.microsoft.com/office/powerpoint/2010/main" val="10412657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Thus, if an apt-installable package depends on a set of system libraries, it is high likely that the similar pip-installable one depends on those system libraries, too.</a:t>
            </a:r>
            <a:endParaRPr lang="zh-CN" altLang="en-US" dirty="0"/>
          </a:p>
        </p:txBody>
      </p:sp>
      <p:sp>
        <p:nvSpPr>
          <p:cNvPr id="4" name="灯片编号占位符 3"/>
          <p:cNvSpPr>
            <a:spLocks noGrp="1"/>
          </p:cNvSpPr>
          <p:nvPr>
            <p:ph type="sldNum" sz="quarter" idx="5"/>
          </p:nvPr>
        </p:nvSpPr>
        <p:spPr/>
        <p:txBody>
          <a:bodyPr/>
          <a:lstStyle/>
          <a:p>
            <a:fld id="{D18AA5F0-770B-410C-90B7-ECBA0CF9027F}" type="slidenum">
              <a:rPr lang="zh-CN" altLang="en-US" smtClean="0"/>
              <a:t>23</a:t>
            </a:fld>
            <a:endParaRPr lang="zh-CN" altLang="en-US"/>
          </a:p>
        </p:txBody>
      </p:sp>
    </p:spTree>
    <p:extLst>
      <p:ext uri="{BB962C8B-B14F-4D97-AF65-F5344CB8AC3E}">
        <p14:creationId xmlns:p14="http://schemas.microsoft.com/office/powerpoint/2010/main" val="25085491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Finally, we analyzed over 10 thousands of third party packages and 6 versions of the Python interpreter, and constructed a knowledge graph containing hundreds of thousands of entities and millions of relations.</a:t>
            </a:r>
            <a:endParaRPr lang="zh-CN" altLang="en-US" dirty="0"/>
          </a:p>
        </p:txBody>
      </p:sp>
      <p:sp>
        <p:nvSpPr>
          <p:cNvPr id="4" name="灯片编号占位符 3"/>
          <p:cNvSpPr>
            <a:spLocks noGrp="1"/>
          </p:cNvSpPr>
          <p:nvPr>
            <p:ph type="sldNum" sz="quarter" idx="5"/>
          </p:nvPr>
        </p:nvSpPr>
        <p:spPr/>
        <p:txBody>
          <a:bodyPr/>
          <a:lstStyle/>
          <a:p>
            <a:fld id="{D18AA5F0-770B-410C-90B7-ECBA0CF9027F}" type="slidenum">
              <a:rPr lang="zh-CN" altLang="en-US" smtClean="0"/>
              <a:t>24</a:t>
            </a:fld>
            <a:endParaRPr lang="zh-CN" altLang="en-US"/>
          </a:p>
        </p:txBody>
      </p:sp>
    </p:spTree>
    <p:extLst>
      <p:ext uri="{BB962C8B-B14F-4D97-AF65-F5344CB8AC3E}">
        <p14:creationId xmlns:p14="http://schemas.microsoft.com/office/powerpoint/2010/main" val="20324996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stage 2, we propose an approach to infer dependencies for Python programs.</a:t>
            </a:r>
            <a:endParaRPr lang="en-US" altLang="zh-CN" sz="1200" dirty="0">
              <a:latin typeface="Adobe Devanagari" panose="02040503050201020203" pitchFamily="18" charset="0"/>
              <a:cs typeface="Adobe Devanagari" panose="02040503050201020203" pitchFamily="18" charset="0"/>
            </a:endParaRPr>
          </a:p>
          <a:p>
            <a:r>
              <a:rPr lang="en-US" altLang="zh-CN" sz="1200" dirty="0">
                <a:latin typeface="Adobe Devanagari" panose="02040503050201020203" pitchFamily="18" charset="0"/>
                <a:cs typeface="Adobe Devanagari" panose="02040503050201020203" pitchFamily="18" charset="0"/>
              </a:rPr>
              <a:t>Given a target Python program, </a:t>
            </a:r>
            <a:r>
              <a:rPr lang="en-US" altLang="zh-CN" sz="1200" dirty="0" err="1">
                <a:latin typeface="Adobe Devanagari" panose="02040503050201020203" pitchFamily="18" charset="0"/>
                <a:cs typeface="Adobe Devanagari" panose="02040503050201020203" pitchFamily="18" charset="0"/>
              </a:rPr>
              <a:t>PyEGo</a:t>
            </a:r>
            <a:r>
              <a:rPr lang="en-US" altLang="zh-CN" sz="1200" dirty="0">
                <a:latin typeface="Adobe Devanagari" panose="02040503050201020203" pitchFamily="18" charset="0"/>
                <a:cs typeface="Adobe Devanagari" panose="02040503050201020203" pitchFamily="18" charset="0"/>
              </a:rPr>
              <a:t> first extracts its features, and  then it queries the knowledge graph with the features to get the dependency candidates, finally, it infers appropriate dependencies of the three types for the program through constraint solving.</a:t>
            </a:r>
            <a:endParaRPr lang="zh-CN" altLang="en-US" dirty="0"/>
          </a:p>
        </p:txBody>
      </p:sp>
      <p:sp>
        <p:nvSpPr>
          <p:cNvPr id="4" name="灯片编号占位符 3"/>
          <p:cNvSpPr>
            <a:spLocks noGrp="1"/>
          </p:cNvSpPr>
          <p:nvPr>
            <p:ph type="sldNum" sz="quarter" idx="5"/>
          </p:nvPr>
        </p:nvSpPr>
        <p:spPr/>
        <p:txBody>
          <a:bodyPr/>
          <a:lstStyle/>
          <a:p>
            <a:fld id="{D18AA5F0-770B-410C-90B7-ECBA0CF9027F}" type="slidenum">
              <a:rPr lang="zh-CN" altLang="en-US" smtClean="0"/>
              <a:t>25</a:t>
            </a:fld>
            <a:endParaRPr lang="zh-CN" altLang="en-US"/>
          </a:p>
        </p:txBody>
      </p:sp>
    </p:spTree>
    <p:extLst>
      <p:ext uri="{BB962C8B-B14F-4D97-AF65-F5344CB8AC3E}">
        <p14:creationId xmlns:p14="http://schemas.microsoft.com/office/powerpoint/2010/main" val="36019410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To extract features of the program, we first parse each Python file into AST, and then identify modules from Import nodes. </a:t>
            </a:r>
          </a:p>
          <a:p>
            <a:r>
              <a:rPr lang="en-US" altLang="zh-CN" dirty="0"/>
              <a:t>For example, by analyzing line 1, we can find that the code snippet imports a top-level module pathlib, and a second-level module pathlib dot Path.</a:t>
            </a:r>
          </a:p>
          <a:p>
            <a:r>
              <a:rPr lang="en-US" altLang="zh-CN" dirty="0"/>
              <a:t>Then we query PyKG and classify modules into standard modules, third-party modules and local modules. </a:t>
            </a:r>
          </a:p>
          <a:p>
            <a:r>
              <a:rPr lang="en-US" altLang="zh-CN" dirty="0"/>
              <a:t>For example, pathlib is a standard module, and cv2 and matplotlib are third-party modules.</a:t>
            </a:r>
          </a:p>
          <a:p>
            <a:r>
              <a:rPr lang="en-US" altLang="zh-CN" dirty="0"/>
              <a:t>Finally, we take standard modules and third-party modules as module features. </a:t>
            </a:r>
            <a:endParaRPr lang="zh-CN" altLang="en-US" dirty="0"/>
          </a:p>
        </p:txBody>
      </p:sp>
      <p:sp>
        <p:nvSpPr>
          <p:cNvPr id="4" name="灯片编号占位符 3"/>
          <p:cNvSpPr>
            <a:spLocks noGrp="1"/>
          </p:cNvSpPr>
          <p:nvPr>
            <p:ph type="sldNum" sz="quarter" idx="5"/>
          </p:nvPr>
        </p:nvSpPr>
        <p:spPr/>
        <p:txBody>
          <a:bodyPr/>
          <a:lstStyle/>
          <a:p>
            <a:fld id="{D18AA5F0-770B-410C-90B7-ECBA0CF9027F}" type="slidenum">
              <a:rPr lang="zh-CN" altLang="en-US" smtClean="0"/>
              <a:t>26</a:t>
            </a:fld>
            <a:endParaRPr lang="zh-CN" altLang="en-US"/>
          </a:p>
        </p:txBody>
      </p:sp>
    </p:spTree>
    <p:extLst>
      <p:ext uri="{BB962C8B-B14F-4D97-AF65-F5344CB8AC3E}">
        <p14:creationId xmlns:p14="http://schemas.microsoft.com/office/powerpoint/2010/main" val="34844907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On the other hand, we extract syntax features by matching program code against syntax features in the form of regular expressions. </a:t>
            </a:r>
          </a:p>
          <a:p>
            <a:r>
              <a:rPr lang="en-US" altLang="zh-CN" dirty="0"/>
              <a:t>For example, </a:t>
            </a:r>
            <a:r>
              <a:rPr lang="en-US" altLang="zh-CN" dirty="0" err="1"/>
              <a:t>PyEGo</a:t>
            </a:r>
            <a:r>
              <a:rPr lang="en-US" altLang="zh-CN" dirty="0"/>
              <a:t> identifies that the code snippet used a syntax feature f-string.</a:t>
            </a:r>
            <a:endParaRPr lang="zh-CN" altLang="en-US" dirty="0"/>
          </a:p>
        </p:txBody>
      </p:sp>
      <p:sp>
        <p:nvSpPr>
          <p:cNvPr id="4" name="灯片编号占位符 3"/>
          <p:cNvSpPr>
            <a:spLocks noGrp="1"/>
          </p:cNvSpPr>
          <p:nvPr>
            <p:ph type="sldNum" sz="quarter" idx="5"/>
          </p:nvPr>
        </p:nvSpPr>
        <p:spPr/>
        <p:txBody>
          <a:bodyPr/>
          <a:lstStyle/>
          <a:p>
            <a:fld id="{D18AA5F0-770B-410C-90B7-ECBA0CF9027F}" type="slidenum">
              <a:rPr lang="zh-CN" altLang="en-US" smtClean="0"/>
              <a:t>27</a:t>
            </a:fld>
            <a:endParaRPr lang="zh-CN" altLang="en-US"/>
          </a:p>
        </p:txBody>
      </p:sp>
    </p:spTree>
    <p:extLst>
      <p:ext uri="{BB962C8B-B14F-4D97-AF65-F5344CB8AC3E}">
        <p14:creationId xmlns:p14="http://schemas.microsoft.com/office/powerpoint/2010/main" val="10865819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Then, we query PyKG for dependency candidates. We query candidate Python versions with standard modules and syntax features.</a:t>
            </a:r>
          </a:p>
          <a:p>
            <a:r>
              <a:rPr lang="en-US" altLang="zh-CN" dirty="0"/>
              <a:t>For example, we find Python 3.6 and 3.9 both contained the standard modules pathlib and pathlib dot Path, and they both support the syntax feature f-string.</a:t>
            </a:r>
            <a:endParaRPr lang="zh-CN" altLang="en-US" dirty="0"/>
          </a:p>
        </p:txBody>
      </p:sp>
      <p:sp>
        <p:nvSpPr>
          <p:cNvPr id="4" name="灯片编号占位符 3"/>
          <p:cNvSpPr>
            <a:spLocks noGrp="1"/>
          </p:cNvSpPr>
          <p:nvPr>
            <p:ph type="sldNum" sz="quarter" idx="5"/>
          </p:nvPr>
        </p:nvSpPr>
        <p:spPr/>
        <p:txBody>
          <a:bodyPr/>
          <a:lstStyle/>
          <a:p>
            <a:fld id="{D18AA5F0-770B-410C-90B7-ECBA0CF9027F}" type="slidenum">
              <a:rPr lang="zh-CN" altLang="en-US" smtClean="0"/>
              <a:t>28</a:t>
            </a:fld>
            <a:endParaRPr lang="zh-CN" altLang="en-US"/>
          </a:p>
        </p:txBody>
      </p:sp>
    </p:spTree>
    <p:extLst>
      <p:ext uri="{BB962C8B-B14F-4D97-AF65-F5344CB8AC3E}">
        <p14:creationId xmlns:p14="http://schemas.microsoft.com/office/powerpoint/2010/main" val="34144369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query candidate packages with third-party modules.</a:t>
            </a:r>
          </a:p>
          <a:p>
            <a:r>
              <a:rPr lang="en-US" altLang="zh-CN" dirty="0"/>
              <a:t>Opencv-python 3.1 and 4.4 contain the third-party module cv2. Matplotlib 2.2 and 3.3 both contained the third-party modules matplotlib and matplotlib dot cm.</a:t>
            </a:r>
            <a:endParaRPr lang="zh-CN" altLang="en-US" dirty="0"/>
          </a:p>
        </p:txBody>
      </p:sp>
      <p:sp>
        <p:nvSpPr>
          <p:cNvPr id="4" name="灯片编号占位符 3"/>
          <p:cNvSpPr>
            <a:spLocks noGrp="1"/>
          </p:cNvSpPr>
          <p:nvPr>
            <p:ph type="sldNum" sz="quarter" idx="5"/>
          </p:nvPr>
        </p:nvSpPr>
        <p:spPr/>
        <p:txBody>
          <a:bodyPr/>
          <a:lstStyle/>
          <a:p>
            <a:fld id="{D18AA5F0-770B-410C-90B7-ECBA0CF9027F}" type="slidenum">
              <a:rPr lang="zh-CN" altLang="en-US" smtClean="0"/>
              <a:t>29</a:t>
            </a:fld>
            <a:endParaRPr lang="zh-CN" altLang="en-US"/>
          </a:p>
        </p:txBody>
      </p:sp>
    </p:spTree>
    <p:extLst>
      <p:ext uri="{BB962C8B-B14F-4D97-AF65-F5344CB8AC3E}">
        <p14:creationId xmlns:p14="http://schemas.microsoft.com/office/powerpoint/2010/main" val="3638120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dirty="0">
                <a:latin typeface="Adobe Devanagari" panose="02040503050201020203" pitchFamily="18" charset="0"/>
                <a:cs typeface="Adobe Devanagari" panose="02040503050201020203" pitchFamily="18" charset="0"/>
              </a:rPr>
              <a:t>Python has the </a:t>
            </a:r>
            <a:r>
              <a:rPr lang="en-US" altLang="zh-CN" sz="1200" dirty="0">
                <a:solidFill>
                  <a:srgbClr val="C00000"/>
                </a:solidFill>
                <a:latin typeface="Adobe Devanagari" panose="02040503050201020203" pitchFamily="18" charset="0"/>
                <a:cs typeface="Adobe Devanagari" panose="02040503050201020203" pitchFamily="18" charset="0"/>
              </a:rPr>
              <a:t>thriving</a:t>
            </a:r>
            <a:r>
              <a:rPr lang="en-US" altLang="zh-CN" sz="1200" dirty="0">
                <a:latin typeface="Adobe Devanagari" panose="02040503050201020203" pitchFamily="18" charset="0"/>
                <a:cs typeface="Adobe Devanagari" panose="02040503050201020203" pitchFamily="18" charset="0"/>
              </a:rPr>
              <a:t> and </a:t>
            </a:r>
            <a:r>
              <a:rPr lang="en-US" altLang="zh-CN" sz="1200" dirty="0">
                <a:solidFill>
                  <a:srgbClr val="C00000"/>
                </a:solidFill>
                <a:latin typeface="Adobe Devanagari" panose="02040503050201020203" pitchFamily="18" charset="0"/>
                <a:cs typeface="Adobe Devanagari" panose="02040503050201020203" pitchFamily="18" charset="0"/>
              </a:rPr>
              <a:t>active</a:t>
            </a:r>
            <a:r>
              <a:rPr lang="en-US" altLang="zh-CN" sz="1200" dirty="0">
                <a:latin typeface="Adobe Devanagari" panose="02040503050201020203" pitchFamily="18" charset="0"/>
                <a:cs typeface="Adobe Devanagari" panose="02040503050201020203" pitchFamily="18" charset="0"/>
              </a:rPr>
              <a:t> ecosystem. </a:t>
            </a:r>
            <a:r>
              <a:rPr lang="en-US" altLang="zh-CN" sz="1200" b="0" dirty="0">
                <a:solidFill>
                  <a:schemeClr val="tx1"/>
                </a:solidFill>
                <a:latin typeface="Adobe Devanagari" panose="02040503050201020203" pitchFamily="18" charset="0"/>
                <a:ea typeface="+mn-ea"/>
                <a:cs typeface="Adobe Devanagari" panose="02040503050201020203" pitchFamily="18" charset="0"/>
              </a:rPr>
              <a:t>PyPI</a:t>
            </a:r>
            <a:r>
              <a:rPr lang="zh-CN" altLang="en-US" sz="1200" b="0" dirty="0">
                <a:solidFill>
                  <a:schemeClr val="tx1"/>
                </a:solidFill>
                <a:latin typeface="Adobe Devanagari" panose="02040503050201020203" pitchFamily="18" charset="0"/>
                <a:ea typeface="+mn-ea"/>
                <a:cs typeface="Adobe Devanagari" panose="02040503050201020203" pitchFamily="18" charset="0"/>
              </a:rPr>
              <a:t> is the </a:t>
            </a:r>
            <a:r>
              <a:rPr lang="en-US" altLang="zh-CN" sz="1200" b="0" dirty="0">
                <a:solidFill>
                  <a:srgbClr val="C00000"/>
                </a:solidFill>
                <a:latin typeface="Adobe Devanagari" panose="02040503050201020203" pitchFamily="18" charset="0"/>
                <a:ea typeface="+mn-ea"/>
                <a:cs typeface="Adobe Devanagari" panose="02040503050201020203" pitchFamily="18" charset="0"/>
              </a:rPr>
              <a:t>2nd</a:t>
            </a:r>
            <a:r>
              <a:rPr lang="zh-CN" altLang="en-US" sz="1200" b="0" dirty="0">
                <a:solidFill>
                  <a:srgbClr val="C00000"/>
                </a:solidFill>
                <a:latin typeface="Adobe Devanagari" panose="02040503050201020203" pitchFamily="18" charset="0"/>
                <a:ea typeface="+mn-ea"/>
                <a:cs typeface="Adobe Devanagari" panose="02040503050201020203" pitchFamily="18" charset="0"/>
              </a:rPr>
              <a:t> most fast-growing </a:t>
            </a:r>
            <a:r>
              <a:rPr lang="zh-CN" altLang="en-US" sz="1200" b="0" dirty="0">
                <a:solidFill>
                  <a:schemeClr val="tx1"/>
                </a:solidFill>
                <a:latin typeface="Adobe Devanagari" panose="02040503050201020203" pitchFamily="18" charset="0"/>
                <a:ea typeface="+mn-ea"/>
                <a:cs typeface="Adobe Devanagari" panose="02040503050201020203" pitchFamily="18" charset="0"/>
              </a:rPr>
              <a:t>package repository</a:t>
            </a:r>
            <a:r>
              <a:rPr lang="en-US" altLang="zh-CN" sz="1200" b="0" dirty="0">
                <a:solidFill>
                  <a:schemeClr val="tx1"/>
                </a:solidFill>
                <a:latin typeface="Adobe Devanagari" panose="02040503050201020203" pitchFamily="18" charset="0"/>
                <a:ea typeface="+mn-ea"/>
                <a:cs typeface="Adobe Devanagari" panose="02040503050201020203" pitchFamily="18" charset="0"/>
              </a:rPr>
              <a:t>. It </a:t>
            </a:r>
            <a:r>
              <a:rPr lang="zh-CN" altLang="en-US" sz="1200" b="0" dirty="0">
                <a:solidFill>
                  <a:schemeClr val="tx1"/>
                </a:solidFill>
                <a:latin typeface="Adobe Devanagari" panose="02040503050201020203" pitchFamily="18" charset="0"/>
                <a:ea typeface="+mn-ea"/>
                <a:cs typeface="Adobe Devanagari" panose="02040503050201020203" pitchFamily="18" charset="0"/>
              </a:rPr>
              <a:t>hos</a:t>
            </a:r>
            <a:r>
              <a:rPr lang="en-US" altLang="zh-CN" sz="1200" b="0" dirty="0" err="1">
                <a:solidFill>
                  <a:schemeClr val="tx1"/>
                </a:solidFill>
                <a:latin typeface="Adobe Devanagari" panose="02040503050201020203" pitchFamily="18" charset="0"/>
                <a:ea typeface="+mn-ea"/>
                <a:cs typeface="Adobe Devanagari" panose="02040503050201020203" pitchFamily="18" charset="0"/>
              </a:rPr>
              <a:t>ts</a:t>
            </a:r>
            <a:r>
              <a:rPr lang="zh-CN" altLang="en-US" sz="1200" b="0" dirty="0">
                <a:solidFill>
                  <a:schemeClr val="tx1"/>
                </a:solidFill>
                <a:latin typeface="Adobe Devanagari" panose="02040503050201020203" pitchFamily="18" charset="0"/>
                <a:ea typeface="+mn-ea"/>
                <a:cs typeface="Adobe Devanagari" panose="02040503050201020203" pitchFamily="18" charset="0"/>
              </a:rPr>
              <a:t> over </a:t>
            </a:r>
            <a:r>
              <a:rPr lang="en-US" altLang="zh-CN" sz="1200" dirty="0">
                <a:solidFill>
                  <a:srgbClr val="C00000"/>
                </a:solidFill>
                <a:latin typeface="Adobe Devanagari" panose="02040503050201020203" pitchFamily="18" charset="0"/>
                <a:ea typeface="+mn-ea"/>
                <a:cs typeface="Adobe Devanagari" panose="02040503050201020203" pitchFamily="18" charset="0"/>
              </a:rPr>
              <a:t>3 hundred thousand</a:t>
            </a:r>
            <a:r>
              <a:rPr lang="en-US" altLang="zh-CN" sz="1200" b="0" dirty="0">
                <a:solidFill>
                  <a:schemeClr val="tx1"/>
                </a:solidFill>
                <a:latin typeface="Adobe Devanagari" panose="02040503050201020203" pitchFamily="18" charset="0"/>
                <a:ea typeface="+mn-ea"/>
                <a:cs typeface="Adobe Devanagari" panose="02040503050201020203" pitchFamily="18" charset="0"/>
              </a:rPr>
              <a:t> </a:t>
            </a:r>
            <a:r>
              <a:rPr lang="zh-CN" altLang="en-US" sz="1200" b="0" dirty="0">
                <a:solidFill>
                  <a:schemeClr val="tx1"/>
                </a:solidFill>
                <a:latin typeface="Adobe Devanagari" panose="02040503050201020203" pitchFamily="18" charset="0"/>
                <a:ea typeface="+mn-ea"/>
                <a:cs typeface="Adobe Devanagari" panose="02040503050201020203" pitchFamily="18" charset="0"/>
              </a:rPr>
              <a:t>packages</a:t>
            </a:r>
            <a:r>
              <a:rPr lang="en-US" altLang="zh-CN" sz="1200" b="0" dirty="0">
                <a:solidFill>
                  <a:schemeClr val="tx1"/>
                </a:solidFill>
                <a:latin typeface="Adobe Devanagari" panose="02040503050201020203" pitchFamily="18" charset="0"/>
                <a:ea typeface="+mn-ea"/>
                <a:cs typeface="Adobe Devanagari" panose="02040503050201020203" pitchFamily="18" charset="0"/>
              </a:rPr>
              <a:t> and increases an average of about 2 hundred new packages per day</a:t>
            </a:r>
            <a:endParaRPr lang="zh-CN" altLang="en-US" dirty="0"/>
          </a:p>
        </p:txBody>
      </p:sp>
      <p:sp>
        <p:nvSpPr>
          <p:cNvPr id="4" name="灯片编号占位符 3"/>
          <p:cNvSpPr>
            <a:spLocks noGrp="1"/>
          </p:cNvSpPr>
          <p:nvPr>
            <p:ph type="sldNum" sz="quarter" idx="5"/>
          </p:nvPr>
        </p:nvSpPr>
        <p:spPr/>
        <p:txBody>
          <a:bodyPr/>
          <a:lstStyle/>
          <a:p>
            <a:fld id="{D18AA5F0-770B-410C-90B7-ECBA0CF9027F}" type="slidenum">
              <a:rPr lang="zh-CN" altLang="en-US" smtClean="0"/>
              <a:t>3</a:t>
            </a:fld>
            <a:endParaRPr lang="zh-CN" altLang="en-US"/>
          </a:p>
        </p:txBody>
      </p:sp>
    </p:spTree>
    <p:extLst>
      <p:ext uri="{BB962C8B-B14F-4D97-AF65-F5344CB8AC3E}">
        <p14:creationId xmlns:p14="http://schemas.microsoft.com/office/powerpoint/2010/main" val="35294416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Then, we get their transitive dependent packages and system libraries. </a:t>
            </a:r>
          </a:p>
          <a:p>
            <a:r>
              <a:rPr lang="en-US" altLang="zh-CN" dirty="0"/>
              <a:t>Matplotlib depends on </a:t>
            </a:r>
            <a:r>
              <a:rPr lang="en-US" altLang="zh-CN" dirty="0" err="1"/>
              <a:t>pytz</a:t>
            </a:r>
            <a:r>
              <a:rPr lang="en-US" altLang="zh-CN" dirty="0"/>
              <a:t> and pillow. Opencv-python depends on numpy, and depends on a system library libopencv-contrib.</a:t>
            </a:r>
            <a:endParaRPr lang="zh-CN" altLang="en-US" dirty="0"/>
          </a:p>
        </p:txBody>
      </p:sp>
      <p:sp>
        <p:nvSpPr>
          <p:cNvPr id="4" name="灯片编号占位符 3"/>
          <p:cNvSpPr>
            <a:spLocks noGrp="1"/>
          </p:cNvSpPr>
          <p:nvPr>
            <p:ph type="sldNum" sz="quarter" idx="5"/>
          </p:nvPr>
        </p:nvSpPr>
        <p:spPr/>
        <p:txBody>
          <a:bodyPr/>
          <a:lstStyle/>
          <a:p>
            <a:fld id="{D18AA5F0-770B-410C-90B7-ECBA0CF9027F}" type="slidenum">
              <a:rPr lang="zh-CN" altLang="en-US" smtClean="0"/>
              <a:t>30</a:t>
            </a:fld>
            <a:endParaRPr lang="zh-CN" altLang="en-US"/>
          </a:p>
        </p:txBody>
      </p:sp>
    </p:spTree>
    <p:extLst>
      <p:ext uri="{BB962C8B-B14F-4D97-AF65-F5344CB8AC3E}">
        <p14:creationId xmlns:p14="http://schemas.microsoft.com/office/powerpoint/2010/main" val="11905631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Finally, candidates form a target program centric subgraph. Nodes in the subgraph are versions of dependency candidates, and edges are interrelations among them.</a:t>
            </a:r>
          </a:p>
          <a:p>
            <a:r>
              <a:rPr lang="en-US" altLang="zh-CN" dirty="0"/>
              <a:t>This slide presents a part of the subgraph of the exemplary code snippet.</a:t>
            </a:r>
            <a:endParaRPr lang="zh-CN" altLang="en-US" dirty="0"/>
          </a:p>
        </p:txBody>
      </p:sp>
      <p:sp>
        <p:nvSpPr>
          <p:cNvPr id="4" name="灯片编号占位符 3"/>
          <p:cNvSpPr>
            <a:spLocks noGrp="1"/>
          </p:cNvSpPr>
          <p:nvPr>
            <p:ph type="sldNum" sz="quarter" idx="5"/>
          </p:nvPr>
        </p:nvSpPr>
        <p:spPr/>
        <p:txBody>
          <a:bodyPr/>
          <a:lstStyle/>
          <a:p>
            <a:fld id="{D18AA5F0-770B-410C-90B7-ECBA0CF9027F}" type="slidenum">
              <a:rPr lang="zh-CN" altLang="en-US" smtClean="0"/>
              <a:t>31</a:t>
            </a:fld>
            <a:endParaRPr lang="zh-CN" altLang="en-US"/>
          </a:p>
        </p:txBody>
      </p:sp>
    </p:spTree>
    <p:extLst>
      <p:ext uri="{BB962C8B-B14F-4D97-AF65-F5344CB8AC3E}">
        <p14:creationId xmlns:p14="http://schemas.microsoft.com/office/powerpoint/2010/main" val="12530268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Then, we </a:t>
            </a:r>
            <a:r>
              <a:rPr lang="en-US" altLang="zh-CN" sz="1200" dirty="0">
                <a:latin typeface="Adobe Devanagari" panose="02040503050201020203" pitchFamily="18" charset="0"/>
              </a:rPr>
              <a:t>d</a:t>
            </a:r>
            <a:r>
              <a:rPr lang="en-US" altLang="zh-CN" sz="1200" dirty="0">
                <a:latin typeface="Adobe Devanagari" panose="02040503050201020203" pitchFamily="18" charset="0"/>
                <a:cs typeface="Adobe Devanagari" panose="02040503050201020203" pitchFamily="18" charset="0"/>
              </a:rPr>
              <a:t>etermine versions of candidates via </a:t>
            </a:r>
            <a:r>
              <a:rPr lang="en-US" altLang="zh-CN" sz="1200" dirty="0">
                <a:solidFill>
                  <a:srgbClr val="C00000"/>
                </a:solidFill>
                <a:latin typeface="Adobe Devanagari" panose="02040503050201020203" pitchFamily="18" charset="0"/>
                <a:cs typeface="Adobe Devanagari" panose="02040503050201020203" pitchFamily="18" charset="0"/>
              </a:rPr>
              <a:t>constraint solving. To avoid dependency conflicts, we propose 3 constraints. The first one, existence constraint means the </a:t>
            </a:r>
            <a:r>
              <a:rPr lang="en-US" altLang="zh-CN" dirty="0">
                <a:solidFill>
                  <a:schemeClr val="accent4"/>
                </a:solidFill>
                <a:latin typeface="Adobe Devanagari" charset="0"/>
                <a:ea typeface="Arial Unicode MS" panose="020B0604020202020204" pitchFamily="34" charset="-122"/>
                <a:cs typeface="Adobe Devanagari" charset="0"/>
              </a:rPr>
              <a:t>Python interpreter and direct dependent packages are necessary and must be installed. For example, opencv-python is a direct dependency, and we must install a proper version of it. </a:t>
            </a:r>
            <a:endParaRPr lang="zh-CN" altLang="en-US" sz="1200" dirty="0">
              <a:solidFill>
                <a:srgbClr val="C00000"/>
              </a:solidFill>
              <a:latin typeface="Adobe Devanagari" panose="02040503050201020203" pitchFamily="18" charset="0"/>
              <a:cs typeface="Adobe Devanagari" panose="02040503050201020203" pitchFamily="18" charset="0"/>
            </a:endParaRPr>
          </a:p>
        </p:txBody>
      </p:sp>
      <p:sp>
        <p:nvSpPr>
          <p:cNvPr id="4" name="灯片编号占位符 3"/>
          <p:cNvSpPr>
            <a:spLocks noGrp="1"/>
          </p:cNvSpPr>
          <p:nvPr>
            <p:ph type="sldNum" sz="quarter" idx="5"/>
          </p:nvPr>
        </p:nvSpPr>
        <p:spPr/>
        <p:txBody>
          <a:bodyPr/>
          <a:lstStyle/>
          <a:p>
            <a:fld id="{D18AA5F0-770B-410C-90B7-ECBA0CF9027F}" type="slidenum">
              <a:rPr lang="zh-CN" altLang="en-US" smtClean="0"/>
              <a:t>32</a:t>
            </a:fld>
            <a:endParaRPr lang="zh-CN" altLang="en-US"/>
          </a:p>
        </p:txBody>
      </p:sp>
    </p:spTree>
    <p:extLst>
      <p:ext uri="{BB962C8B-B14F-4D97-AF65-F5344CB8AC3E}">
        <p14:creationId xmlns:p14="http://schemas.microsoft.com/office/powerpoint/2010/main" val="10954540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solidFill>
                  <a:schemeClr val="accent4"/>
                </a:solidFill>
                <a:latin typeface="Adobe Devanagari" charset="0"/>
                <a:ea typeface="Arial Unicode MS" panose="020B0604020202020204" pitchFamily="34" charset="-122"/>
                <a:cs typeface="Adobe Devanagari" charset="0"/>
              </a:rPr>
              <a:t>The second one, unique constraint means at most one version of each resource can be installed. For example, one can install matplotlib 2.2 or 3.3, but cannot install both at the same time. </a:t>
            </a:r>
            <a:endParaRPr lang="zh-CN" altLang="en-US" sz="1200" dirty="0">
              <a:solidFill>
                <a:srgbClr val="C00000"/>
              </a:solidFill>
              <a:latin typeface="Adobe Devanagari" panose="02040503050201020203" pitchFamily="18" charset="0"/>
              <a:cs typeface="Adobe Devanagari" panose="02040503050201020203" pitchFamily="18" charset="0"/>
            </a:endParaRPr>
          </a:p>
        </p:txBody>
      </p:sp>
      <p:sp>
        <p:nvSpPr>
          <p:cNvPr id="4" name="灯片编号占位符 3"/>
          <p:cNvSpPr>
            <a:spLocks noGrp="1"/>
          </p:cNvSpPr>
          <p:nvPr>
            <p:ph type="sldNum" sz="quarter" idx="5"/>
          </p:nvPr>
        </p:nvSpPr>
        <p:spPr/>
        <p:txBody>
          <a:bodyPr/>
          <a:lstStyle/>
          <a:p>
            <a:fld id="{D18AA5F0-770B-410C-90B7-ECBA0CF9027F}" type="slidenum">
              <a:rPr lang="zh-CN" altLang="en-US" smtClean="0"/>
              <a:t>33</a:t>
            </a:fld>
            <a:endParaRPr lang="zh-CN" altLang="en-US"/>
          </a:p>
        </p:txBody>
      </p:sp>
    </p:spTree>
    <p:extLst>
      <p:ext uri="{BB962C8B-B14F-4D97-AF65-F5344CB8AC3E}">
        <p14:creationId xmlns:p14="http://schemas.microsoft.com/office/powerpoint/2010/main" val="23203447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solidFill>
                  <a:schemeClr val="accent4"/>
                </a:solidFill>
                <a:latin typeface="Adobe Devanagari" charset="0"/>
                <a:ea typeface="Arial Unicode MS" panose="020B0604020202020204" pitchFamily="34" charset="-122"/>
                <a:cs typeface="Adobe Devanagari" charset="0"/>
              </a:rPr>
              <a:t>And the last one, version constraint means each installed package version should be compatible with any others depending on it. For example, one cannot install Python 3.6 and matplotlib 3.3 at the same time, because they are incompatible with each other.</a:t>
            </a:r>
            <a:endParaRPr lang="en-US" altLang="zh-CN" sz="1200" dirty="0">
              <a:solidFill>
                <a:srgbClr val="C00000"/>
              </a:solidFill>
              <a:latin typeface="Adobe Devanagari" panose="02040503050201020203" pitchFamily="18" charset="0"/>
              <a:cs typeface="Adobe Devanagari" panose="02040503050201020203" pitchFamily="18" charset="0"/>
            </a:endParaRPr>
          </a:p>
        </p:txBody>
      </p:sp>
      <p:sp>
        <p:nvSpPr>
          <p:cNvPr id="4" name="灯片编号占位符 3"/>
          <p:cNvSpPr>
            <a:spLocks noGrp="1"/>
          </p:cNvSpPr>
          <p:nvPr>
            <p:ph type="sldNum" sz="quarter" idx="5"/>
          </p:nvPr>
        </p:nvSpPr>
        <p:spPr/>
        <p:txBody>
          <a:bodyPr/>
          <a:lstStyle/>
          <a:p>
            <a:fld id="{D18AA5F0-770B-410C-90B7-ECBA0CF9027F}" type="slidenum">
              <a:rPr lang="zh-CN" altLang="en-US" smtClean="0"/>
              <a:t>34</a:t>
            </a:fld>
            <a:endParaRPr lang="zh-CN" altLang="en-US"/>
          </a:p>
        </p:txBody>
      </p:sp>
    </p:spTree>
    <p:extLst>
      <p:ext uri="{BB962C8B-B14F-4D97-AF65-F5344CB8AC3E}">
        <p14:creationId xmlns:p14="http://schemas.microsoft.com/office/powerpoint/2010/main" val="18698085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solidFill>
                  <a:srgbClr val="C00000"/>
                </a:solidFill>
                <a:latin typeface="Adobe Devanagari" panose="02040503050201020203" pitchFamily="18" charset="0"/>
                <a:cs typeface="Adobe Devanagari" panose="02040503050201020203" pitchFamily="18" charset="0"/>
              </a:rPr>
              <a:t>And to archive the best solution, we propose two requirements. The first one is </a:t>
            </a:r>
            <a:r>
              <a:rPr lang="en-US" altLang="zh-CN" dirty="0">
                <a:solidFill>
                  <a:srgbClr val="00B050"/>
                </a:solidFill>
                <a:latin typeface="Adobe Devanagari" charset="0"/>
                <a:ea typeface="Arial Unicode MS" panose="020B0604020202020204" pitchFamily="34" charset="-122"/>
                <a:cs typeface="Adobe Devanagari" charset="0"/>
              </a:rPr>
              <a:t>Install packages</a:t>
            </a:r>
            <a:r>
              <a:rPr lang="zh-CN" altLang="en-US" dirty="0">
                <a:solidFill>
                  <a:srgbClr val="00B050"/>
                </a:solidFill>
                <a:latin typeface="Adobe Devanagari" charset="0"/>
                <a:ea typeface="Arial Unicode MS" panose="020B0604020202020204" pitchFamily="34" charset="-122"/>
                <a:cs typeface="Adobe Devanagari" charset="0"/>
              </a:rPr>
              <a:t> </a:t>
            </a:r>
            <a:r>
              <a:rPr lang="en-US" altLang="zh-CN" dirty="0">
                <a:solidFill>
                  <a:srgbClr val="00B050"/>
                </a:solidFill>
                <a:latin typeface="Adobe Devanagari" charset="0"/>
                <a:ea typeface="Arial Unicode MS" panose="020B0604020202020204" pitchFamily="34" charset="-122"/>
                <a:cs typeface="Adobe Devanagari" charset="0"/>
              </a:rPr>
              <a:t>with</a:t>
            </a:r>
            <a:r>
              <a:rPr lang="zh-CN" altLang="en-US" dirty="0">
                <a:solidFill>
                  <a:srgbClr val="00B050"/>
                </a:solidFill>
                <a:latin typeface="Adobe Devanagari" charset="0"/>
                <a:ea typeface="Arial Unicode MS" panose="020B0604020202020204" pitchFamily="34" charset="-122"/>
                <a:cs typeface="Adobe Devanagari" charset="0"/>
              </a:rPr>
              <a:t> </a:t>
            </a:r>
            <a:r>
              <a:rPr lang="en-US" altLang="zh-CN" dirty="0">
                <a:solidFill>
                  <a:srgbClr val="00B050"/>
                </a:solidFill>
                <a:latin typeface="Adobe Devanagari" charset="0"/>
                <a:ea typeface="Arial Unicode MS" panose="020B0604020202020204" pitchFamily="34" charset="-122"/>
                <a:cs typeface="Adobe Devanagari" charset="0"/>
              </a:rPr>
              <a:t>versions </a:t>
            </a:r>
            <a:r>
              <a:rPr lang="en-US" altLang="zh-CN" b="0" dirty="0">
                <a:solidFill>
                  <a:srgbClr val="00B050"/>
                </a:solidFill>
                <a:latin typeface="Adobe Devanagari" charset="0"/>
                <a:ea typeface="Arial Unicode MS" panose="020B0604020202020204" pitchFamily="34" charset="-122"/>
                <a:cs typeface="Adobe Devanagari" charset="0"/>
              </a:rPr>
              <a:t>as new as possible.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dirty="0">
                <a:solidFill>
                  <a:srgbClr val="00B050"/>
                </a:solidFill>
                <a:latin typeface="Adobe Devanagari" charset="0"/>
                <a:ea typeface="Arial Unicode MS" panose="020B0604020202020204" pitchFamily="34" charset="-122"/>
                <a:cs typeface="Adobe Devanagari" panose="02040503050201020203" pitchFamily="18" charset="0"/>
              </a:rPr>
              <a:t>For example, if matplotlib 2.2 and 3.3 are both OK, matplotlib 3.3 is preferred.</a:t>
            </a:r>
            <a:endParaRPr lang="zh-CN" altLang="en-US" sz="1200" dirty="0">
              <a:solidFill>
                <a:srgbClr val="C00000"/>
              </a:solidFill>
              <a:latin typeface="Adobe Devanagari" panose="02040503050201020203" pitchFamily="18" charset="0"/>
              <a:cs typeface="Adobe Devanagari" panose="02040503050201020203" pitchFamily="18" charset="0"/>
            </a:endParaRPr>
          </a:p>
        </p:txBody>
      </p:sp>
      <p:sp>
        <p:nvSpPr>
          <p:cNvPr id="4" name="灯片编号占位符 3"/>
          <p:cNvSpPr>
            <a:spLocks noGrp="1"/>
          </p:cNvSpPr>
          <p:nvPr>
            <p:ph type="sldNum" sz="quarter" idx="5"/>
          </p:nvPr>
        </p:nvSpPr>
        <p:spPr/>
        <p:txBody>
          <a:bodyPr/>
          <a:lstStyle/>
          <a:p>
            <a:fld id="{D18AA5F0-770B-410C-90B7-ECBA0CF9027F}" type="slidenum">
              <a:rPr lang="zh-CN" altLang="en-US" smtClean="0"/>
              <a:t>35</a:t>
            </a:fld>
            <a:endParaRPr lang="zh-CN" altLang="en-US"/>
          </a:p>
        </p:txBody>
      </p:sp>
    </p:spTree>
    <p:extLst>
      <p:ext uri="{BB962C8B-B14F-4D97-AF65-F5344CB8AC3E}">
        <p14:creationId xmlns:p14="http://schemas.microsoft.com/office/powerpoint/2010/main" val="24919117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solidFill>
                  <a:srgbClr val="00B050"/>
                </a:solidFill>
                <a:latin typeface="Adobe Devanagari" charset="0"/>
                <a:ea typeface="Arial Unicode MS" panose="020B0604020202020204" pitchFamily="34" charset="-122"/>
                <a:cs typeface="Adobe Devanagari" charset="0"/>
              </a:rPr>
              <a:t>and the second one is Install packages as few as possible</a:t>
            </a:r>
            <a:r>
              <a:rPr lang="en-US" altLang="zh-CN" sz="1200" dirty="0">
                <a:solidFill>
                  <a:srgbClr val="C00000"/>
                </a:solidFill>
                <a:latin typeface="Adobe Devanagari" panose="02040503050201020203" pitchFamily="18" charset="0"/>
                <a:cs typeface="Adobe Devanagari" panose="02040503050201020203" pitchFamily="18" charset="0"/>
              </a:rPr>
              <a:t>.  For example, </a:t>
            </a:r>
            <a:r>
              <a:rPr lang="en-US" altLang="zh-CN" sz="1200" dirty="0">
                <a:latin typeface="+mj-lt"/>
                <a:cs typeface="Adobe Devanagari" panose="02040503050201020203" charset="0"/>
              </a:rPr>
              <a:t>If matplotlib 3.3 is selected, </a:t>
            </a:r>
            <a:r>
              <a:rPr lang="en-US" altLang="zh-CN" sz="1200" dirty="0" err="1">
                <a:latin typeface="+mj-lt"/>
                <a:cs typeface="Adobe Devanagari" panose="02040503050201020203" charset="0"/>
              </a:rPr>
              <a:t>pytz</a:t>
            </a:r>
            <a:r>
              <a:rPr lang="en-US" altLang="zh-CN" sz="1200" dirty="0">
                <a:latin typeface="+mj-lt"/>
                <a:cs typeface="Adobe Devanagari" panose="02040503050201020203" charset="0"/>
              </a:rPr>
              <a:t> is not necessary.</a:t>
            </a:r>
            <a:endParaRPr lang="zh-CN" altLang="en-US" sz="1200" b="1" dirty="0">
              <a:solidFill>
                <a:srgbClr val="FF0000"/>
              </a:solidFill>
              <a:latin typeface="+mj-lt"/>
              <a:cs typeface="Adobe Devanagari" panose="0204050305020102020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solidFill>
                <a:srgbClr val="C00000"/>
              </a:solidFill>
              <a:latin typeface="Adobe Devanagari" panose="02040503050201020203" pitchFamily="18" charset="0"/>
              <a:cs typeface="Adobe Devanagari" panose="02040503050201020203" pitchFamily="18" charset="0"/>
            </a:endParaRPr>
          </a:p>
        </p:txBody>
      </p:sp>
      <p:sp>
        <p:nvSpPr>
          <p:cNvPr id="4" name="灯片编号占位符 3"/>
          <p:cNvSpPr>
            <a:spLocks noGrp="1"/>
          </p:cNvSpPr>
          <p:nvPr>
            <p:ph type="sldNum" sz="quarter" idx="5"/>
          </p:nvPr>
        </p:nvSpPr>
        <p:spPr/>
        <p:txBody>
          <a:bodyPr/>
          <a:lstStyle/>
          <a:p>
            <a:fld id="{D18AA5F0-770B-410C-90B7-ECBA0CF9027F}" type="slidenum">
              <a:rPr lang="zh-CN" altLang="en-US" smtClean="0"/>
              <a:t>36</a:t>
            </a:fld>
            <a:endParaRPr lang="zh-CN" altLang="en-US"/>
          </a:p>
        </p:txBody>
      </p:sp>
    </p:spTree>
    <p:extLst>
      <p:ext uri="{BB962C8B-B14F-4D97-AF65-F5344CB8AC3E}">
        <p14:creationId xmlns:p14="http://schemas.microsoft.com/office/powerpoint/2010/main" val="32178577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To this end, </a:t>
            </a:r>
            <a:r>
              <a:rPr lang="en-US" altLang="zh-CN" dirty="0" err="1"/>
              <a:t>PyEgo</a:t>
            </a:r>
            <a:r>
              <a:rPr lang="en-US" altLang="zh-CN" dirty="0"/>
              <a:t> solves the constraints with an optimization objective.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After constraint solving, the final solution contained </a:t>
            </a:r>
            <a:r>
              <a:rPr lang="en-US" altLang="zh-CN" dirty="0">
                <a:solidFill>
                  <a:srgbClr val="C00000"/>
                </a:solidFill>
                <a:latin typeface="Adobe Devanagari" charset="0"/>
                <a:ea typeface="Arial Unicode MS" panose="020B0604020202020204" pitchFamily="34" charset="-122"/>
                <a:cs typeface="Adobe Devanagari" charset="0"/>
              </a:rPr>
              <a:t>proper versions of packages, libraries and the Python interpreter need to be installed</a:t>
            </a:r>
            <a:endParaRPr lang="zh-CN" altLang="en-US" sz="1200" dirty="0">
              <a:solidFill>
                <a:srgbClr val="C00000"/>
              </a:solidFill>
              <a:latin typeface="Adobe Devanagari" panose="02040503050201020203" pitchFamily="18" charset="0"/>
              <a:cs typeface="Adobe Devanagari" panose="02040503050201020203" pitchFamily="18" charset="0"/>
            </a:endParaRPr>
          </a:p>
        </p:txBody>
      </p:sp>
      <p:sp>
        <p:nvSpPr>
          <p:cNvPr id="4" name="灯片编号占位符 3"/>
          <p:cNvSpPr>
            <a:spLocks noGrp="1"/>
          </p:cNvSpPr>
          <p:nvPr>
            <p:ph type="sldNum" sz="quarter" idx="5"/>
          </p:nvPr>
        </p:nvSpPr>
        <p:spPr/>
        <p:txBody>
          <a:bodyPr/>
          <a:lstStyle/>
          <a:p>
            <a:fld id="{D18AA5F0-770B-410C-90B7-ECBA0CF9027F}" type="slidenum">
              <a:rPr lang="zh-CN" altLang="en-US" smtClean="0"/>
              <a:t>37</a:t>
            </a:fld>
            <a:endParaRPr lang="zh-CN" altLang="en-US"/>
          </a:p>
        </p:txBody>
      </p:sp>
    </p:spTree>
    <p:extLst>
      <p:ext uri="{BB962C8B-B14F-4D97-AF65-F5344CB8AC3E}">
        <p14:creationId xmlns:p14="http://schemas.microsoft.com/office/powerpoint/2010/main" val="6129705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To evaluate the effeteness and efficiency of </a:t>
            </a:r>
            <a:r>
              <a:rPr lang="en-US" altLang="zh-CN" dirty="0" err="1"/>
              <a:t>PyEGo</a:t>
            </a:r>
            <a:r>
              <a:rPr lang="en-US" altLang="zh-CN" dirty="0"/>
              <a:t>, we propose the following three research questions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Adobe Devanagari" panose="02040503050201020203" pitchFamily="18" charset="0"/>
                <a:ea typeface="Arial Unicode MS" panose="020B0604020202020204" pitchFamily="34" charset="-122"/>
                <a:cs typeface="Adobe Devanagari" panose="02040503050201020203" pitchFamily="18" charset="0"/>
              </a:rPr>
              <a:t>How </a:t>
            </a:r>
            <a:r>
              <a:rPr lang="en-US" altLang="zh-CN" sz="1200" dirty="0">
                <a:solidFill>
                  <a:srgbClr val="FF0000"/>
                </a:solidFill>
                <a:latin typeface="Adobe Devanagari" panose="02040503050201020203" pitchFamily="18" charset="0"/>
                <a:ea typeface="Arial Unicode MS" panose="020B0604020202020204" pitchFamily="34" charset="-122"/>
                <a:cs typeface="Adobe Devanagari" panose="02040503050201020203" pitchFamily="18" charset="0"/>
              </a:rPr>
              <a:t>effective</a:t>
            </a:r>
            <a:r>
              <a:rPr lang="en-US" altLang="zh-CN" sz="1200" dirty="0">
                <a:latin typeface="Adobe Devanagari" panose="02040503050201020203" pitchFamily="18" charset="0"/>
                <a:ea typeface="Arial Unicode MS" panose="020B0604020202020204" pitchFamily="34" charset="-122"/>
                <a:cs typeface="Adobe Devanagari" panose="02040503050201020203" pitchFamily="18" charset="0"/>
              </a:rPr>
              <a:t> is PyEGo in inferring dependencies for Python programs?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Adobe Devanagari" panose="02040503050201020203" pitchFamily="18" charset="0"/>
                <a:cs typeface="Adobe Devanagari" panose="02040503050201020203" pitchFamily="18" charset="0"/>
              </a:rPr>
              <a:t>How </a:t>
            </a:r>
            <a:r>
              <a:rPr lang="en-US" altLang="zh-CN" sz="1200" dirty="0">
                <a:solidFill>
                  <a:srgbClr val="FF0000"/>
                </a:solidFill>
                <a:latin typeface="Adobe Devanagari" panose="02040503050201020203" pitchFamily="18" charset="0"/>
                <a:ea typeface="Arial Unicode MS" panose="020B0604020202020204" pitchFamily="34" charset="-122"/>
                <a:cs typeface="Adobe Devanagari" panose="02040503050201020203" pitchFamily="18" charset="0"/>
              </a:rPr>
              <a:t>efficient</a:t>
            </a:r>
            <a:r>
              <a:rPr lang="en-US" altLang="zh-CN" sz="1200" dirty="0">
                <a:latin typeface="Adobe Devanagari" panose="02040503050201020203" pitchFamily="18" charset="0"/>
                <a:ea typeface="Arial Unicode MS" panose="020B0604020202020204" pitchFamily="34" charset="-122"/>
                <a:cs typeface="Adobe Devanagari" panose="02040503050201020203" pitchFamily="18" charset="0"/>
              </a:rPr>
              <a:t> is PyEGo in inferring dependencies for Python programs</a:t>
            </a:r>
            <a:r>
              <a:rPr lang="en-US" altLang="zh-CN" sz="1200" dirty="0">
                <a:latin typeface="Adobe Devanagari" panose="02040503050201020203" pitchFamily="18" charset="0"/>
                <a:cs typeface="Adobe Devanagari" panose="02040503050201020203" pitchFamily="18" charset="0"/>
              </a:rPr>
              <a:t>? </a:t>
            </a:r>
            <a:endParaRPr lang="en-US" altLang="zh-CN" sz="1200" dirty="0">
              <a:latin typeface="Adobe Devanagari" panose="02040503050201020203" pitchFamily="18" charset="0"/>
              <a:ea typeface="Arial Unicode MS" panose="020B0604020202020204" pitchFamily="34" charset="-122"/>
              <a:cs typeface="Adobe Devanagari" panose="020405030502010202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And</a:t>
            </a:r>
            <a:r>
              <a:rPr lang="zh-CN" altLang="en-US" sz="1200" dirty="0">
                <a:latin typeface="+mn-lt"/>
                <a:ea typeface="+mn-ea"/>
                <a:cs typeface="+mn-cs"/>
              </a:rPr>
              <a:t> </a:t>
            </a:r>
            <a:r>
              <a:rPr lang="en-US" altLang="zh-CN" sz="1200" dirty="0">
                <a:latin typeface="Adobe Devanagari" panose="02040503050201020203" pitchFamily="18" charset="0"/>
                <a:ea typeface="Arial Unicode MS" panose="020B0604020202020204" pitchFamily="34" charset="-122"/>
                <a:cs typeface="Adobe Devanagari" panose="02040503050201020203" pitchFamily="18" charset="0"/>
              </a:rPr>
              <a:t>How does PyEGo perform </a:t>
            </a:r>
            <a:r>
              <a:rPr lang="en-US" altLang="zh-CN" sz="1200" dirty="0">
                <a:solidFill>
                  <a:srgbClr val="FF0000"/>
                </a:solidFill>
                <a:latin typeface="Adobe Devanagari" panose="02040503050201020203" pitchFamily="18" charset="0"/>
                <a:ea typeface="Arial Unicode MS" panose="020B0604020202020204" pitchFamily="34" charset="-122"/>
                <a:cs typeface="Adobe Devanagari" panose="02040503050201020203" pitchFamily="18" charset="0"/>
              </a:rPr>
              <a:t>compared</a:t>
            </a:r>
            <a:r>
              <a:rPr lang="en-US" altLang="zh-CN" sz="1200" dirty="0">
                <a:latin typeface="Adobe Devanagari" panose="02040503050201020203" pitchFamily="18" charset="0"/>
                <a:ea typeface="Arial Unicode MS" panose="020B0604020202020204" pitchFamily="34" charset="-122"/>
                <a:cs typeface="Adobe Devanagari" panose="02040503050201020203" pitchFamily="18" charset="0"/>
              </a:rPr>
              <a:t> to prior work?</a:t>
            </a:r>
          </a:p>
        </p:txBody>
      </p:sp>
      <p:sp>
        <p:nvSpPr>
          <p:cNvPr id="4" name="灯片编号占位符 3"/>
          <p:cNvSpPr>
            <a:spLocks noGrp="1"/>
          </p:cNvSpPr>
          <p:nvPr>
            <p:ph type="sldNum" sz="quarter" idx="5"/>
          </p:nvPr>
        </p:nvSpPr>
        <p:spPr/>
        <p:txBody>
          <a:bodyPr/>
          <a:lstStyle/>
          <a:p>
            <a:fld id="{D18AA5F0-770B-410C-90B7-ECBA0CF9027F}" type="slidenum">
              <a:rPr lang="zh-CN" altLang="en-US" smtClean="0"/>
              <a:t>38</a:t>
            </a:fld>
            <a:endParaRPr lang="zh-CN" altLang="en-US"/>
          </a:p>
        </p:txBody>
      </p:sp>
    </p:spTree>
    <p:extLst>
      <p:ext uri="{BB962C8B-B14F-4D97-AF65-F5344CB8AC3E}">
        <p14:creationId xmlns:p14="http://schemas.microsoft.com/office/powerpoint/2010/main" val="21905554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evaluate PyEGo on three dataset, HG, SD and JPD. HG is a dataset used in the previous work, and JPD contains Jupyter notebooks listed by SnifferDog. To evaluate whether our approach can be used in more complex </a:t>
            </a:r>
            <a:r>
              <a:rPr lang="en-US" altLang="zh-CN" sz="1800" dirty="0">
                <a:effectLst/>
                <a:latin typeface="Calibri" panose="020F0502020204030204" pitchFamily="34" charset="0"/>
                <a:ea typeface="宋体" panose="02010600030101010101" pitchFamily="2" charset="-122"/>
                <a:cs typeface="Times New Roman" panose="02020603050405020304" pitchFamily="18" charset="0"/>
              </a:rPr>
              <a:t>scenario</a:t>
            </a:r>
            <a:r>
              <a:rPr lang="en-US" altLang="zh-CN" dirty="0"/>
              <a:t>s, we collected 100 Python projects from </a:t>
            </a:r>
            <a:r>
              <a:rPr lang="en-US" altLang="zh-CN" dirty="0" err="1"/>
              <a:t>github</a:t>
            </a:r>
            <a:r>
              <a:rPr lang="en-US" altLang="zh-CN" dirty="0"/>
              <a:t> and create an extra dataset SD.  Projects in SD are executable, explicit and diverse.</a:t>
            </a:r>
            <a:endParaRPr lang="zh-CN" altLang="en-US" dirty="0"/>
          </a:p>
        </p:txBody>
      </p:sp>
      <p:sp>
        <p:nvSpPr>
          <p:cNvPr id="4" name="灯片编号占位符 3"/>
          <p:cNvSpPr>
            <a:spLocks noGrp="1"/>
          </p:cNvSpPr>
          <p:nvPr>
            <p:ph type="sldNum" sz="quarter" idx="5"/>
          </p:nvPr>
        </p:nvSpPr>
        <p:spPr/>
        <p:txBody>
          <a:bodyPr/>
          <a:lstStyle/>
          <a:p>
            <a:fld id="{D18AA5F0-770B-410C-90B7-ECBA0CF9027F}" type="slidenum">
              <a:rPr lang="zh-CN" altLang="en-US" smtClean="0"/>
              <a:t>39</a:t>
            </a:fld>
            <a:endParaRPr lang="zh-CN" altLang="en-US"/>
          </a:p>
        </p:txBody>
      </p:sp>
    </p:spTree>
    <p:extLst>
      <p:ext uri="{BB962C8B-B14F-4D97-AF65-F5344CB8AC3E}">
        <p14:creationId xmlns:p14="http://schemas.microsoft.com/office/powerpoint/2010/main" val="2688800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dirty="0">
                <a:latin typeface="Adobe Devanagari" panose="02040503050201020203" pitchFamily="18" charset="0"/>
                <a:cs typeface="Adobe Devanagari" panose="02040503050201020203" pitchFamily="18" charset="0"/>
              </a:rPr>
              <a:t>Thus, people usually reuse Python code to improve development efficiency. </a:t>
            </a:r>
          </a:p>
          <a:p>
            <a:r>
              <a:rPr lang="en-US" altLang="zh-CN" sz="1200" dirty="0">
                <a:latin typeface="Adobe Devanagari" panose="02040503050201020203" pitchFamily="18" charset="0"/>
                <a:cs typeface="Adobe Devanagari" panose="02040503050201020203" pitchFamily="18" charset="0"/>
              </a:rPr>
              <a:t>For example, someone wants to find all Tom cats in the movie, and he search stack overflow and gist for reusable code snippets.</a:t>
            </a:r>
          </a:p>
          <a:p>
            <a:r>
              <a:rPr lang="en-US" altLang="zh-CN" sz="1200" dirty="0">
                <a:latin typeface="Adobe Devanagari" panose="02040503050201020203" pitchFamily="18" charset="0"/>
                <a:cs typeface="Adobe Devanagari" panose="02040503050201020203" pitchFamily="18" charset="0"/>
              </a:rPr>
              <a:t>He gets a code snippet, demo superglue, but the source code is provided without its dependencies. </a:t>
            </a:r>
          </a:p>
          <a:p>
            <a:r>
              <a:rPr lang="en-US" altLang="zh-CN" sz="1200" dirty="0">
                <a:latin typeface="Adobe Devanagari" panose="02040503050201020203" pitchFamily="18" charset="0"/>
                <a:cs typeface="Adobe Devanagari" panose="02040503050201020203" pitchFamily="18" charset="0"/>
              </a:rPr>
              <a:t>Finally, he runs the source code but encounters SyntaxError and ImportError.</a:t>
            </a:r>
          </a:p>
        </p:txBody>
      </p:sp>
      <p:sp>
        <p:nvSpPr>
          <p:cNvPr id="4" name="灯片编号占位符 3"/>
          <p:cNvSpPr>
            <a:spLocks noGrp="1"/>
          </p:cNvSpPr>
          <p:nvPr>
            <p:ph type="sldNum" sz="quarter" idx="5"/>
          </p:nvPr>
        </p:nvSpPr>
        <p:spPr/>
        <p:txBody>
          <a:bodyPr/>
          <a:lstStyle/>
          <a:p>
            <a:fld id="{D18AA5F0-770B-410C-90B7-ECBA0CF9027F}" type="slidenum">
              <a:rPr lang="zh-CN" altLang="en-US" smtClean="0"/>
              <a:t>4</a:t>
            </a:fld>
            <a:endParaRPr lang="zh-CN" altLang="en-US"/>
          </a:p>
        </p:txBody>
      </p:sp>
    </p:spTree>
    <p:extLst>
      <p:ext uri="{BB962C8B-B14F-4D97-AF65-F5344CB8AC3E}">
        <p14:creationId xmlns:p14="http://schemas.microsoft.com/office/powerpoint/2010/main" val="21548046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Here is the experimental results. Our work, PyEGo, reached 46%, 62% and 60% accuracy on the three dataset, respectively. As for execution time, PyEGo reached 0.7, 2.5 and 2.9 second per project on the three dataset.</a:t>
            </a:r>
          </a:p>
        </p:txBody>
      </p:sp>
      <p:sp>
        <p:nvSpPr>
          <p:cNvPr id="4" name="灯片编号占位符 3"/>
          <p:cNvSpPr>
            <a:spLocks noGrp="1"/>
          </p:cNvSpPr>
          <p:nvPr>
            <p:ph type="sldNum" sz="quarter" idx="5"/>
          </p:nvPr>
        </p:nvSpPr>
        <p:spPr/>
        <p:txBody>
          <a:bodyPr/>
          <a:lstStyle/>
          <a:p>
            <a:fld id="{D18AA5F0-770B-410C-90B7-ECBA0CF9027F}" type="slidenum">
              <a:rPr lang="zh-CN" altLang="en-US" smtClean="0"/>
              <a:t>40</a:t>
            </a:fld>
            <a:endParaRPr lang="zh-CN" altLang="en-US"/>
          </a:p>
        </p:txBody>
      </p:sp>
    </p:spTree>
    <p:extLst>
      <p:ext uri="{BB962C8B-B14F-4D97-AF65-F5344CB8AC3E}">
        <p14:creationId xmlns:p14="http://schemas.microsoft.com/office/powerpoint/2010/main" val="37155010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PyEGo failed to infer dependencies for all the programs because of missing dependencies, incompatible dependencies, incompatible OS and conditional dependency. </a:t>
            </a:r>
          </a:p>
          <a:p>
            <a:r>
              <a:rPr lang="en-US" altLang="zh-CN" dirty="0"/>
              <a:t>This is a example of missing extra dependencies. </a:t>
            </a:r>
            <a:r>
              <a:rPr lang="en-US" altLang="zh-CN" dirty="0" err="1"/>
              <a:t>Xlrd</a:t>
            </a:r>
            <a:r>
              <a:rPr lang="en-US" altLang="zh-CN" dirty="0"/>
              <a:t> is an extra dependency of BeautifulSoup4, and would not be installed automatically. As a result, the code snippet encounter runtime failure because of missing </a:t>
            </a:r>
            <a:r>
              <a:rPr lang="en-US" altLang="zh-CN" dirty="0" err="1"/>
              <a:t>xlrd</a:t>
            </a:r>
            <a:r>
              <a:rPr lang="en-US" altLang="zh-CN" dirty="0"/>
              <a:t>.</a:t>
            </a:r>
          </a:p>
          <a:p>
            <a:r>
              <a:rPr lang="en-US" altLang="zh-CN" dirty="0"/>
              <a:t>And this is a example of conditional dependency. The program conditionally declares its dependencies on standard modules specific to Python2 and Python3 in a try-catch block. We does not consider the context of import statements and cannot find a Python version containing both modules.</a:t>
            </a:r>
          </a:p>
        </p:txBody>
      </p:sp>
      <p:sp>
        <p:nvSpPr>
          <p:cNvPr id="4" name="灯片编号占位符 3"/>
          <p:cNvSpPr>
            <a:spLocks noGrp="1"/>
          </p:cNvSpPr>
          <p:nvPr>
            <p:ph type="sldNum" sz="quarter" idx="5"/>
          </p:nvPr>
        </p:nvSpPr>
        <p:spPr/>
        <p:txBody>
          <a:bodyPr/>
          <a:lstStyle/>
          <a:p>
            <a:fld id="{D18AA5F0-770B-410C-90B7-ECBA0CF9027F}" type="slidenum">
              <a:rPr lang="zh-CN" altLang="en-US" smtClean="0"/>
              <a:t>41</a:t>
            </a:fld>
            <a:endParaRPr lang="zh-CN" altLang="en-US"/>
          </a:p>
        </p:txBody>
      </p:sp>
    </p:spTree>
    <p:extLst>
      <p:ext uri="{BB962C8B-B14F-4D97-AF65-F5344CB8AC3E}">
        <p14:creationId xmlns:p14="http://schemas.microsoft.com/office/powerpoint/2010/main" val="38163393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As for research question 3, we compare our work with pipreqs and DockerizeMe. We do not compare it with SnifferDog, because its repository do not offer the critical component, API-bank. </a:t>
            </a:r>
          </a:p>
          <a:p>
            <a:r>
              <a:rPr lang="en-US" altLang="zh-CN" dirty="0"/>
              <a:t>Comparing to pipreqs and DockerizeMe, PyEGo reaches the highest accuracy on the three dataset, and infers the least third-party packages. However, PyEGo </a:t>
            </a:r>
            <a:r>
              <a:rPr lang="en-US" altLang="zh-CN" sz="1200" dirty="0">
                <a:solidFill>
                  <a:schemeClr val="tx1"/>
                </a:solidFill>
                <a:latin typeface="Adobe Devanagari" panose="02040503050201020203" pitchFamily="18" charset="0"/>
                <a:ea typeface="Arial Unicode MS" panose="020B0604020202020204" pitchFamily="34" charset="-122"/>
                <a:cs typeface="Adobe Devanagari" panose="02040503050201020203" pitchFamily="18" charset="0"/>
              </a:rPr>
              <a:t>infers more system libraries because the obtained dependencies between libraries and packages may be </a:t>
            </a:r>
            <a:r>
              <a:rPr lang="en-US" altLang="zh-CN" sz="1200" dirty="0">
                <a:solidFill>
                  <a:srgbClr val="FF0000"/>
                </a:solidFill>
                <a:latin typeface="Adobe Devanagari" panose="02040503050201020203" pitchFamily="18" charset="0"/>
                <a:ea typeface="Arial Unicode MS" panose="020B0604020202020204" pitchFamily="34" charset="-122"/>
                <a:cs typeface="Adobe Devanagari" panose="02040503050201020203" pitchFamily="18" charset="0"/>
              </a:rPr>
              <a:t>false positive</a:t>
            </a:r>
            <a:r>
              <a:rPr lang="en-US" altLang="zh-CN" sz="1200" dirty="0">
                <a:solidFill>
                  <a:schemeClr val="tx1"/>
                </a:solidFill>
                <a:latin typeface="Adobe Devanagari" panose="02040503050201020203" pitchFamily="18" charset="0"/>
                <a:ea typeface="Arial Unicode MS" panose="020B0604020202020204" pitchFamily="34" charset="-122"/>
                <a:cs typeface="Adobe Devanagari" panose="02040503050201020203" pitchFamily="18" charset="0"/>
              </a:rPr>
              <a:t>.</a:t>
            </a:r>
            <a:endParaRPr lang="zh-CN" altLang="en-US" dirty="0"/>
          </a:p>
        </p:txBody>
      </p:sp>
      <p:sp>
        <p:nvSpPr>
          <p:cNvPr id="4" name="灯片编号占位符 3"/>
          <p:cNvSpPr>
            <a:spLocks noGrp="1"/>
          </p:cNvSpPr>
          <p:nvPr>
            <p:ph type="sldNum" sz="quarter" idx="5"/>
          </p:nvPr>
        </p:nvSpPr>
        <p:spPr/>
        <p:txBody>
          <a:bodyPr/>
          <a:lstStyle/>
          <a:p>
            <a:fld id="{D18AA5F0-770B-410C-90B7-ECBA0CF9027F}" type="slidenum">
              <a:rPr lang="zh-CN" altLang="en-US" smtClean="0"/>
              <a:t>42</a:t>
            </a:fld>
            <a:endParaRPr lang="zh-CN" altLang="en-US"/>
          </a:p>
        </p:txBody>
      </p:sp>
    </p:spTree>
    <p:extLst>
      <p:ext uri="{BB962C8B-B14F-4D97-AF65-F5344CB8AC3E}">
        <p14:creationId xmlns:p14="http://schemas.microsoft.com/office/powerpoint/2010/main" val="12934314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As for execution time, PyEGo runs faster than DockerizeMe, because we cached a part of knowledge graph in memory. PyEGo runs faster than pipreqs in general, because we stores knowledge locally, while pipreqs need to query PyPI for versions of packages. PyEGo runs little slower than pipreqs on the whole SD, because pipreqs exits immediately when encountering SyntaxError during feature extraction, but PyEGo tries changing the Python interpreter version to extract its features.</a:t>
            </a:r>
            <a:endParaRPr lang="zh-CN" altLang="en-US" dirty="0"/>
          </a:p>
        </p:txBody>
      </p:sp>
      <p:sp>
        <p:nvSpPr>
          <p:cNvPr id="4" name="灯片编号占位符 3"/>
          <p:cNvSpPr>
            <a:spLocks noGrp="1"/>
          </p:cNvSpPr>
          <p:nvPr>
            <p:ph type="sldNum" sz="quarter" idx="5"/>
          </p:nvPr>
        </p:nvSpPr>
        <p:spPr/>
        <p:txBody>
          <a:bodyPr/>
          <a:lstStyle/>
          <a:p>
            <a:fld id="{D18AA5F0-770B-410C-90B7-ECBA0CF9027F}" type="slidenum">
              <a:rPr lang="zh-CN" altLang="en-US" smtClean="0"/>
              <a:t>43</a:t>
            </a:fld>
            <a:endParaRPr lang="zh-CN" altLang="en-US"/>
          </a:p>
        </p:txBody>
      </p:sp>
    </p:spTree>
    <p:extLst>
      <p:ext uri="{BB962C8B-B14F-4D97-AF65-F5344CB8AC3E}">
        <p14:creationId xmlns:p14="http://schemas.microsoft.com/office/powerpoint/2010/main" val="6158410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In conclusion, we proposed </a:t>
            </a:r>
            <a:r>
              <a:rPr lang="en-US" altLang="zh-CN" sz="1200" dirty="0">
                <a:latin typeface="Adobe Devanagari" panose="02040503050201020203" pitchFamily="18" charset="0"/>
                <a:cs typeface="Adobe Devanagari" panose="02040503050201020203" pitchFamily="18" charset="0"/>
              </a:rPr>
              <a:t>a knowledge-based approach to infer dependencies and generate runtime environments for Python programs. The approach contains two stages, knowledge graph construction and runtime environment generation. The experimental results shows that </a:t>
            </a:r>
            <a:r>
              <a:rPr lang="zh-CN" altLang="en-US" sz="1200" dirty="0">
                <a:latin typeface="Adobe Devanagari" panose="02040503050201020203" pitchFamily="18" charset="0"/>
                <a:cs typeface="Adobe Devanagari" panose="02040503050201020203" pitchFamily="18" charset="0"/>
              </a:rPr>
              <a:t> </a:t>
            </a:r>
            <a:r>
              <a:rPr lang="en-US" altLang="zh-CN" sz="1200" dirty="0">
                <a:latin typeface="Adobe Devanagari" panose="02040503050201020203" pitchFamily="18" charset="0"/>
                <a:cs typeface="Adobe Devanagari" panose="02040503050201020203" pitchFamily="18" charset="0"/>
              </a:rPr>
              <a:t>our work is </a:t>
            </a:r>
            <a:r>
              <a:rPr lang="en-US" altLang="zh-CN" dirty="0">
                <a:latin typeface="Adobe Devanagari"/>
                <a:ea typeface="Arial Unicode MS" panose="020B0604020202020204" pitchFamily="34" charset="-122"/>
                <a:cs typeface="Arial Unicode MS" panose="020B0604020202020204" pitchFamily="34" charset="-122"/>
              </a:rPr>
              <a:t>more effective and efficient than the state-of-the-art work</a:t>
            </a:r>
            <a:r>
              <a:rPr lang="en-US" altLang="zh-CN" sz="1200" dirty="0">
                <a:solidFill>
                  <a:srgbClr val="C00000"/>
                </a:solidFill>
                <a:latin typeface="Adobe Devanagari" panose="02040503050201020203" pitchFamily="18" charset="0"/>
                <a:ea typeface="Arial Unicode MS" panose="020B0604020202020204" pitchFamily="34" charset="-122"/>
                <a:cs typeface="Arial Unicode MS" panose="020B0604020202020204" pitchFamily="34" charset="-122"/>
              </a:rPr>
              <a:t>. Our work is available on </a:t>
            </a:r>
            <a:r>
              <a:rPr lang="en-US" altLang="zh-CN" sz="1200" dirty="0" err="1">
                <a:solidFill>
                  <a:srgbClr val="C00000"/>
                </a:solidFill>
                <a:latin typeface="Adobe Devanagari" panose="02040503050201020203" pitchFamily="18" charset="0"/>
                <a:ea typeface="Arial Unicode MS" panose="020B0604020202020204" pitchFamily="34" charset="-122"/>
                <a:cs typeface="Arial Unicode MS" panose="020B0604020202020204" pitchFamily="34" charset="-122"/>
              </a:rPr>
              <a:t>github</a:t>
            </a:r>
            <a:r>
              <a:rPr lang="en-US" altLang="zh-CN" sz="1200" dirty="0">
                <a:solidFill>
                  <a:srgbClr val="C00000"/>
                </a:solidFill>
                <a:latin typeface="Adobe Devanagari" panose="02040503050201020203" pitchFamily="18" charset="0"/>
                <a:ea typeface="Arial Unicode MS" panose="020B0604020202020204" pitchFamily="34" charset="-122"/>
                <a:cs typeface="Arial Unicode MS" panose="020B0604020202020204" pitchFamily="34" charset="-122"/>
              </a:rPr>
              <a:t>.</a:t>
            </a:r>
            <a:endParaRPr lang="en-US" altLang="zh-CN" dirty="0">
              <a:latin typeface="Adobe Devanagari"/>
              <a:ea typeface="Arial Unicode MS" panose="020B0604020202020204" pitchFamily="34" charset="-122"/>
              <a:cs typeface="Arial Unicode MS" panose="020B0604020202020204" pitchFamily="34" charset="-122"/>
            </a:endParaRPr>
          </a:p>
        </p:txBody>
      </p:sp>
      <p:sp>
        <p:nvSpPr>
          <p:cNvPr id="4" name="灯片编号占位符 3"/>
          <p:cNvSpPr>
            <a:spLocks noGrp="1"/>
          </p:cNvSpPr>
          <p:nvPr>
            <p:ph type="sldNum" sz="quarter" idx="5"/>
          </p:nvPr>
        </p:nvSpPr>
        <p:spPr/>
        <p:txBody>
          <a:bodyPr/>
          <a:lstStyle/>
          <a:p>
            <a:fld id="{D18AA5F0-770B-410C-90B7-ECBA0CF9027F}" type="slidenum">
              <a:rPr lang="zh-CN" altLang="en-US" smtClean="0"/>
              <a:t>44</a:t>
            </a:fld>
            <a:endParaRPr lang="zh-CN" altLang="en-US"/>
          </a:p>
        </p:txBody>
      </p:sp>
    </p:spTree>
    <p:extLst>
      <p:ext uri="{BB962C8B-B14F-4D97-AF65-F5344CB8AC3E}">
        <p14:creationId xmlns:p14="http://schemas.microsoft.com/office/powerpoint/2010/main" val="3588945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That all, thank you.</a:t>
            </a:r>
            <a:endParaRPr lang="zh-CN" altLang="en-US" dirty="0"/>
          </a:p>
        </p:txBody>
      </p:sp>
      <p:sp>
        <p:nvSpPr>
          <p:cNvPr id="4" name="灯片编号占位符 3"/>
          <p:cNvSpPr>
            <a:spLocks noGrp="1"/>
          </p:cNvSpPr>
          <p:nvPr>
            <p:ph type="sldNum" sz="quarter" idx="5"/>
          </p:nvPr>
        </p:nvSpPr>
        <p:spPr/>
        <p:txBody>
          <a:bodyPr/>
          <a:lstStyle/>
          <a:p>
            <a:fld id="{D18AA5F0-770B-410C-90B7-ECBA0CF9027F}" type="slidenum">
              <a:rPr lang="zh-CN" altLang="en-US" smtClean="0"/>
              <a:t>45</a:t>
            </a:fld>
            <a:endParaRPr lang="zh-CN" altLang="en-US"/>
          </a:p>
        </p:txBody>
      </p:sp>
    </p:spTree>
    <p:extLst>
      <p:ext uri="{BB962C8B-B14F-4D97-AF65-F5344CB8AC3E}">
        <p14:creationId xmlns:p14="http://schemas.microsoft.com/office/powerpoint/2010/main" val="509986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It seems easy to run program containing the reused code snippet.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The user can first install a compatible version of the Python interpreter, and then install all the dependent Python third-party packages.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After that, the user can run the program.</a:t>
            </a:r>
            <a:endParaRPr lang="zh-CN" altLang="en-US" dirty="0"/>
          </a:p>
        </p:txBody>
      </p:sp>
      <p:sp>
        <p:nvSpPr>
          <p:cNvPr id="4" name="灯片编号占位符 3"/>
          <p:cNvSpPr>
            <a:spLocks noGrp="1"/>
          </p:cNvSpPr>
          <p:nvPr>
            <p:ph type="sldNum" sz="quarter" idx="5"/>
          </p:nvPr>
        </p:nvSpPr>
        <p:spPr/>
        <p:txBody>
          <a:bodyPr/>
          <a:lstStyle/>
          <a:p>
            <a:fld id="{D18AA5F0-770B-410C-90B7-ECBA0CF9027F}" type="slidenum">
              <a:rPr lang="zh-CN" altLang="en-US" smtClean="0"/>
              <a:t>5</a:t>
            </a:fld>
            <a:endParaRPr lang="zh-CN" altLang="en-US"/>
          </a:p>
        </p:txBody>
      </p:sp>
    </p:spTree>
    <p:extLst>
      <p:ext uri="{BB962C8B-B14F-4D97-AF65-F5344CB8AC3E}">
        <p14:creationId xmlns:p14="http://schemas.microsoft.com/office/powerpoint/2010/main" val="1464475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However, inferring dependencies for Python programs is non-trivial. Take the following code snippet, demo superglue, as an example. </a:t>
            </a:r>
            <a:endParaRPr lang="zh-CN"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Firstly, demo superglue imports pathlib in line 1. Pathlib is a standard module, and all standard modules are contained in the Python interpreter.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Pathlib is contained in Python 3.5 or above, which restricts the compatible Python versions of demo superglue.</a:t>
            </a:r>
            <a:endParaRPr lang="en-US" altLang="zh-CN" sz="1200" dirty="0">
              <a:latin typeface="Adobe Devanagari" panose="02040503050201020203" pitchFamily="18" charset="0"/>
              <a:ea typeface="Arial Unicode MS" panose="020B0604020202020204" pitchFamily="34" charset="-122"/>
              <a:cs typeface="Adobe Devanagari" panose="02040503050201020203" pitchFamily="18" charset="0"/>
            </a:endParaRPr>
          </a:p>
        </p:txBody>
      </p:sp>
      <p:sp>
        <p:nvSpPr>
          <p:cNvPr id="4" name="灯片编号占位符 3"/>
          <p:cNvSpPr>
            <a:spLocks noGrp="1"/>
          </p:cNvSpPr>
          <p:nvPr>
            <p:ph type="sldNum" sz="quarter" idx="5"/>
          </p:nvPr>
        </p:nvSpPr>
        <p:spPr/>
        <p:txBody>
          <a:bodyPr/>
          <a:lstStyle/>
          <a:p>
            <a:fld id="{D18AA5F0-770B-410C-90B7-ECBA0CF9027F}" type="slidenum">
              <a:rPr lang="zh-CN" altLang="en-US" smtClean="0"/>
              <a:t>6</a:t>
            </a:fld>
            <a:endParaRPr lang="zh-CN" altLang="en-US"/>
          </a:p>
        </p:txBody>
      </p:sp>
    </p:spTree>
    <p:extLst>
      <p:ext uri="{BB962C8B-B14F-4D97-AF65-F5344CB8AC3E}">
        <p14:creationId xmlns:p14="http://schemas.microsoft.com/office/powerpoint/2010/main" val="1069639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Secondly, demo superglue imports matplotlib in line 2. matplotlib is a third party module contained in the third-party package matplotlib.</a:t>
            </a:r>
          </a:p>
          <a:p>
            <a:r>
              <a:rPr lang="en-US" altLang="zh-CN" dirty="0"/>
              <a:t>And in line 3, demo superglue imports cv2, another third-party module contained in opencv-python.</a:t>
            </a:r>
          </a:p>
          <a:p>
            <a:r>
              <a:rPr lang="en-US" altLang="zh-CN" dirty="0"/>
              <a:t>We can find that module names are not always consistent with package names.</a:t>
            </a:r>
            <a:endParaRPr lang="zh-CN" altLang="en-US" dirty="0"/>
          </a:p>
        </p:txBody>
      </p:sp>
      <p:sp>
        <p:nvSpPr>
          <p:cNvPr id="4" name="灯片编号占位符 3"/>
          <p:cNvSpPr>
            <a:spLocks noGrp="1"/>
          </p:cNvSpPr>
          <p:nvPr>
            <p:ph type="sldNum" sz="quarter" idx="5"/>
          </p:nvPr>
        </p:nvSpPr>
        <p:spPr/>
        <p:txBody>
          <a:bodyPr/>
          <a:lstStyle/>
          <a:p>
            <a:fld id="{D18AA5F0-770B-410C-90B7-ECBA0CF9027F}" type="slidenum">
              <a:rPr lang="zh-CN" altLang="en-US" smtClean="0"/>
              <a:t>7</a:t>
            </a:fld>
            <a:endParaRPr lang="zh-CN" altLang="en-US"/>
          </a:p>
        </p:txBody>
      </p:sp>
    </p:spTree>
    <p:extLst>
      <p:ext uri="{BB962C8B-B14F-4D97-AF65-F5344CB8AC3E}">
        <p14:creationId xmlns:p14="http://schemas.microsoft.com/office/powerpoint/2010/main" val="1413206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Thirdly, opencv-python depends on a system library, libopencv-contrib. We should install it before using the package.</a:t>
            </a:r>
            <a:endParaRPr lang="zh-CN" altLang="en-US" dirty="0"/>
          </a:p>
        </p:txBody>
      </p:sp>
      <p:sp>
        <p:nvSpPr>
          <p:cNvPr id="4" name="灯片编号占位符 3"/>
          <p:cNvSpPr>
            <a:spLocks noGrp="1"/>
          </p:cNvSpPr>
          <p:nvPr>
            <p:ph type="sldNum" sz="quarter" idx="5"/>
          </p:nvPr>
        </p:nvSpPr>
        <p:spPr/>
        <p:txBody>
          <a:bodyPr/>
          <a:lstStyle/>
          <a:p>
            <a:fld id="{D18AA5F0-770B-410C-90B7-ECBA0CF9027F}" type="slidenum">
              <a:rPr lang="zh-CN" altLang="en-US" smtClean="0"/>
              <a:t>8</a:t>
            </a:fld>
            <a:endParaRPr lang="zh-CN" altLang="en-US"/>
          </a:p>
        </p:txBody>
      </p:sp>
    </p:spTree>
    <p:extLst>
      <p:ext uri="{BB962C8B-B14F-4D97-AF65-F5344CB8AC3E}">
        <p14:creationId xmlns:p14="http://schemas.microsoft.com/office/powerpoint/2010/main" val="870247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Lastly, a package can be required by others at the same time with different version constraints.</a:t>
            </a:r>
          </a:p>
          <a:p>
            <a:r>
              <a:rPr lang="en-US" altLang="zh-CN" dirty="0"/>
              <a:t>Therefore, users should carefully choose a proper package version to avoid potential version constraint violations.</a:t>
            </a:r>
          </a:p>
          <a:p>
            <a:endParaRPr lang="en-US" altLang="zh-CN" dirty="0"/>
          </a:p>
          <a:p>
            <a:r>
              <a:rPr lang="en-US" altLang="zh-CN" dirty="0"/>
              <a:t>For example, matplotlib 3.3 requires numpy not lower than 1.15, while opencv-python 4.4 requires numpy not lower than 1.19. </a:t>
            </a:r>
          </a:p>
          <a:p>
            <a:r>
              <a:rPr lang="en-US" altLang="zh-CN" dirty="0"/>
              <a:t>It is necessary to choose a version later than 1.19, to satisfy both version constraints.</a:t>
            </a:r>
            <a:endParaRPr lang="zh-CN" altLang="en-US" dirty="0"/>
          </a:p>
        </p:txBody>
      </p:sp>
      <p:sp>
        <p:nvSpPr>
          <p:cNvPr id="4" name="灯片编号占位符 3"/>
          <p:cNvSpPr>
            <a:spLocks noGrp="1"/>
          </p:cNvSpPr>
          <p:nvPr>
            <p:ph type="sldNum" sz="quarter" idx="5"/>
          </p:nvPr>
        </p:nvSpPr>
        <p:spPr/>
        <p:txBody>
          <a:bodyPr/>
          <a:lstStyle/>
          <a:p>
            <a:fld id="{D18AA5F0-770B-410C-90B7-ECBA0CF9027F}" type="slidenum">
              <a:rPr lang="zh-CN" altLang="en-US" smtClean="0"/>
              <a:t>9</a:t>
            </a:fld>
            <a:endParaRPr lang="zh-CN" altLang="en-US"/>
          </a:p>
        </p:txBody>
      </p:sp>
    </p:spTree>
    <p:extLst>
      <p:ext uri="{BB962C8B-B14F-4D97-AF65-F5344CB8AC3E}">
        <p14:creationId xmlns:p14="http://schemas.microsoft.com/office/powerpoint/2010/main" val="205148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封面＆封底">
    <p:spTree>
      <p:nvGrpSpPr>
        <p:cNvPr id="1" name=""/>
        <p:cNvGrpSpPr/>
        <p:nvPr/>
      </p:nvGrpSpPr>
      <p:grpSpPr>
        <a:xfrm>
          <a:off x="0" y="0"/>
          <a:ext cx="0" cy="0"/>
          <a:chOff x="0" y="0"/>
          <a:chExt cx="0" cy="0"/>
        </a:xfrm>
      </p:grpSpPr>
      <p:sp>
        <p:nvSpPr>
          <p:cNvPr id="10" name="任意多边形: 形状 9">
            <a:extLst>
              <a:ext uri="{FF2B5EF4-FFF2-40B4-BE49-F238E27FC236}">
                <a16:creationId xmlns:a16="http://schemas.microsoft.com/office/drawing/2014/main" id="{2B57C14E-36D6-476C-A49B-9CD30AF622BD}"/>
              </a:ext>
            </a:extLst>
          </p:cNvPr>
          <p:cNvSpPr/>
          <p:nvPr userDrawn="1"/>
        </p:nvSpPr>
        <p:spPr>
          <a:xfrm>
            <a:off x="0" y="-8736"/>
            <a:ext cx="12192000" cy="2130499"/>
          </a:xfrm>
          <a:custGeom>
            <a:avLst/>
            <a:gdLst>
              <a:gd name="connsiteX0" fmla="*/ 0 w 12192000"/>
              <a:gd name="connsiteY0" fmla="*/ 0 h 3820891"/>
              <a:gd name="connsiteX1" fmla="*/ 12192000 w 12192000"/>
              <a:gd name="connsiteY1" fmla="*/ 0 h 3820891"/>
              <a:gd name="connsiteX2" fmla="*/ 12192000 w 12192000"/>
              <a:gd name="connsiteY2" fmla="*/ 2822842 h 3820891"/>
              <a:gd name="connsiteX3" fmla="*/ 11920340 w 12192000"/>
              <a:gd name="connsiteY3" fmla="*/ 2925857 h 3820891"/>
              <a:gd name="connsiteX4" fmla="*/ 6096000 w 12192000"/>
              <a:gd name="connsiteY4" fmla="*/ 3820891 h 3820891"/>
              <a:gd name="connsiteX5" fmla="*/ 271660 w 12192000"/>
              <a:gd name="connsiteY5" fmla="*/ 2925857 h 3820891"/>
              <a:gd name="connsiteX6" fmla="*/ 0 w 12192000"/>
              <a:gd name="connsiteY6" fmla="*/ 2822842 h 382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820891">
                <a:moveTo>
                  <a:pt x="0" y="0"/>
                </a:moveTo>
                <a:lnTo>
                  <a:pt x="12192000" y="0"/>
                </a:lnTo>
                <a:lnTo>
                  <a:pt x="12192000" y="2822842"/>
                </a:lnTo>
                <a:lnTo>
                  <a:pt x="11920340" y="2925857"/>
                </a:lnTo>
                <a:cubicBezTo>
                  <a:pt x="10382026" y="3481957"/>
                  <a:pt x="8338529" y="3820891"/>
                  <a:pt x="6096000" y="3820891"/>
                </a:cubicBezTo>
                <a:cubicBezTo>
                  <a:pt x="3853472" y="3820891"/>
                  <a:pt x="1809974" y="3481957"/>
                  <a:pt x="271660" y="2925857"/>
                </a:cubicBezTo>
                <a:lnTo>
                  <a:pt x="0" y="2822842"/>
                </a:lnTo>
                <a:close/>
              </a:path>
            </a:pathLst>
          </a:custGeom>
          <a:gradFill flip="none" rotWithShape="1">
            <a:gsLst>
              <a:gs pos="0">
                <a:schemeClr val="accent1">
                  <a:alpha val="80000"/>
                </a:schemeClr>
              </a:gs>
              <a:gs pos="100000">
                <a:schemeClr val="accent1">
                  <a:lumMod val="75000"/>
                  <a:alpha val="8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阿里巴巴普惠体 R" panose="00020600040101010101" pitchFamily="18" charset="-122"/>
            </a:endParaRPr>
          </a:p>
        </p:txBody>
      </p:sp>
      <p:sp>
        <p:nvSpPr>
          <p:cNvPr id="14" name="文本占位符 13">
            <a:extLst>
              <a:ext uri="{FF2B5EF4-FFF2-40B4-BE49-F238E27FC236}">
                <a16:creationId xmlns:a16="http://schemas.microsoft.com/office/drawing/2014/main" id="{B59F9889-FE75-4649-88A6-44EE79E325E2}"/>
              </a:ext>
            </a:extLst>
          </p:cNvPr>
          <p:cNvSpPr>
            <a:spLocks noGrp="1"/>
          </p:cNvSpPr>
          <p:nvPr>
            <p:ph type="body" idx="10" hasCustomPrompt="1"/>
          </p:nvPr>
        </p:nvSpPr>
        <p:spPr>
          <a:xfrm>
            <a:off x="2177299" y="4166910"/>
            <a:ext cx="7837402" cy="707886"/>
          </a:xfrm>
        </p:spPr>
        <p:txBody>
          <a:bodyPr vert="horz" wrap="none" lIns="91440" tIns="45720" rIns="91440" bIns="45720" anchor="t" anchorCtr="0">
            <a:no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4000" spc="300">
                <a:solidFill>
                  <a:srgbClr val="222A35"/>
                </a:solidFill>
                <a:latin typeface="阿里巴巴普惠体 H" panose="00020600040101010101" pitchFamily="18" charset="-122"/>
                <a:ea typeface="阿里巴巴普惠体 H" panose="00020600040101010101" pitchFamily="18" charset="-122"/>
                <a:sym typeface="阿里巴巴普惠体 H" panose="00020600040101010101" pitchFamily="18"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高校期末小组汇报答辩通用模板</a:t>
            </a:r>
          </a:p>
        </p:txBody>
      </p:sp>
      <p:sp>
        <p:nvSpPr>
          <p:cNvPr id="15" name="文本占位符 14">
            <a:extLst>
              <a:ext uri="{FF2B5EF4-FFF2-40B4-BE49-F238E27FC236}">
                <a16:creationId xmlns:a16="http://schemas.microsoft.com/office/drawing/2014/main" id="{527533FE-5E6E-4562-8994-26776799B6C0}"/>
              </a:ext>
            </a:extLst>
          </p:cNvPr>
          <p:cNvSpPr>
            <a:spLocks noGrp="1"/>
          </p:cNvSpPr>
          <p:nvPr>
            <p:ph type="body" sz="quarter" idx="11" hasCustomPrompt="1"/>
          </p:nvPr>
        </p:nvSpPr>
        <p:spPr>
          <a:xfrm>
            <a:off x="2451419" y="4831121"/>
            <a:ext cx="7289176" cy="369332"/>
          </a:xfrm>
          <a:prstGeom prst="rect">
            <a:avLst/>
          </a:prstGeom>
        </p:spPr>
        <p:txBody>
          <a:bodyPr vert="horz" wrap="none" lIns="91440" tIns="45720" rIns="91440" bIns="45720" anchor="t" anchorCtr="0">
            <a:no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1800" spc="0">
                <a:solidFill>
                  <a:srgbClr val="A6A6A6"/>
                </a:solidFill>
                <a:latin typeface="阿里巴巴普惠体 R" panose="00020600040101010101" pitchFamily="18" charset="-122"/>
                <a:ea typeface="阿里巴巴普惠体 R" panose="00020600040101010101" pitchFamily="18" charset="-122"/>
                <a:sym typeface="阿里巴巴普惠体 R" panose="00020600040101010101" pitchFamily="18"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GENERAL REPORTING TEMPLATE FOR GROUP WORK IN UNIVERSITY</a:t>
            </a:r>
            <a:endParaRPr lang="zh-CN" altLang="en-US"/>
          </a:p>
        </p:txBody>
      </p:sp>
    </p:spTree>
    <p:extLst>
      <p:ext uri="{BB962C8B-B14F-4D97-AF65-F5344CB8AC3E}">
        <p14:creationId xmlns:p14="http://schemas.microsoft.com/office/powerpoint/2010/main" val="41316828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图文-06">
    <p:spTree>
      <p:nvGrpSpPr>
        <p:cNvPr id="1" name=""/>
        <p:cNvGrpSpPr/>
        <p:nvPr/>
      </p:nvGrpSpPr>
      <p:grpSpPr>
        <a:xfrm>
          <a:off x="0" y="0"/>
          <a:ext cx="0" cy="0"/>
          <a:chOff x="0" y="0"/>
          <a:chExt cx="0" cy="0"/>
        </a:xfrm>
      </p:grpSpPr>
      <p:sp>
        <p:nvSpPr>
          <p:cNvPr id="51" name="矩形 50">
            <a:extLst>
              <a:ext uri="{FF2B5EF4-FFF2-40B4-BE49-F238E27FC236}">
                <a16:creationId xmlns:a16="http://schemas.microsoft.com/office/drawing/2014/main" id="{989EF782-C727-4B06-8DA7-CC0B67E48210}"/>
              </a:ext>
            </a:extLst>
          </p:cNvPr>
          <p:cNvSpPr/>
          <p:nvPr userDrawn="1"/>
        </p:nvSpPr>
        <p:spPr>
          <a:xfrm>
            <a:off x="0" y="6570000"/>
            <a:ext cx="12192000" cy="288000"/>
          </a:xfrm>
          <a:prstGeom prst="rect">
            <a:avLst/>
          </a:prstGeom>
          <a:gradFill>
            <a:gsLst>
              <a:gs pos="0">
                <a:schemeClr val="accent1"/>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R" panose="00020600040101010101" pitchFamily="18" charset="-122"/>
            </a:endParaRPr>
          </a:p>
        </p:txBody>
      </p:sp>
      <p:cxnSp>
        <p:nvCxnSpPr>
          <p:cNvPr id="6" name="直接连接符 5">
            <a:extLst>
              <a:ext uri="{FF2B5EF4-FFF2-40B4-BE49-F238E27FC236}">
                <a16:creationId xmlns:a16="http://schemas.microsoft.com/office/drawing/2014/main" id="{7CBF2DD9-8775-4BBA-B02F-7313C992FECE}"/>
              </a:ext>
            </a:extLst>
          </p:cNvPr>
          <p:cNvCxnSpPr>
            <a:cxnSpLocks/>
          </p:cNvCxnSpPr>
          <p:nvPr userDrawn="1"/>
        </p:nvCxnSpPr>
        <p:spPr>
          <a:xfrm>
            <a:off x="660400" y="817563"/>
            <a:ext cx="108585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灯片编号占位符 3">
            <a:extLst>
              <a:ext uri="{FF2B5EF4-FFF2-40B4-BE49-F238E27FC236}">
                <a16:creationId xmlns:a16="http://schemas.microsoft.com/office/drawing/2014/main" id="{E7FEBF59-6C30-4635-BE70-BF65470DF9DC}"/>
              </a:ext>
            </a:extLst>
          </p:cNvPr>
          <p:cNvSpPr>
            <a:spLocks noGrp="1"/>
          </p:cNvSpPr>
          <p:nvPr userDrawn="1">
            <p:ph type="sldNum" sz="quarter" idx="12"/>
          </p:nvPr>
        </p:nvSpPr>
        <p:spPr>
          <a:xfrm>
            <a:off x="8879028" y="6524196"/>
            <a:ext cx="2743200" cy="365125"/>
          </a:xfrm>
        </p:spPr>
        <p:txBody>
          <a:bodyPr/>
          <a:lstStyle>
            <a:lvl1pPr>
              <a:defRPr sz="1000">
                <a:solidFill>
                  <a:schemeClr val="accent5">
                    <a:lumMod val="20000"/>
                    <a:lumOff val="80000"/>
                  </a:schemeClr>
                </a:solidFill>
                <a:latin typeface="阿里巴巴普惠体 R" panose="00020600040101010101" pitchFamily="18" charset="-122"/>
              </a:defRPr>
            </a:lvl1pPr>
          </a:lstStyle>
          <a:p>
            <a:fld id="{75AA9096-2E4D-442F-BCF0-AA35F007B576}" type="slidenum">
              <a:rPr lang="zh-CN" altLang="en-US" smtClean="0"/>
              <a:pPr/>
              <a:t>‹#›</a:t>
            </a:fld>
            <a:endParaRPr lang="zh-CN" altLang="en-US" dirty="0"/>
          </a:p>
        </p:txBody>
      </p:sp>
      <p:sp>
        <p:nvSpPr>
          <p:cNvPr id="52" name="椭圆 51">
            <a:extLst>
              <a:ext uri="{FF2B5EF4-FFF2-40B4-BE49-F238E27FC236}">
                <a16:creationId xmlns:a16="http://schemas.microsoft.com/office/drawing/2014/main" id="{9BFCAD04-6F58-44AA-89E9-405C370DBBB6}"/>
              </a:ext>
            </a:extLst>
          </p:cNvPr>
          <p:cNvSpPr/>
          <p:nvPr userDrawn="1"/>
        </p:nvSpPr>
        <p:spPr>
          <a:xfrm>
            <a:off x="307394" y="147389"/>
            <a:ext cx="594613" cy="594613"/>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R" panose="00020600040101010101" pitchFamily="18" charset="-122"/>
            </a:endParaRPr>
          </a:p>
        </p:txBody>
      </p:sp>
      <p:sp>
        <p:nvSpPr>
          <p:cNvPr id="54" name="标题 53">
            <a:extLst>
              <a:ext uri="{FF2B5EF4-FFF2-40B4-BE49-F238E27FC236}">
                <a16:creationId xmlns:a16="http://schemas.microsoft.com/office/drawing/2014/main" id="{5C8CB8A6-E4C9-4CB3-AA58-D970F712EBA4}"/>
              </a:ext>
            </a:extLst>
          </p:cNvPr>
          <p:cNvSpPr>
            <a:spLocks noGrp="1"/>
          </p:cNvSpPr>
          <p:nvPr userDrawn="1">
            <p:ph type="title" hasCustomPrompt="1"/>
          </p:nvPr>
        </p:nvSpPr>
        <p:spPr>
          <a:xfrm>
            <a:off x="590229" y="203792"/>
            <a:ext cx="7282912" cy="523220"/>
          </a:xfrm>
        </p:spPr>
        <p:txBody>
          <a:bodyPr bIns="0" anchor="b" anchorCtr="0">
            <a:normAutofit/>
          </a:bodyPr>
          <a:lstStyle>
            <a:lvl1pPr>
              <a:defRPr lang="zh-CN" altLang="en-US" sz="2800" b="1" kern="1200" spc="100" baseline="0" dirty="0">
                <a:solidFill>
                  <a:schemeClr val="tx2">
                    <a:lumMod val="50000"/>
                  </a:schemeClr>
                </a:solidFill>
                <a:latin typeface="+mj-ea"/>
                <a:ea typeface="+mj-ea"/>
                <a:cs typeface="+mn-cs"/>
              </a:defRPr>
            </a:lvl1pPr>
          </a:lstStyle>
          <a:p>
            <a:r>
              <a:rPr lang="zh-CN" altLang="en-US" dirty="0"/>
              <a:t>单击此处输入标题</a:t>
            </a:r>
          </a:p>
        </p:txBody>
      </p:sp>
      <p:sp>
        <p:nvSpPr>
          <p:cNvPr id="110" name="图片占位符 109">
            <a:extLst>
              <a:ext uri="{FF2B5EF4-FFF2-40B4-BE49-F238E27FC236}">
                <a16:creationId xmlns:a16="http://schemas.microsoft.com/office/drawing/2014/main" id="{C43D8EDD-687E-4758-9349-A4F003D720EF}"/>
              </a:ext>
            </a:extLst>
          </p:cNvPr>
          <p:cNvSpPr>
            <a:spLocks noGrp="1"/>
          </p:cNvSpPr>
          <p:nvPr>
            <p:ph type="pic" sz="quarter" idx="13"/>
          </p:nvPr>
        </p:nvSpPr>
        <p:spPr>
          <a:xfrm>
            <a:off x="673102" y="1403162"/>
            <a:ext cx="3002637" cy="1511374"/>
          </a:xfrm>
          <a:custGeom>
            <a:avLst/>
            <a:gdLst>
              <a:gd name="connsiteX0" fmla="*/ 0 w 3002637"/>
              <a:gd name="connsiteY0" fmla="*/ 0 h 1511374"/>
              <a:gd name="connsiteX1" fmla="*/ 3002637 w 3002637"/>
              <a:gd name="connsiteY1" fmla="*/ 0 h 1511374"/>
              <a:gd name="connsiteX2" fmla="*/ 3002637 w 3002637"/>
              <a:gd name="connsiteY2" fmla="*/ 1511374 h 1511374"/>
              <a:gd name="connsiteX3" fmla="*/ 0 w 3002637"/>
              <a:gd name="connsiteY3" fmla="*/ 1511374 h 1511374"/>
            </a:gdLst>
            <a:ahLst/>
            <a:cxnLst>
              <a:cxn ang="0">
                <a:pos x="connsiteX0" y="connsiteY0"/>
              </a:cxn>
              <a:cxn ang="0">
                <a:pos x="connsiteX1" y="connsiteY1"/>
              </a:cxn>
              <a:cxn ang="0">
                <a:pos x="connsiteX2" y="connsiteY2"/>
              </a:cxn>
              <a:cxn ang="0">
                <a:pos x="connsiteX3" y="connsiteY3"/>
              </a:cxn>
            </a:cxnLst>
            <a:rect l="l" t="t" r="r" b="b"/>
            <a:pathLst>
              <a:path w="3002637" h="1511374">
                <a:moveTo>
                  <a:pt x="0" y="0"/>
                </a:moveTo>
                <a:lnTo>
                  <a:pt x="3002637" y="0"/>
                </a:lnTo>
                <a:lnTo>
                  <a:pt x="3002637" y="1511374"/>
                </a:lnTo>
                <a:lnTo>
                  <a:pt x="0" y="1511374"/>
                </a:lnTo>
                <a:close/>
              </a:path>
            </a:pathLst>
          </a:custGeom>
        </p:spPr>
        <p:txBody>
          <a:bodyPr wrap="square">
            <a:noAutofit/>
          </a:bodyPr>
          <a:lstStyle/>
          <a:p>
            <a:endParaRPr lang="zh-CN" altLang="en-US"/>
          </a:p>
        </p:txBody>
      </p:sp>
      <p:sp>
        <p:nvSpPr>
          <p:cNvPr id="109" name="图片占位符 108">
            <a:extLst>
              <a:ext uri="{FF2B5EF4-FFF2-40B4-BE49-F238E27FC236}">
                <a16:creationId xmlns:a16="http://schemas.microsoft.com/office/drawing/2014/main" id="{7E01DD99-A022-4788-AC84-30AB6445FBE9}"/>
              </a:ext>
            </a:extLst>
          </p:cNvPr>
          <p:cNvSpPr>
            <a:spLocks noGrp="1"/>
          </p:cNvSpPr>
          <p:nvPr>
            <p:ph type="pic" sz="quarter" idx="14"/>
          </p:nvPr>
        </p:nvSpPr>
        <p:spPr>
          <a:xfrm>
            <a:off x="4594666" y="1403162"/>
            <a:ext cx="3002637" cy="1511374"/>
          </a:xfrm>
          <a:custGeom>
            <a:avLst/>
            <a:gdLst>
              <a:gd name="connsiteX0" fmla="*/ 0 w 3002637"/>
              <a:gd name="connsiteY0" fmla="*/ 0 h 1511374"/>
              <a:gd name="connsiteX1" fmla="*/ 3002637 w 3002637"/>
              <a:gd name="connsiteY1" fmla="*/ 0 h 1511374"/>
              <a:gd name="connsiteX2" fmla="*/ 3002637 w 3002637"/>
              <a:gd name="connsiteY2" fmla="*/ 1511374 h 1511374"/>
              <a:gd name="connsiteX3" fmla="*/ 0 w 3002637"/>
              <a:gd name="connsiteY3" fmla="*/ 1511374 h 1511374"/>
            </a:gdLst>
            <a:ahLst/>
            <a:cxnLst>
              <a:cxn ang="0">
                <a:pos x="connsiteX0" y="connsiteY0"/>
              </a:cxn>
              <a:cxn ang="0">
                <a:pos x="connsiteX1" y="connsiteY1"/>
              </a:cxn>
              <a:cxn ang="0">
                <a:pos x="connsiteX2" y="connsiteY2"/>
              </a:cxn>
              <a:cxn ang="0">
                <a:pos x="connsiteX3" y="connsiteY3"/>
              </a:cxn>
            </a:cxnLst>
            <a:rect l="l" t="t" r="r" b="b"/>
            <a:pathLst>
              <a:path w="3002637" h="1511374">
                <a:moveTo>
                  <a:pt x="0" y="0"/>
                </a:moveTo>
                <a:lnTo>
                  <a:pt x="3002637" y="0"/>
                </a:lnTo>
                <a:lnTo>
                  <a:pt x="3002637" y="1511374"/>
                </a:lnTo>
                <a:lnTo>
                  <a:pt x="0" y="1511374"/>
                </a:lnTo>
                <a:close/>
              </a:path>
            </a:pathLst>
          </a:custGeom>
        </p:spPr>
        <p:txBody>
          <a:bodyPr wrap="square">
            <a:noAutofit/>
          </a:bodyPr>
          <a:lstStyle/>
          <a:p>
            <a:endParaRPr lang="zh-CN" altLang="en-US"/>
          </a:p>
        </p:txBody>
      </p:sp>
      <p:sp>
        <p:nvSpPr>
          <p:cNvPr id="108" name="图片占位符 107">
            <a:extLst>
              <a:ext uri="{FF2B5EF4-FFF2-40B4-BE49-F238E27FC236}">
                <a16:creationId xmlns:a16="http://schemas.microsoft.com/office/drawing/2014/main" id="{9A22EE48-5664-4344-9903-5E16D53C043B}"/>
              </a:ext>
            </a:extLst>
          </p:cNvPr>
          <p:cNvSpPr>
            <a:spLocks noGrp="1"/>
          </p:cNvSpPr>
          <p:nvPr>
            <p:ph type="pic" sz="quarter" idx="15"/>
          </p:nvPr>
        </p:nvSpPr>
        <p:spPr>
          <a:xfrm>
            <a:off x="8516261" y="1403162"/>
            <a:ext cx="3002637" cy="1511374"/>
          </a:xfrm>
          <a:custGeom>
            <a:avLst/>
            <a:gdLst>
              <a:gd name="connsiteX0" fmla="*/ 0 w 3002637"/>
              <a:gd name="connsiteY0" fmla="*/ 0 h 1511374"/>
              <a:gd name="connsiteX1" fmla="*/ 3002637 w 3002637"/>
              <a:gd name="connsiteY1" fmla="*/ 0 h 1511374"/>
              <a:gd name="connsiteX2" fmla="*/ 3002637 w 3002637"/>
              <a:gd name="connsiteY2" fmla="*/ 1511374 h 1511374"/>
              <a:gd name="connsiteX3" fmla="*/ 0 w 3002637"/>
              <a:gd name="connsiteY3" fmla="*/ 1511374 h 1511374"/>
            </a:gdLst>
            <a:ahLst/>
            <a:cxnLst>
              <a:cxn ang="0">
                <a:pos x="connsiteX0" y="connsiteY0"/>
              </a:cxn>
              <a:cxn ang="0">
                <a:pos x="connsiteX1" y="connsiteY1"/>
              </a:cxn>
              <a:cxn ang="0">
                <a:pos x="connsiteX2" y="connsiteY2"/>
              </a:cxn>
              <a:cxn ang="0">
                <a:pos x="connsiteX3" y="connsiteY3"/>
              </a:cxn>
            </a:cxnLst>
            <a:rect l="l" t="t" r="r" b="b"/>
            <a:pathLst>
              <a:path w="3002637" h="1511374">
                <a:moveTo>
                  <a:pt x="0" y="0"/>
                </a:moveTo>
                <a:lnTo>
                  <a:pt x="3002637" y="0"/>
                </a:lnTo>
                <a:lnTo>
                  <a:pt x="3002637" y="1511374"/>
                </a:lnTo>
                <a:lnTo>
                  <a:pt x="0" y="1511374"/>
                </a:lnTo>
                <a:close/>
              </a:path>
            </a:pathLst>
          </a:custGeom>
        </p:spPr>
        <p:txBody>
          <a:bodyPr wrap="square">
            <a:noAutofit/>
          </a:bodyPr>
          <a:lstStyle/>
          <a:p>
            <a:endParaRPr lang="zh-CN" altLang="en-US"/>
          </a:p>
        </p:txBody>
      </p:sp>
      <p:sp>
        <p:nvSpPr>
          <p:cNvPr id="55" name="椭圆 54">
            <a:extLst>
              <a:ext uri="{FF2B5EF4-FFF2-40B4-BE49-F238E27FC236}">
                <a16:creationId xmlns:a16="http://schemas.microsoft.com/office/drawing/2014/main" id="{AA013E0C-69D6-41F9-8857-B5833CDBABE5}"/>
              </a:ext>
            </a:extLst>
          </p:cNvPr>
          <p:cNvSpPr/>
          <p:nvPr userDrawn="1"/>
        </p:nvSpPr>
        <p:spPr>
          <a:xfrm>
            <a:off x="307394" y="6678000"/>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a:extLst>
              <a:ext uri="{FF2B5EF4-FFF2-40B4-BE49-F238E27FC236}">
                <a16:creationId xmlns:a16="http://schemas.microsoft.com/office/drawing/2014/main" id="{5D14AA2D-1BEA-403D-8C66-C01D0C4B6A59}"/>
              </a:ext>
            </a:extLst>
          </p:cNvPr>
          <p:cNvSpPr/>
          <p:nvPr userDrawn="1"/>
        </p:nvSpPr>
        <p:spPr>
          <a:xfrm>
            <a:off x="509269" y="6678000"/>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a:extLst>
              <a:ext uri="{FF2B5EF4-FFF2-40B4-BE49-F238E27FC236}">
                <a16:creationId xmlns:a16="http://schemas.microsoft.com/office/drawing/2014/main" id="{1DF0A4DC-0C0F-45C7-8C68-A389676B2026}"/>
              </a:ext>
            </a:extLst>
          </p:cNvPr>
          <p:cNvSpPr/>
          <p:nvPr userDrawn="1"/>
        </p:nvSpPr>
        <p:spPr>
          <a:xfrm>
            <a:off x="711144" y="6678000"/>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椭圆 102">
            <a:extLst>
              <a:ext uri="{FF2B5EF4-FFF2-40B4-BE49-F238E27FC236}">
                <a16:creationId xmlns:a16="http://schemas.microsoft.com/office/drawing/2014/main" id="{D034D653-B34D-49D9-8099-2386CB884340}"/>
              </a:ext>
            </a:extLst>
          </p:cNvPr>
          <p:cNvSpPr/>
          <p:nvPr userDrawn="1"/>
        </p:nvSpPr>
        <p:spPr>
          <a:xfrm>
            <a:off x="913019" y="6678000"/>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椭圆 103">
            <a:extLst>
              <a:ext uri="{FF2B5EF4-FFF2-40B4-BE49-F238E27FC236}">
                <a16:creationId xmlns:a16="http://schemas.microsoft.com/office/drawing/2014/main" id="{A7D9A6FB-AD28-468F-A585-E5576A73EE1E}"/>
              </a:ext>
            </a:extLst>
          </p:cNvPr>
          <p:cNvSpPr/>
          <p:nvPr userDrawn="1"/>
        </p:nvSpPr>
        <p:spPr>
          <a:xfrm>
            <a:off x="1114893" y="6678000"/>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任意多边形: 形状 104">
            <a:extLst>
              <a:ext uri="{FF2B5EF4-FFF2-40B4-BE49-F238E27FC236}">
                <a16:creationId xmlns:a16="http://schemas.microsoft.com/office/drawing/2014/main" id="{E513196D-CBCE-4A21-B6C3-8024D2B1A244}"/>
              </a:ext>
            </a:extLst>
          </p:cNvPr>
          <p:cNvSpPr>
            <a:spLocks noChangeAspect="1"/>
          </p:cNvSpPr>
          <p:nvPr userDrawn="1"/>
        </p:nvSpPr>
        <p:spPr>
          <a:xfrm>
            <a:off x="10007600" y="321377"/>
            <a:ext cx="1511300" cy="332486"/>
          </a:xfrm>
          <a:custGeom>
            <a:avLst/>
            <a:gdLst>
              <a:gd name="connsiteX0" fmla="*/ 650145 w 2176764"/>
              <a:gd name="connsiteY0" fmla="*/ 380886 h 478888"/>
              <a:gd name="connsiteX1" fmla="*/ 635410 w 2176764"/>
              <a:gd name="connsiteY1" fmla="*/ 420881 h 478888"/>
              <a:gd name="connsiteX2" fmla="*/ 666118 w 2176764"/>
              <a:gd name="connsiteY2" fmla="*/ 420881 h 478888"/>
              <a:gd name="connsiteX3" fmla="*/ 651631 w 2176764"/>
              <a:gd name="connsiteY3" fmla="*/ 380886 h 478888"/>
              <a:gd name="connsiteX4" fmla="*/ 2041766 w 2176764"/>
              <a:gd name="connsiteY4" fmla="*/ 380143 h 478888"/>
              <a:gd name="connsiteX5" fmla="*/ 2041766 w 2176764"/>
              <a:gd name="connsiteY5" fmla="*/ 412585 h 478888"/>
              <a:gd name="connsiteX6" fmla="*/ 2051425 w 2176764"/>
              <a:gd name="connsiteY6" fmla="*/ 412585 h 478888"/>
              <a:gd name="connsiteX7" fmla="*/ 2061640 w 2176764"/>
              <a:gd name="connsiteY7" fmla="*/ 412028 h 478888"/>
              <a:gd name="connsiteX8" fmla="*/ 2068636 w 2176764"/>
              <a:gd name="connsiteY8" fmla="*/ 409737 h 478888"/>
              <a:gd name="connsiteX9" fmla="*/ 2072661 w 2176764"/>
              <a:gd name="connsiteY9" fmla="*/ 404660 h 478888"/>
              <a:gd name="connsiteX10" fmla="*/ 2073961 w 2176764"/>
              <a:gd name="connsiteY10" fmla="*/ 395869 h 478888"/>
              <a:gd name="connsiteX11" fmla="*/ 2072661 w 2176764"/>
              <a:gd name="connsiteY11" fmla="*/ 387944 h 478888"/>
              <a:gd name="connsiteX12" fmla="*/ 2068636 w 2176764"/>
              <a:gd name="connsiteY12" fmla="*/ 383115 h 478888"/>
              <a:gd name="connsiteX13" fmla="*/ 2061640 w 2176764"/>
              <a:gd name="connsiteY13" fmla="*/ 380762 h 478888"/>
              <a:gd name="connsiteX14" fmla="*/ 2051425 w 2176764"/>
              <a:gd name="connsiteY14" fmla="*/ 380143 h 478888"/>
              <a:gd name="connsiteX15" fmla="*/ 1270241 w 2176764"/>
              <a:gd name="connsiteY15" fmla="*/ 380143 h 478888"/>
              <a:gd name="connsiteX16" fmla="*/ 1270241 w 2176764"/>
              <a:gd name="connsiteY16" fmla="*/ 412585 h 478888"/>
              <a:gd name="connsiteX17" fmla="*/ 1279900 w 2176764"/>
              <a:gd name="connsiteY17" fmla="*/ 412585 h 478888"/>
              <a:gd name="connsiteX18" fmla="*/ 1290115 w 2176764"/>
              <a:gd name="connsiteY18" fmla="*/ 412028 h 478888"/>
              <a:gd name="connsiteX19" fmla="*/ 1297111 w 2176764"/>
              <a:gd name="connsiteY19" fmla="*/ 409737 h 478888"/>
              <a:gd name="connsiteX20" fmla="*/ 1301136 w 2176764"/>
              <a:gd name="connsiteY20" fmla="*/ 404660 h 478888"/>
              <a:gd name="connsiteX21" fmla="*/ 1302436 w 2176764"/>
              <a:gd name="connsiteY21" fmla="*/ 395869 h 478888"/>
              <a:gd name="connsiteX22" fmla="*/ 1301136 w 2176764"/>
              <a:gd name="connsiteY22" fmla="*/ 387944 h 478888"/>
              <a:gd name="connsiteX23" fmla="*/ 1297111 w 2176764"/>
              <a:gd name="connsiteY23" fmla="*/ 383115 h 478888"/>
              <a:gd name="connsiteX24" fmla="*/ 1290115 w 2176764"/>
              <a:gd name="connsiteY24" fmla="*/ 380762 h 478888"/>
              <a:gd name="connsiteX25" fmla="*/ 1279900 w 2176764"/>
              <a:gd name="connsiteY25" fmla="*/ 380143 h 478888"/>
              <a:gd name="connsiteX26" fmla="*/ 822566 w 2176764"/>
              <a:gd name="connsiteY26" fmla="*/ 380143 h 478888"/>
              <a:gd name="connsiteX27" fmla="*/ 822566 w 2176764"/>
              <a:gd name="connsiteY27" fmla="*/ 446637 h 478888"/>
              <a:gd name="connsiteX28" fmla="*/ 835939 w 2176764"/>
              <a:gd name="connsiteY28" fmla="*/ 446637 h 478888"/>
              <a:gd name="connsiteX29" fmla="*/ 848198 w 2176764"/>
              <a:gd name="connsiteY29" fmla="*/ 445089 h 478888"/>
              <a:gd name="connsiteX30" fmla="*/ 857795 w 2176764"/>
              <a:gd name="connsiteY30" fmla="*/ 439765 h 478888"/>
              <a:gd name="connsiteX31" fmla="*/ 863986 w 2176764"/>
              <a:gd name="connsiteY31" fmla="*/ 429549 h 478888"/>
              <a:gd name="connsiteX32" fmla="*/ 866153 w 2176764"/>
              <a:gd name="connsiteY32" fmla="*/ 413452 h 478888"/>
              <a:gd name="connsiteX33" fmla="*/ 863862 w 2176764"/>
              <a:gd name="connsiteY33" fmla="*/ 396673 h 478888"/>
              <a:gd name="connsiteX34" fmla="*/ 857547 w 2176764"/>
              <a:gd name="connsiteY34" fmla="*/ 386520 h 478888"/>
              <a:gd name="connsiteX35" fmla="*/ 848012 w 2176764"/>
              <a:gd name="connsiteY35" fmla="*/ 381505 h 478888"/>
              <a:gd name="connsiteX36" fmla="*/ 835939 w 2176764"/>
              <a:gd name="connsiteY36" fmla="*/ 380143 h 478888"/>
              <a:gd name="connsiteX37" fmla="*/ 727316 w 2176764"/>
              <a:gd name="connsiteY37" fmla="*/ 380143 h 478888"/>
              <a:gd name="connsiteX38" fmla="*/ 727316 w 2176764"/>
              <a:gd name="connsiteY38" fmla="*/ 446637 h 478888"/>
              <a:gd name="connsiteX39" fmla="*/ 740690 w 2176764"/>
              <a:gd name="connsiteY39" fmla="*/ 446637 h 478888"/>
              <a:gd name="connsiteX40" fmla="*/ 752948 w 2176764"/>
              <a:gd name="connsiteY40" fmla="*/ 445089 h 478888"/>
              <a:gd name="connsiteX41" fmla="*/ 762545 w 2176764"/>
              <a:gd name="connsiteY41" fmla="*/ 439765 h 478888"/>
              <a:gd name="connsiteX42" fmla="*/ 768736 w 2176764"/>
              <a:gd name="connsiteY42" fmla="*/ 429549 h 478888"/>
              <a:gd name="connsiteX43" fmla="*/ 770903 w 2176764"/>
              <a:gd name="connsiteY43" fmla="*/ 413452 h 478888"/>
              <a:gd name="connsiteX44" fmla="*/ 768612 w 2176764"/>
              <a:gd name="connsiteY44" fmla="*/ 396673 h 478888"/>
              <a:gd name="connsiteX45" fmla="*/ 762297 w 2176764"/>
              <a:gd name="connsiteY45" fmla="*/ 386520 h 478888"/>
              <a:gd name="connsiteX46" fmla="*/ 752762 w 2176764"/>
              <a:gd name="connsiteY46" fmla="*/ 381505 h 478888"/>
              <a:gd name="connsiteX47" fmla="*/ 740690 w 2176764"/>
              <a:gd name="connsiteY47" fmla="*/ 380143 h 478888"/>
              <a:gd name="connsiteX48" fmla="*/ 1722269 w 2176764"/>
              <a:gd name="connsiteY48" fmla="*/ 378657 h 478888"/>
              <a:gd name="connsiteX49" fmla="*/ 1709515 w 2176764"/>
              <a:gd name="connsiteY49" fmla="*/ 380762 h 478888"/>
              <a:gd name="connsiteX50" fmla="*/ 1701776 w 2176764"/>
              <a:gd name="connsiteY50" fmla="*/ 387139 h 478888"/>
              <a:gd name="connsiteX51" fmla="*/ 1697938 w 2176764"/>
              <a:gd name="connsiteY51" fmla="*/ 397974 h 478888"/>
              <a:gd name="connsiteX52" fmla="*/ 1696885 w 2176764"/>
              <a:gd name="connsiteY52" fmla="*/ 413452 h 478888"/>
              <a:gd name="connsiteX53" fmla="*/ 1697938 w 2176764"/>
              <a:gd name="connsiteY53" fmla="*/ 429178 h 478888"/>
              <a:gd name="connsiteX54" fmla="*/ 1701776 w 2176764"/>
              <a:gd name="connsiteY54" fmla="*/ 439950 h 478888"/>
              <a:gd name="connsiteX55" fmla="*/ 1709515 w 2176764"/>
              <a:gd name="connsiteY55" fmla="*/ 446142 h 478888"/>
              <a:gd name="connsiteX56" fmla="*/ 1722269 w 2176764"/>
              <a:gd name="connsiteY56" fmla="*/ 448123 h 478888"/>
              <a:gd name="connsiteX57" fmla="*/ 1735147 w 2176764"/>
              <a:gd name="connsiteY57" fmla="*/ 446142 h 478888"/>
              <a:gd name="connsiteX58" fmla="*/ 1742886 w 2176764"/>
              <a:gd name="connsiteY58" fmla="*/ 439950 h 478888"/>
              <a:gd name="connsiteX59" fmla="*/ 1746725 w 2176764"/>
              <a:gd name="connsiteY59" fmla="*/ 429178 h 478888"/>
              <a:gd name="connsiteX60" fmla="*/ 1747777 w 2176764"/>
              <a:gd name="connsiteY60" fmla="*/ 413452 h 478888"/>
              <a:gd name="connsiteX61" fmla="*/ 1746725 w 2176764"/>
              <a:gd name="connsiteY61" fmla="*/ 397974 h 478888"/>
              <a:gd name="connsiteX62" fmla="*/ 1742886 w 2176764"/>
              <a:gd name="connsiteY62" fmla="*/ 387139 h 478888"/>
              <a:gd name="connsiteX63" fmla="*/ 1735147 w 2176764"/>
              <a:gd name="connsiteY63" fmla="*/ 380762 h 478888"/>
              <a:gd name="connsiteX64" fmla="*/ 1722269 w 2176764"/>
              <a:gd name="connsiteY64" fmla="*/ 378657 h 478888"/>
              <a:gd name="connsiteX65" fmla="*/ 1522244 w 2176764"/>
              <a:gd name="connsiteY65" fmla="*/ 378657 h 478888"/>
              <a:gd name="connsiteX66" fmla="*/ 1509490 w 2176764"/>
              <a:gd name="connsiteY66" fmla="*/ 380762 h 478888"/>
              <a:gd name="connsiteX67" fmla="*/ 1501751 w 2176764"/>
              <a:gd name="connsiteY67" fmla="*/ 387139 h 478888"/>
              <a:gd name="connsiteX68" fmla="*/ 1497913 w 2176764"/>
              <a:gd name="connsiteY68" fmla="*/ 397974 h 478888"/>
              <a:gd name="connsiteX69" fmla="*/ 1496860 w 2176764"/>
              <a:gd name="connsiteY69" fmla="*/ 413452 h 478888"/>
              <a:gd name="connsiteX70" fmla="*/ 1497913 w 2176764"/>
              <a:gd name="connsiteY70" fmla="*/ 429178 h 478888"/>
              <a:gd name="connsiteX71" fmla="*/ 1501751 w 2176764"/>
              <a:gd name="connsiteY71" fmla="*/ 439950 h 478888"/>
              <a:gd name="connsiteX72" fmla="*/ 1509490 w 2176764"/>
              <a:gd name="connsiteY72" fmla="*/ 446142 h 478888"/>
              <a:gd name="connsiteX73" fmla="*/ 1522244 w 2176764"/>
              <a:gd name="connsiteY73" fmla="*/ 448123 h 478888"/>
              <a:gd name="connsiteX74" fmla="*/ 1535122 w 2176764"/>
              <a:gd name="connsiteY74" fmla="*/ 446142 h 478888"/>
              <a:gd name="connsiteX75" fmla="*/ 1542861 w 2176764"/>
              <a:gd name="connsiteY75" fmla="*/ 439950 h 478888"/>
              <a:gd name="connsiteX76" fmla="*/ 1546700 w 2176764"/>
              <a:gd name="connsiteY76" fmla="*/ 429178 h 478888"/>
              <a:gd name="connsiteX77" fmla="*/ 1547752 w 2176764"/>
              <a:gd name="connsiteY77" fmla="*/ 413452 h 478888"/>
              <a:gd name="connsiteX78" fmla="*/ 1546700 w 2176764"/>
              <a:gd name="connsiteY78" fmla="*/ 397974 h 478888"/>
              <a:gd name="connsiteX79" fmla="*/ 1542861 w 2176764"/>
              <a:gd name="connsiteY79" fmla="*/ 387139 h 478888"/>
              <a:gd name="connsiteX80" fmla="*/ 1535122 w 2176764"/>
              <a:gd name="connsiteY80" fmla="*/ 380762 h 478888"/>
              <a:gd name="connsiteX81" fmla="*/ 1522244 w 2176764"/>
              <a:gd name="connsiteY81" fmla="*/ 378657 h 478888"/>
              <a:gd name="connsiteX82" fmla="*/ 1093619 w 2176764"/>
              <a:gd name="connsiteY82" fmla="*/ 378657 h 478888"/>
              <a:gd name="connsiteX83" fmla="*/ 1080865 w 2176764"/>
              <a:gd name="connsiteY83" fmla="*/ 380762 h 478888"/>
              <a:gd name="connsiteX84" fmla="*/ 1073126 w 2176764"/>
              <a:gd name="connsiteY84" fmla="*/ 387139 h 478888"/>
              <a:gd name="connsiteX85" fmla="*/ 1069288 w 2176764"/>
              <a:gd name="connsiteY85" fmla="*/ 397974 h 478888"/>
              <a:gd name="connsiteX86" fmla="*/ 1068235 w 2176764"/>
              <a:gd name="connsiteY86" fmla="*/ 413452 h 478888"/>
              <a:gd name="connsiteX87" fmla="*/ 1069288 w 2176764"/>
              <a:gd name="connsiteY87" fmla="*/ 429178 h 478888"/>
              <a:gd name="connsiteX88" fmla="*/ 1073126 w 2176764"/>
              <a:gd name="connsiteY88" fmla="*/ 439950 h 478888"/>
              <a:gd name="connsiteX89" fmla="*/ 1080865 w 2176764"/>
              <a:gd name="connsiteY89" fmla="*/ 446142 h 478888"/>
              <a:gd name="connsiteX90" fmla="*/ 1093619 w 2176764"/>
              <a:gd name="connsiteY90" fmla="*/ 448123 h 478888"/>
              <a:gd name="connsiteX91" fmla="*/ 1106497 w 2176764"/>
              <a:gd name="connsiteY91" fmla="*/ 446142 h 478888"/>
              <a:gd name="connsiteX92" fmla="*/ 1114236 w 2176764"/>
              <a:gd name="connsiteY92" fmla="*/ 439950 h 478888"/>
              <a:gd name="connsiteX93" fmla="*/ 1118075 w 2176764"/>
              <a:gd name="connsiteY93" fmla="*/ 429178 h 478888"/>
              <a:gd name="connsiteX94" fmla="*/ 1119127 w 2176764"/>
              <a:gd name="connsiteY94" fmla="*/ 413452 h 478888"/>
              <a:gd name="connsiteX95" fmla="*/ 1118075 w 2176764"/>
              <a:gd name="connsiteY95" fmla="*/ 397974 h 478888"/>
              <a:gd name="connsiteX96" fmla="*/ 1114236 w 2176764"/>
              <a:gd name="connsiteY96" fmla="*/ 387139 h 478888"/>
              <a:gd name="connsiteX97" fmla="*/ 1106497 w 2176764"/>
              <a:gd name="connsiteY97" fmla="*/ 380762 h 478888"/>
              <a:gd name="connsiteX98" fmla="*/ 1093619 w 2176764"/>
              <a:gd name="connsiteY98" fmla="*/ 378657 h 478888"/>
              <a:gd name="connsiteX99" fmla="*/ 2125872 w 2176764"/>
              <a:gd name="connsiteY99" fmla="*/ 370484 h 478888"/>
              <a:gd name="connsiteX100" fmla="*/ 2173668 w 2176764"/>
              <a:gd name="connsiteY100" fmla="*/ 370484 h 478888"/>
              <a:gd name="connsiteX101" fmla="*/ 2173668 w 2176764"/>
              <a:gd name="connsiteY101" fmla="*/ 380390 h 478888"/>
              <a:gd name="connsiteX102" fmla="*/ 2137016 w 2176764"/>
              <a:gd name="connsiteY102" fmla="*/ 380390 h 478888"/>
              <a:gd name="connsiteX103" fmla="*/ 2137016 w 2176764"/>
              <a:gd name="connsiteY103" fmla="*/ 407013 h 478888"/>
              <a:gd name="connsiteX104" fmla="*/ 2171192 w 2176764"/>
              <a:gd name="connsiteY104" fmla="*/ 407013 h 478888"/>
              <a:gd name="connsiteX105" fmla="*/ 2171192 w 2176764"/>
              <a:gd name="connsiteY105" fmla="*/ 416424 h 478888"/>
              <a:gd name="connsiteX106" fmla="*/ 2137016 w 2176764"/>
              <a:gd name="connsiteY106" fmla="*/ 416424 h 478888"/>
              <a:gd name="connsiteX107" fmla="*/ 2137016 w 2176764"/>
              <a:gd name="connsiteY107" fmla="*/ 446389 h 478888"/>
              <a:gd name="connsiteX108" fmla="*/ 2176764 w 2176764"/>
              <a:gd name="connsiteY108" fmla="*/ 446389 h 478888"/>
              <a:gd name="connsiteX109" fmla="*/ 2176764 w 2176764"/>
              <a:gd name="connsiteY109" fmla="*/ 456419 h 478888"/>
              <a:gd name="connsiteX110" fmla="*/ 2125872 w 2176764"/>
              <a:gd name="connsiteY110" fmla="*/ 456419 h 478888"/>
              <a:gd name="connsiteX111" fmla="*/ 2030622 w 2176764"/>
              <a:gd name="connsiteY111" fmla="*/ 370484 h 478888"/>
              <a:gd name="connsiteX112" fmla="*/ 2052415 w 2176764"/>
              <a:gd name="connsiteY112" fmla="*/ 370484 h 478888"/>
              <a:gd name="connsiteX113" fmla="*/ 2067708 w 2176764"/>
              <a:gd name="connsiteY113" fmla="*/ 371785 h 478888"/>
              <a:gd name="connsiteX114" fmla="*/ 2077861 w 2176764"/>
              <a:gd name="connsiteY114" fmla="*/ 376057 h 478888"/>
              <a:gd name="connsiteX115" fmla="*/ 2083495 w 2176764"/>
              <a:gd name="connsiteY115" fmla="*/ 383920 h 478888"/>
              <a:gd name="connsiteX116" fmla="*/ 2085229 w 2176764"/>
              <a:gd name="connsiteY116" fmla="*/ 395869 h 478888"/>
              <a:gd name="connsiteX117" fmla="*/ 2080895 w 2176764"/>
              <a:gd name="connsiteY117" fmla="*/ 412771 h 478888"/>
              <a:gd name="connsiteX118" fmla="*/ 2067646 w 2176764"/>
              <a:gd name="connsiteY118" fmla="*/ 420510 h 478888"/>
              <a:gd name="connsiteX119" fmla="*/ 2093401 w 2176764"/>
              <a:gd name="connsiteY119" fmla="*/ 456419 h 478888"/>
              <a:gd name="connsiteX120" fmla="*/ 2080276 w 2176764"/>
              <a:gd name="connsiteY120" fmla="*/ 456419 h 478888"/>
              <a:gd name="connsiteX121" fmla="*/ 2056625 w 2176764"/>
              <a:gd name="connsiteY121" fmla="*/ 421748 h 478888"/>
              <a:gd name="connsiteX122" fmla="*/ 2054582 w 2176764"/>
              <a:gd name="connsiteY122" fmla="*/ 421872 h 478888"/>
              <a:gd name="connsiteX123" fmla="*/ 2052415 w 2176764"/>
              <a:gd name="connsiteY123" fmla="*/ 421872 h 478888"/>
              <a:gd name="connsiteX124" fmla="*/ 2041766 w 2176764"/>
              <a:gd name="connsiteY124" fmla="*/ 421872 h 478888"/>
              <a:gd name="connsiteX125" fmla="*/ 2041766 w 2176764"/>
              <a:gd name="connsiteY125" fmla="*/ 456419 h 478888"/>
              <a:gd name="connsiteX126" fmla="*/ 2030622 w 2176764"/>
              <a:gd name="connsiteY126" fmla="*/ 456419 h 478888"/>
              <a:gd name="connsiteX127" fmla="*/ 1954422 w 2176764"/>
              <a:gd name="connsiteY127" fmla="*/ 370484 h 478888"/>
              <a:gd name="connsiteX128" fmla="*/ 2002218 w 2176764"/>
              <a:gd name="connsiteY128" fmla="*/ 370484 h 478888"/>
              <a:gd name="connsiteX129" fmla="*/ 2002218 w 2176764"/>
              <a:gd name="connsiteY129" fmla="*/ 380390 h 478888"/>
              <a:gd name="connsiteX130" fmla="*/ 1965566 w 2176764"/>
              <a:gd name="connsiteY130" fmla="*/ 380390 h 478888"/>
              <a:gd name="connsiteX131" fmla="*/ 1965566 w 2176764"/>
              <a:gd name="connsiteY131" fmla="*/ 407013 h 478888"/>
              <a:gd name="connsiteX132" fmla="*/ 1999742 w 2176764"/>
              <a:gd name="connsiteY132" fmla="*/ 407013 h 478888"/>
              <a:gd name="connsiteX133" fmla="*/ 1999742 w 2176764"/>
              <a:gd name="connsiteY133" fmla="*/ 416424 h 478888"/>
              <a:gd name="connsiteX134" fmla="*/ 1965566 w 2176764"/>
              <a:gd name="connsiteY134" fmla="*/ 416424 h 478888"/>
              <a:gd name="connsiteX135" fmla="*/ 1965566 w 2176764"/>
              <a:gd name="connsiteY135" fmla="*/ 446389 h 478888"/>
              <a:gd name="connsiteX136" fmla="*/ 2005314 w 2176764"/>
              <a:gd name="connsiteY136" fmla="*/ 446389 h 478888"/>
              <a:gd name="connsiteX137" fmla="*/ 2005314 w 2176764"/>
              <a:gd name="connsiteY137" fmla="*/ 456419 h 478888"/>
              <a:gd name="connsiteX138" fmla="*/ 1954422 w 2176764"/>
              <a:gd name="connsiteY138" fmla="*/ 456419 h 478888"/>
              <a:gd name="connsiteX139" fmla="*/ 1859172 w 2176764"/>
              <a:gd name="connsiteY139" fmla="*/ 370484 h 478888"/>
              <a:gd name="connsiteX140" fmla="*/ 1870316 w 2176764"/>
              <a:gd name="connsiteY140" fmla="*/ 370484 h 478888"/>
              <a:gd name="connsiteX141" fmla="*/ 1870316 w 2176764"/>
              <a:gd name="connsiteY141" fmla="*/ 405527 h 478888"/>
              <a:gd name="connsiteX142" fmla="*/ 1912788 w 2176764"/>
              <a:gd name="connsiteY142" fmla="*/ 405527 h 478888"/>
              <a:gd name="connsiteX143" fmla="*/ 1912788 w 2176764"/>
              <a:gd name="connsiteY143" fmla="*/ 370484 h 478888"/>
              <a:gd name="connsiteX144" fmla="*/ 1924056 w 2176764"/>
              <a:gd name="connsiteY144" fmla="*/ 370484 h 478888"/>
              <a:gd name="connsiteX145" fmla="*/ 1924056 w 2176764"/>
              <a:gd name="connsiteY145" fmla="*/ 456419 h 478888"/>
              <a:gd name="connsiteX146" fmla="*/ 1912788 w 2176764"/>
              <a:gd name="connsiteY146" fmla="*/ 456419 h 478888"/>
              <a:gd name="connsiteX147" fmla="*/ 1912788 w 2176764"/>
              <a:gd name="connsiteY147" fmla="*/ 414814 h 478888"/>
              <a:gd name="connsiteX148" fmla="*/ 1870316 w 2176764"/>
              <a:gd name="connsiteY148" fmla="*/ 414814 h 478888"/>
              <a:gd name="connsiteX149" fmla="*/ 1870316 w 2176764"/>
              <a:gd name="connsiteY149" fmla="*/ 456419 h 478888"/>
              <a:gd name="connsiteX150" fmla="*/ 1859172 w 2176764"/>
              <a:gd name="connsiteY150" fmla="*/ 456419 h 478888"/>
              <a:gd name="connsiteX151" fmla="*/ 1411497 w 2176764"/>
              <a:gd name="connsiteY151" fmla="*/ 370484 h 478888"/>
              <a:gd name="connsiteX152" fmla="*/ 1422641 w 2176764"/>
              <a:gd name="connsiteY152" fmla="*/ 370484 h 478888"/>
              <a:gd name="connsiteX153" fmla="*/ 1422641 w 2176764"/>
              <a:gd name="connsiteY153" fmla="*/ 446389 h 478888"/>
              <a:gd name="connsiteX154" fmla="*/ 1459913 w 2176764"/>
              <a:gd name="connsiteY154" fmla="*/ 446389 h 478888"/>
              <a:gd name="connsiteX155" fmla="*/ 1459913 w 2176764"/>
              <a:gd name="connsiteY155" fmla="*/ 456419 h 478888"/>
              <a:gd name="connsiteX156" fmla="*/ 1411497 w 2176764"/>
              <a:gd name="connsiteY156" fmla="*/ 456419 h 478888"/>
              <a:gd name="connsiteX157" fmla="*/ 1259097 w 2176764"/>
              <a:gd name="connsiteY157" fmla="*/ 370484 h 478888"/>
              <a:gd name="connsiteX158" fmla="*/ 1280890 w 2176764"/>
              <a:gd name="connsiteY158" fmla="*/ 370484 h 478888"/>
              <a:gd name="connsiteX159" fmla="*/ 1296183 w 2176764"/>
              <a:gd name="connsiteY159" fmla="*/ 371785 h 478888"/>
              <a:gd name="connsiteX160" fmla="*/ 1306336 w 2176764"/>
              <a:gd name="connsiteY160" fmla="*/ 376057 h 478888"/>
              <a:gd name="connsiteX161" fmla="*/ 1311970 w 2176764"/>
              <a:gd name="connsiteY161" fmla="*/ 383920 h 478888"/>
              <a:gd name="connsiteX162" fmla="*/ 1313704 w 2176764"/>
              <a:gd name="connsiteY162" fmla="*/ 395869 h 478888"/>
              <a:gd name="connsiteX163" fmla="*/ 1309370 w 2176764"/>
              <a:gd name="connsiteY163" fmla="*/ 412771 h 478888"/>
              <a:gd name="connsiteX164" fmla="*/ 1296121 w 2176764"/>
              <a:gd name="connsiteY164" fmla="*/ 420510 h 478888"/>
              <a:gd name="connsiteX165" fmla="*/ 1321876 w 2176764"/>
              <a:gd name="connsiteY165" fmla="*/ 456419 h 478888"/>
              <a:gd name="connsiteX166" fmla="*/ 1308751 w 2176764"/>
              <a:gd name="connsiteY166" fmla="*/ 456419 h 478888"/>
              <a:gd name="connsiteX167" fmla="*/ 1285100 w 2176764"/>
              <a:gd name="connsiteY167" fmla="*/ 421748 h 478888"/>
              <a:gd name="connsiteX168" fmla="*/ 1283057 w 2176764"/>
              <a:gd name="connsiteY168" fmla="*/ 421872 h 478888"/>
              <a:gd name="connsiteX169" fmla="*/ 1280890 w 2176764"/>
              <a:gd name="connsiteY169" fmla="*/ 421872 h 478888"/>
              <a:gd name="connsiteX170" fmla="*/ 1270241 w 2176764"/>
              <a:gd name="connsiteY170" fmla="*/ 421872 h 478888"/>
              <a:gd name="connsiteX171" fmla="*/ 1270241 w 2176764"/>
              <a:gd name="connsiteY171" fmla="*/ 456419 h 478888"/>
              <a:gd name="connsiteX172" fmla="*/ 1259097 w 2176764"/>
              <a:gd name="connsiteY172" fmla="*/ 456419 h 478888"/>
              <a:gd name="connsiteX173" fmla="*/ 1163476 w 2176764"/>
              <a:gd name="connsiteY173" fmla="*/ 370484 h 478888"/>
              <a:gd name="connsiteX174" fmla="*/ 1174496 w 2176764"/>
              <a:gd name="connsiteY174" fmla="*/ 370484 h 478888"/>
              <a:gd name="connsiteX175" fmla="*/ 1174496 w 2176764"/>
              <a:gd name="connsiteY175" fmla="*/ 426206 h 478888"/>
              <a:gd name="connsiteX176" fmla="*/ 1175610 w 2176764"/>
              <a:gd name="connsiteY176" fmla="*/ 436545 h 478888"/>
              <a:gd name="connsiteX177" fmla="*/ 1179263 w 2176764"/>
              <a:gd name="connsiteY177" fmla="*/ 443170 h 478888"/>
              <a:gd name="connsiteX178" fmla="*/ 1185888 w 2176764"/>
              <a:gd name="connsiteY178" fmla="*/ 446761 h 478888"/>
              <a:gd name="connsiteX179" fmla="*/ 1195918 w 2176764"/>
              <a:gd name="connsiteY179" fmla="*/ 447875 h 478888"/>
              <a:gd name="connsiteX180" fmla="*/ 1206257 w 2176764"/>
              <a:gd name="connsiteY180" fmla="*/ 446761 h 478888"/>
              <a:gd name="connsiteX181" fmla="*/ 1212882 w 2176764"/>
              <a:gd name="connsiteY181" fmla="*/ 443170 h 478888"/>
              <a:gd name="connsiteX182" fmla="*/ 1216349 w 2176764"/>
              <a:gd name="connsiteY182" fmla="*/ 436545 h 478888"/>
              <a:gd name="connsiteX183" fmla="*/ 1217339 w 2176764"/>
              <a:gd name="connsiteY183" fmla="*/ 426206 h 478888"/>
              <a:gd name="connsiteX184" fmla="*/ 1217339 w 2176764"/>
              <a:gd name="connsiteY184" fmla="*/ 370484 h 478888"/>
              <a:gd name="connsiteX185" fmla="*/ 1228360 w 2176764"/>
              <a:gd name="connsiteY185" fmla="*/ 370484 h 478888"/>
              <a:gd name="connsiteX186" fmla="*/ 1228360 w 2176764"/>
              <a:gd name="connsiteY186" fmla="*/ 428682 h 478888"/>
              <a:gd name="connsiteX187" fmla="*/ 1220187 w 2176764"/>
              <a:gd name="connsiteY187" fmla="*/ 450785 h 478888"/>
              <a:gd name="connsiteX188" fmla="*/ 1195794 w 2176764"/>
              <a:gd name="connsiteY188" fmla="*/ 457657 h 478888"/>
              <a:gd name="connsiteX189" fmla="*/ 1171524 w 2176764"/>
              <a:gd name="connsiteY189" fmla="*/ 451033 h 478888"/>
              <a:gd name="connsiteX190" fmla="*/ 1163476 w 2176764"/>
              <a:gd name="connsiteY190" fmla="*/ 428682 h 478888"/>
              <a:gd name="connsiteX191" fmla="*/ 962698 w 2176764"/>
              <a:gd name="connsiteY191" fmla="*/ 370484 h 478888"/>
              <a:gd name="connsiteX192" fmla="*/ 975576 w 2176764"/>
              <a:gd name="connsiteY192" fmla="*/ 370484 h 478888"/>
              <a:gd name="connsiteX193" fmla="*/ 998731 w 2176764"/>
              <a:gd name="connsiteY193" fmla="*/ 409366 h 478888"/>
              <a:gd name="connsiteX194" fmla="*/ 999474 w 2176764"/>
              <a:gd name="connsiteY194" fmla="*/ 409366 h 478888"/>
              <a:gd name="connsiteX195" fmla="*/ 1022506 w 2176764"/>
              <a:gd name="connsiteY195" fmla="*/ 370484 h 478888"/>
              <a:gd name="connsiteX196" fmla="*/ 1034764 w 2176764"/>
              <a:gd name="connsiteY196" fmla="*/ 370484 h 478888"/>
              <a:gd name="connsiteX197" fmla="*/ 1004180 w 2176764"/>
              <a:gd name="connsiteY197" fmla="*/ 419395 h 478888"/>
              <a:gd name="connsiteX198" fmla="*/ 1004180 w 2176764"/>
              <a:gd name="connsiteY198" fmla="*/ 456419 h 478888"/>
              <a:gd name="connsiteX199" fmla="*/ 993035 w 2176764"/>
              <a:gd name="connsiteY199" fmla="*/ 456419 h 478888"/>
              <a:gd name="connsiteX200" fmla="*/ 993035 w 2176764"/>
              <a:gd name="connsiteY200" fmla="*/ 419519 h 478888"/>
              <a:gd name="connsiteX201" fmla="*/ 811422 w 2176764"/>
              <a:gd name="connsiteY201" fmla="*/ 370484 h 478888"/>
              <a:gd name="connsiteX202" fmla="*/ 836187 w 2176764"/>
              <a:gd name="connsiteY202" fmla="*/ 370484 h 478888"/>
              <a:gd name="connsiteX203" fmla="*/ 853089 w 2176764"/>
              <a:gd name="connsiteY203" fmla="*/ 372156 h 478888"/>
              <a:gd name="connsiteX204" fmla="*/ 866153 w 2176764"/>
              <a:gd name="connsiteY204" fmla="*/ 378533 h 478888"/>
              <a:gd name="connsiteX205" fmla="*/ 874635 w 2176764"/>
              <a:gd name="connsiteY205" fmla="*/ 391659 h 478888"/>
              <a:gd name="connsiteX206" fmla="*/ 877669 w 2176764"/>
              <a:gd name="connsiteY206" fmla="*/ 413452 h 478888"/>
              <a:gd name="connsiteX207" fmla="*/ 874635 w 2176764"/>
              <a:gd name="connsiteY207" fmla="*/ 434192 h 478888"/>
              <a:gd name="connsiteX208" fmla="*/ 866153 w 2176764"/>
              <a:gd name="connsiteY208" fmla="*/ 447380 h 478888"/>
              <a:gd name="connsiteX209" fmla="*/ 853089 w 2176764"/>
              <a:gd name="connsiteY209" fmla="*/ 454376 h 478888"/>
              <a:gd name="connsiteX210" fmla="*/ 836187 w 2176764"/>
              <a:gd name="connsiteY210" fmla="*/ 456419 h 478888"/>
              <a:gd name="connsiteX211" fmla="*/ 811422 w 2176764"/>
              <a:gd name="connsiteY211" fmla="*/ 456419 h 478888"/>
              <a:gd name="connsiteX212" fmla="*/ 716172 w 2176764"/>
              <a:gd name="connsiteY212" fmla="*/ 370484 h 478888"/>
              <a:gd name="connsiteX213" fmla="*/ 740937 w 2176764"/>
              <a:gd name="connsiteY213" fmla="*/ 370484 h 478888"/>
              <a:gd name="connsiteX214" fmla="*/ 757839 w 2176764"/>
              <a:gd name="connsiteY214" fmla="*/ 372156 h 478888"/>
              <a:gd name="connsiteX215" fmla="*/ 770903 w 2176764"/>
              <a:gd name="connsiteY215" fmla="*/ 378533 h 478888"/>
              <a:gd name="connsiteX216" fmla="*/ 779385 w 2176764"/>
              <a:gd name="connsiteY216" fmla="*/ 391659 h 478888"/>
              <a:gd name="connsiteX217" fmla="*/ 782419 w 2176764"/>
              <a:gd name="connsiteY217" fmla="*/ 413452 h 478888"/>
              <a:gd name="connsiteX218" fmla="*/ 779385 w 2176764"/>
              <a:gd name="connsiteY218" fmla="*/ 434192 h 478888"/>
              <a:gd name="connsiteX219" fmla="*/ 770903 w 2176764"/>
              <a:gd name="connsiteY219" fmla="*/ 447380 h 478888"/>
              <a:gd name="connsiteX220" fmla="*/ 757839 w 2176764"/>
              <a:gd name="connsiteY220" fmla="*/ 454376 h 478888"/>
              <a:gd name="connsiteX221" fmla="*/ 740937 w 2176764"/>
              <a:gd name="connsiteY221" fmla="*/ 456419 h 478888"/>
              <a:gd name="connsiteX222" fmla="*/ 716172 w 2176764"/>
              <a:gd name="connsiteY222" fmla="*/ 456419 h 478888"/>
              <a:gd name="connsiteX223" fmla="*/ 643458 w 2176764"/>
              <a:gd name="connsiteY223" fmla="*/ 370484 h 478888"/>
              <a:gd name="connsiteX224" fmla="*/ 658317 w 2176764"/>
              <a:gd name="connsiteY224" fmla="*/ 370484 h 478888"/>
              <a:gd name="connsiteX225" fmla="*/ 690759 w 2176764"/>
              <a:gd name="connsiteY225" fmla="*/ 456419 h 478888"/>
              <a:gd name="connsiteX226" fmla="*/ 678996 w 2176764"/>
              <a:gd name="connsiteY226" fmla="*/ 456419 h 478888"/>
              <a:gd name="connsiteX227" fmla="*/ 669709 w 2176764"/>
              <a:gd name="connsiteY227" fmla="*/ 430787 h 478888"/>
              <a:gd name="connsiteX228" fmla="*/ 631695 w 2176764"/>
              <a:gd name="connsiteY228" fmla="*/ 430787 h 478888"/>
              <a:gd name="connsiteX229" fmla="*/ 622284 w 2176764"/>
              <a:gd name="connsiteY229" fmla="*/ 456419 h 478888"/>
              <a:gd name="connsiteX230" fmla="*/ 610892 w 2176764"/>
              <a:gd name="connsiteY230" fmla="*/ 456419 h 478888"/>
              <a:gd name="connsiteX231" fmla="*/ 1722269 w 2176764"/>
              <a:gd name="connsiteY231" fmla="*/ 369246 h 478888"/>
              <a:gd name="connsiteX232" fmla="*/ 1738367 w 2176764"/>
              <a:gd name="connsiteY232" fmla="*/ 371289 h 478888"/>
              <a:gd name="connsiteX233" fmla="*/ 1749944 w 2176764"/>
              <a:gd name="connsiteY233" fmla="*/ 378409 h 478888"/>
              <a:gd name="connsiteX234" fmla="*/ 1756940 w 2176764"/>
              <a:gd name="connsiteY234" fmla="*/ 391968 h 478888"/>
              <a:gd name="connsiteX235" fmla="*/ 1759293 w 2176764"/>
              <a:gd name="connsiteY235" fmla="*/ 413452 h 478888"/>
              <a:gd name="connsiteX236" fmla="*/ 1756940 w 2176764"/>
              <a:gd name="connsiteY236" fmla="*/ 434997 h 478888"/>
              <a:gd name="connsiteX237" fmla="*/ 1749944 w 2176764"/>
              <a:gd name="connsiteY237" fmla="*/ 448556 h 478888"/>
              <a:gd name="connsiteX238" fmla="*/ 1738367 w 2176764"/>
              <a:gd name="connsiteY238" fmla="*/ 455614 h 478888"/>
              <a:gd name="connsiteX239" fmla="*/ 1722269 w 2176764"/>
              <a:gd name="connsiteY239" fmla="*/ 457657 h 478888"/>
              <a:gd name="connsiteX240" fmla="*/ 1706234 w 2176764"/>
              <a:gd name="connsiteY240" fmla="*/ 455614 h 478888"/>
              <a:gd name="connsiteX241" fmla="*/ 1694656 w 2176764"/>
              <a:gd name="connsiteY241" fmla="*/ 448556 h 478888"/>
              <a:gd name="connsiteX242" fmla="*/ 1687598 w 2176764"/>
              <a:gd name="connsiteY242" fmla="*/ 434997 h 478888"/>
              <a:gd name="connsiteX243" fmla="*/ 1685246 w 2176764"/>
              <a:gd name="connsiteY243" fmla="*/ 413452 h 478888"/>
              <a:gd name="connsiteX244" fmla="*/ 1687598 w 2176764"/>
              <a:gd name="connsiteY244" fmla="*/ 391968 h 478888"/>
              <a:gd name="connsiteX245" fmla="*/ 1694656 w 2176764"/>
              <a:gd name="connsiteY245" fmla="*/ 378409 h 478888"/>
              <a:gd name="connsiteX246" fmla="*/ 1706234 w 2176764"/>
              <a:gd name="connsiteY246" fmla="*/ 371289 h 478888"/>
              <a:gd name="connsiteX247" fmla="*/ 1722269 w 2176764"/>
              <a:gd name="connsiteY247" fmla="*/ 369246 h 478888"/>
              <a:gd name="connsiteX248" fmla="*/ 1631477 w 2176764"/>
              <a:gd name="connsiteY248" fmla="*/ 369246 h 478888"/>
              <a:gd name="connsiteX249" fmla="*/ 1637606 w 2176764"/>
              <a:gd name="connsiteY249" fmla="*/ 369494 h 478888"/>
              <a:gd name="connsiteX250" fmla="*/ 1643736 w 2176764"/>
              <a:gd name="connsiteY250" fmla="*/ 370175 h 478888"/>
              <a:gd name="connsiteX251" fmla="*/ 1649370 w 2176764"/>
              <a:gd name="connsiteY251" fmla="*/ 371227 h 478888"/>
              <a:gd name="connsiteX252" fmla="*/ 1653889 w 2176764"/>
              <a:gd name="connsiteY252" fmla="*/ 372590 h 478888"/>
              <a:gd name="connsiteX253" fmla="*/ 1653889 w 2176764"/>
              <a:gd name="connsiteY253" fmla="*/ 382496 h 478888"/>
              <a:gd name="connsiteX254" fmla="*/ 1644045 w 2176764"/>
              <a:gd name="connsiteY254" fmla="*/ 379895 h 478888"/>
              <a:gd name="connsiteX255" fmla="*/ 1631972 w 2176764"/>
              <a:gd name="connsiteY255" fmla="*/ 379028 h 478888"/>
              <a:gd name="connsiteX256" fmla="*/ 1619156 w 2176764"/>
              <a:gd name="connsiteY256" fmla="*/ 380514 h 478888"/>
              <a:gd name="connsiteX257" fmla="*/ 1609622 w 2176764"/>
              <a:gd name="connsiteY257" fmla="*/ 385839 h 478888"/>
              <a:gd name="connsiteX258" fmla="*/ 1603678 w 2176764"/>
              <a:gd name="connsiteY258" fmla="*/ 396364 h 478888"/>
              <a:gd name="connsiteX259" fmla="*/ 1601635 w 2176764"/>
              <a:gd name="connsiteY259" fmla="*/ 413452 h 478888"/>
              <a:gd name="connsiteX260" fmla="*/ 1603554 w 2176764"/>
              <a:gd name="connsiteY260" fmla="*/ 431221 h 478888"/>
              <a:gd name="connsiteX261" fmla="*/ 1609312 w 2176764"/>
              <a:gd name="connsiteY261" fmla="*/ 441684 h 478888"/>
              <a:gd name="connsiteX262" fmla="*/ 1618661 w 2176764"/>
              <a:gd name="connsiteY262" fmla="*/ 446699 h 478888"/>
              <a:gd name="connsiteX263" fmla="*/ 1631477 w 2176764"/>
              <a:gd name="connsiteY263" fmla="*/ 447999 h 478888"/>
              <a:gd name="connsiteX264" fmla="*/ 1638473 w 2176764"/>
              <a:gd name="connsiteY264" fmla="*/ 447627 h 478888"/>
              <a:gd name="connsiteX265" fmla="*/ 1645469 w 2176764"/>
              <a:gd name="connsiteY265" fmla="*/ 446389 h 478888"/>
              <a:gd name="connsiteX266" fmla="*/ 1645469 w 2176764"/>
              <a:gd name="connsiteY266" fmla="*/ 419767 h 478888"/>
              <a:gd name="connsiteX267" fmla="*/ 1628258 w 2176764"/>
              <a:gd name="connsiteY267" fmla="*/ 419767 h 478888"/>
              <a:gd name="connsiteX268" fmla="*/ 1628258 w 2176764"/>
              <a:gd name="connsiteY268" fmla="*/ 410356 h 478888"/>
              <a:gd name="connsiteX269" fmla="*/ 1656118 w 2176764"/>
              <a:gd name="connsiteY269" fmla="*/ 410356 h 478888"/>
              <a:gd name="connsiteX270" fmla="*/ 1656118 w 2176764"/>
              <a:gd name="connsiteY270" fmla="*/ 454066 h 478888"/>
              <a:gd name="connsiteX271" fmla="*/ 1644912 w 2176764"/>
              <a:gd name="connsiteY271" fmla="*/ 456605 h 478888"/>
              <a:gd name="connsiteX272" fmla="*/ 1630239 w 2176764"/>
              <a:gd name="connsiteY272" fmla="*/ 457657 h 478888"/>
              <a:gd name="connsiteX273" fmla="*/ 1613398 w 2176764"/>
              <a:gd name="connsiteY273" fmla="*/ 455800 h 478888"/>
              <a:gd name="connsiteX274" fmla="*/ 1600768 w 2176764"/>
              <a:gd name="connsiteY274" fmla="*/ 449051 h 478888"/>
              <a:gd name="connsiteX275" fmla="*/ 1592782 w 2176764"/>
              <a:gd name="connsiteY275" fmla="*/ 435555 h 478888"/>
              <a:gd name="connsiteX276" fmla="*/ 1589996 w 2176764"/>
              <a:gd name="connsiteY276" fmla="*/ 413452 h 478888"/>
              <a:gd name="connsiteX277" fmla="*/ 1592844 w 2176764"/>
              <a:gd name="connsiteY277" fmla="*/ 392587 h 478888"/>
              <a:gd name="connsiteX278" fmla="*/ 1601016 w 2176764"/>
              <a:gd name="connsiteY278" fmla="*/ 378905 h 478888"/>
              <a:gd name="connsiteX279" fmla="*/ 1614080 w 2176764"/>
              <a:gd name="connsiteY279" fmla="*/ 371475 h 478888"/>
              <a:gd name="connsiteX280" fmla="*/ 1631477 w 2176764"/>
              <a:gd name="connsiteY280" fmla="*/ 369246 h 478888"/>
              <a:gd name="connsiteX281" fmla="*/ 1522244 w 2176764"/>
              <a:gd name="connsiteY281" fmla="*/ 369246 h 478888"/>
              <a:gd name="connsiteX282" fmla="*/ 1538342 w 2176764"/>
              <a:gd name="connsiteY282" fmla="*/ 371289 h 478888"/>
              <a:gd name="connsiteX283" fmla="*/ 1549919 w 2176764"/>
              <a:gd name="connsiteY283" fmla="*/ 378409 h 478888"/>
              <a:gd name="connsiteX284" fmla="*/ 1556915 w 2176764"/>
              <a:gd name="connsiteY284" fmla="*/ 391968 h 478888"/>
              <a:gd name="connsiteX285" fmla="*/ 1559268 w 2176764"/>
              <a:gd name="connsiteY285" fmla="*/ 413452 h 478888"/>
              <a:gd name="connsiteX286" fmla="*/ 1556915 w 2176764"/>
              <a:gd name="connsiteY286" fmla="*/ 434997 h 478888"/>
              <a:gd name="connsiteX287" fmla="*/ 1549919 w 2176764"/>
              <a:gd name="connsiteY287" fmla="*/ 448556 h 478888"/>
              <a:gd name="connsiteX288" fmla="*/ 1538342 w 2176764"/>
              <a:gd name="connsiteY288" fmla="*/ 455614 h 478888"/>
              <a:gd name="connsiteX289" fmla="*/ 1522244 w 2176764"/>
              <a:gd name="connsiteY289" fmla="*/ 457657 h 478888"/>
              <a:gd name="connsiteX290" fmla="*/ 1506209 w 2176764"/>
              <a:gd name="connsiteY290" fmla="*/ 455614 h 478888"/>
              <a:gd name="connsiteX291" fmla="*/ 1494631 w 2176764"/>
              <a:gd name="connsiteY291" fmla="*/ 448556 h 478888"/>
              <a:gd name="connsiteX292" fmla="*/ 1487573 w 2176764"/>
              <a:gd name="connsiteY292" fmla="*/ 434997 h 478888"/>
              <a:gd name="connsiteX293" fmla="*/ 1485221 w 2176764"/>
              <a:gd name="connsiteY293" fmla="*/ 413452 h 478888"/>
              <a:gd name="connsiteX294" fmla="*/ 1487573 w 2176764"/>
              <a:gd name="connsiteY294" fmla="*/ 391968 h 478888"/>
              <a:gd name="connsiteX295" fmla="*/ 1494631 w 2176764"/>
              <a:gd name="connsiteY295" fmla="*/ 378409 h 478888"/>
              <a:gd name="connsiteX296" fmla="*/ 1506209 w 2176764"/>
              <a:gd name="connsiteY296" fmla="*/ 371289 h 478888"/>
              <a:gd name="connsiteX297" fmla="*/ 1522244 w 2176764"/>
              <a:gd name="connsiteY297" fmla="*/ 369246 h 478888"/>
              <a:gd name="connsiteX298" fmla="*/ 1093619 w 2176764"/>
              <a:gd name="connsiteY298" fmla="*/ 369246 h 478888"/>
              <a:gd name="connsiteX299" fmla="*/ 1109717 w 2176764"/>
              <a:gd name="connsiteY299" fmla="*/ 371289 h 478888"/>
              <a:gd name="connsiteX300" fmla="*/ 1121294 w 2176764"/>
              <a:gd name="connsiteY300" fmla="*/ 378409 h 478888"/>
              <a:gd name="connsiteX301" fmla="*/ 1128290 w 2176764"/>
              <a:gd name="connsiteY301" fmla="*/ 391968 h 478888"/>
              <a:gd name="connsiteX302" fmla="*/ 1130643 w 2176764"/>
              <a:gd name="connsiteY302" fmla="*/ 413452 h 478888"/>
              <a:gd name="connsiteX303" fmla="*/ 1128290 w 2176764"/>
              <a:gd name="connsiteY303" fmla="*/ 434997 h 478888"/>
              <a:gd name="connsiteX304" fmla="*/ 1121294 w 2176764"/>
              <a:gd name="connsiteY304" fmla="*/ 448556 h 478888"/>
              <a:gd name="connsiteX305" fmla="*/ 1109717 w 2176764"/>
              <a:gd name="connsiteY305" fmla="*/ 455614 h 478888"/>
              <a:gd name="connsiteX306" fmla="*/ 1093619 w 2176764"/>
              <a:gd name="connsiteY306" fmla="*/ 457657 h 478888"/>
              <a:gd name="connsiteX307" fmla="*/ 1077584 w 2176764"/>
              <a:gd name="connsiteY307" fmla="*/ 455614 h 478888"/>
              <a:gd name="connsiteX308" fmla="*/ 1066006 w 2176764"/>
              <a:gd name="connsiteY308" fmla="*/ 448556 h 478888"/>
              <a:gd name="connsiteX309" fmla="*/ 1058948 w 2176764"/>
              <a:gd name="connsiteY309" fmla="*/ 434997 h 478888"/>
              <a:gd name="connsiteX310" fmla="*/ 1056596 w 2176764"/>
              <a:gd name="connsiteY310" fmla="*/ 413452 h 478888"/>
              <a:gd name="connsiteX311" fmla="*/ 1058948 w 2176764"/>
              <a:gd name="connsiteY311" fmla="*/ 391968 h 478888"/>
              <a:gd name="connsiteX312" fmla="*/ 1066006 w 2176764"/>
              <a:gd name="connsiteY312" fmla="*/ 378409 h 478888"/>
              <a:gd name="connsiteX313" fmla="*/ 1077584 w 2176764"/>
              <a:gd name="connsiteY313" fmla="*/ 371289 h 478888"/>
              <a:gd name="connsiteX314" fmla="*/ 1093619 w 2176764"/>
              <a:gd name="connsiteY314" fmla="*/ 369246 h 478888"/>
              <a:gd name="connsiteX315" fmla="*/ 184597 w 2176764"/>
              <a:gd name="connsiteY315" fmla="*/ 178247 h 478888"/>
              <a:gd name="connsiteX316" fmla="*/ 184597 w 2176764"/>
              <a:gd name="connsiteY316" fmla="*/ 300640 h 478888"/>
              <a:gd name="connsiteX317" fmla="*/ 245794 w 2176764"/>
              <a:gd name="connsiteY317" fmla="*/ 300641 h 478888"/>
              <a:gd name="connsiteX318" fmla="*/ 306991 w 2176764"/>
              <a:gd name="connsiteY318" fmla="*/ 239444 h 478888"/>
              <a:gd name="connsiteX319" fmla="*/ 245794 w 2176764"/>
              <a:gd name="connsiteY319" fmla="*/ 178247 h 478888"/>
              <a:gd name="connsiteX320" fmla="*/ 239444 w 2176764"/>
              <a:gd name="connsiteY320" fmla="*/ 83694 h 478888"/>
              <a:gd name="connsiteX321" fmla="*/ 284145 w 2176764"/>
              <a:gd name="connsiteY321" fmla="*/ 131523 h 478888"/>
              <a:gd name="connsiteX322" fmla="*/ 349575 w 2176764"/>
              <a:gd name="connsiteY322" fmla="*/ 129312 h 478888"/>
              <a:gd name="connsiteX323" fmla="*/ 347364 w 2176764"/>
              <a:gd name="connsiteY323" fmla="*/ 194742 h 478888"/>
              <a:gd name="connsiteX324" fmla="*/ 395193 w 2176764"/>
              <a:gd name="connsiteY324" fmla="*/ 239444 h 478888"/>
              <a:gd name="connsiteX325" fmla="*/ 347364 w 2176764"/>
              <a:gd name="connsiteY325" fmla="*/ 284145 h 478888"/>
              <a:gd name="connsiteX326" fmla="*/ 349575 w 2176764"/>
              <a:gd name="connsiteY326" fmla="*/ 349575 h 478888"/>
              <a:gd name="connsiteX327" fmla="*/ 284145 w 2176764"/>
              <a:gd name="connsiteY327" fmla="*/ 347364 h 478888"/>
              <a:gd name="connsiteX328" fmla="*/ 239444 w 2176764"/>
              <a:gd name="connsiteY328" fmla="*/ 395193 h 478888"/>
              <a:gd name="connsiteX329" fmla="*/ 194742 w 2176764"/>
              <a:gd name="connsiteY329" fmla="*/ 347364 h 478888"/>
              <a:gd name="connsiteX330" fmla="*/ 129312 w 2176764"/>
              <a:gd name="connsiteY330" fmla="*/ 349575 h 478888"/>
              <a:gd name="connsiteX331" fmla="*/ 131523 w 2176764"/>
              <a:gd name="connsiteY331" fmla="*/ 284145 h 478888"/>
              <a:gd name="connsiteX332" fmla="*/ 83694 w 2176764"/>
              <a:gd name="connsiteY332" fmla="*/ 239444 h 478888"/>
              <a:gd name="connsiteX333" fmla="*/ 131523 w 2176764"/>
              <a:gd name="connsiteY333" fmla="*/ 194742 h 478888"/>
              <a:gd name="connsiteX334" fmla="*/ 129312 w 2176764"/>
              <a:gd name="connsiteY334" fmla="*/ 129312 h 478888"/>
              <a:gd name="connsiteX335" fmla="*/ 194742 w 2176764"/>
              <a:gd name="connsiteY335" fmla="*/ 131523 h 478888"/>
              <a:gd name="connsiteX336" fmla="*/ 2066246 w 2176764"/>
              <a:gd name="connsiteY336" fmla="*/ 48339 h 478888"/>
              <a:gd name="connsiteX337" fmla="*/ 2039728 w 2176764"/>
              <a:gd name="connsiteY337" fmla="*/ 52606 h 478888"/>
              <a:gd name="connsiteX338" fmla="*/ 2023574 w 2176764"/>
              <a:gd name="connsiteY338" fmla="*/ 66018 h 478888"/>
              <a:gd name="connsiteX339" fmla="*/ 2015649 w 2176764"/>
              <a:gd name="connsiteY339" fmla="*/ 89640 h 478888"/>
              <a:gd name="connsiteX340" fmla="*/ 2013515 w 2176764"/>
              <a:gd name="connsiteY340" fmla="*/ 124234 h 478888"/>
              <a:gd name="connsiteX341" fmla="*/ 2015649 w 2176764"/>
              <a:gd name="connsiteY341" fmla="*/ 159286 h 478888"/>
              <a:gd name="connsiteX342" fmla="*/ 2023574 w 2176764"/>
              <a:gd name="connsiteY342" fmla="*/ 182451 h 478888"/>
              <a:gd name="connsiteX343" fmla="*/ 2039728 w 2176764"/>
              <a:gd name="connsiteY343" fmla="*/ 195405 h 478888"/>
              <a:gd name="connsiteX344" fmla="*/ 2066246 w 2176764"/>
              <a:gd name="connsiteY344" fmla="*/ 199520 h 478888"/>
              <a:gd name="connsiteX345" fmla="*/ 2092611 w 2176764"/>
              <a:gd name="connsiteY345" fmla="*/ 195405 h 478888"/>
              <a:gd name="connsiteX346" fmla="*/ 2108613 w 2176764"/>
              <a:gd name="connsiteY346" fmla="*/ 182451 h 478888"/>
              <a:gd name="connsiteX347" fmla="*/ 2116538 w 2176764"/>
              <a:gd name="connsiteY347" fmla="*/ 159286 h 478888"/>
              <a:gd name="connsiteX348" fmla="*/ 2118671 w 2176764"/>
              <a:gd name="connsiteY348" fmla="*/ 124234 h 478888"/>
              <a:gd name="connsiteX349" fmla="*/ 2116538 w 2176764"/>
              <a:gd name="connsiteY349" fmla="*/ 89640 h 478888"/>
              <a:gd name="connsiteX350" fmla="*/ 2108613 w 2176764"/>
              <a:gd name="connsiteY350" fmla="*/ 66018 h 478888"/>
              <a:gd name="connsiteX351" fmla="*/ 2092611 w 2176764"/>
              <a:gd name="connsiteY351" fmla="*/ 52606 h 478888"/>
              <a:gd name="connsiteX352" fmla="*/ 2066246 w 2176764"/>
              <a:gd name="connsiteY352" fmla="*/ 48339 h 478888"/>
              <a:gd name="connsiteX353" fmla="*/ 1561421 w 2176764"/>
              <a:gd name="connsiteY353" fmla="*/ 48339 h 478888"/>
              <a:gd name="connsiteX354" fmla="*/ 1534903 w 2176764"/>
              <a:gd name="connsiteY354" fmla="*/ 52606 h 478888"/>
              <a:gd name="connsiteX355" fmla="*/ 1518749 w 2176764"/>
              <a:gd name="connsiteY355" fmla="*/ 66018 h 478888"/>
              <a:gd name="connsiteX356" fmla="*/ 1510824 w 2176764"/>
              <a:gd name="connsiteY356" fmla="*/ 89640 h 478888"/>
              <a:gd name="connsiteX357" fmla="*/ 1508690 w 2176764"/>
              <a:gd name="connsiteY357" fmla="*/ 124234 h 478888"/>
              <a:gd name="connsiteX358" fmla="*/ 1510824 w 2176764"/>
              <a:gd name="connsiteY358" fmla="*/ 159286 h 478888"/>
              <a:gd name="connsiteX359" fmla="*/ 1518749 w 2176764"/>
              <a:gd name="connsiteY359" fmla="*/ 182451 h 478888"/>
              <a:gd name="connsiteX360" fmla="*/ 1534903 w 2176764"/>
              <a:gd name="connsiteY360" fmla="*/ 195405 h 478888"/>
              <a:gd name="connsiteX361" fmla="*/ 1561421 w 2176764"/>
              <a:gd name="connsiteY361" fmla="*/ 199520 h 478888"/>
              <a:gd name="connsiteX362" fmla="*/ 1587786 w 2176764"/>
              <a:gd name="connsiteY362" fmla="*/ 195405 h 478888"/>
              <a:gd name="connsiteX363" fmla="*/ 1603788 w 2176764"/>
              <a:gd name="connsiteY363" fmla="*/ 182451 h 478888"/>
              <a:gd name="connsiteX364" fmla="*/ 1611713 w 2176764"/>
              <a:gd name="connsiteY364" fmla="*/ 159286 h 478888"/>
              <a:gd name="connsiteX365" fmla="*/ 1613846 w 2176764"/>
              <a:gd name="connsiteY365" fmla="*/ 124234 h 478888"/>
              <a:gd name="connsiteX366" fmla="*/ 1611713 w 2176764"/>
              <a:gd name="connsiteY366" fmla="*/ 89640 h 478888"/>
              <a:gd name="connsiteX367" fmla="*/ 1603788 w 2176764"/>
              <a:gd name="connsiteY367" fmla="*/ 66018 h 478888"/>
              <a:gd name="connsiteX368" fmla="*/ 1587786 w 2176764"/>
              <a:gd name="connsiteY368" fmla="*/ 52606 h 478888"/>
              <a:gd name="connsiteX369" fmla="*/ 1561421 w 2176764"/>
              <a:gd name="connsiteY369" fmla="*/ 48339 h 478888"/>
              <a:gd name="connsiteX370" fmla="*/ 239443 w 2176764"/>
              <a:gd name="connsiteY370" fmla="*/ 26641 h 478888"/>
              <a:gd name="connsiteX371" fmla="*/ 26640 w 2176764"/>
              <a:gd name="connsiteY371" fmla="*/ 239444 h 478888"/>
              <a:gd name="connsiteX372" fmla="*/ 239443 w 2176764"/>
              <a:gd name="connsiteY372" fmla="*/ 452247 h 478888"/>
              <a:gd name="connsiteX373" fmla="*/ 452246 w 2176764"/>
              <a:gd name="connsiteY373" fmla="*/ 239444 h 478888"/>
              <a:gd name="connsiteX374" fmla="*/ 239443 w 2176764"/>
              <a:gd name="connsiteY374" fmla="*/ 26641 h 478888"/>
              <a:gd name="connsiteX375" fmla="*/ 1282224 w 2176764"/>
              <a:gd name="connsiteY375" fmla="*/ 18469 h 478888"/>
              <a:gd name="connsiteX376" fmla="*/ 1322153 w 2176764"/>
              <a:gd name="connsiteY376" fmla="*/ 18469 h 478888"/>
              <a:gd name="connsiteX377" fmla="*/ 1322153 w 2176764"/>
              <a:gd name="connsiteY377" fmla="*/ 194948 h 478888"/>
              <a:gd name="connsiteX378" fmla="*/ 1409021 w 2176764"/>
              <a:gd name="connsiteY378" fmla="*/ 194948 h 478888"/>
              <a:gd name="connsiteX379" fmla="*/ 1409021 w 2176764"/>
              <a:gd name="connsiteY379" fmla="*/ 230000 h 478888"/>
              <a:gd name="connsiteX380" fmla="*/ 1282224 w 2176764"/>
              <a:gd name="connsiteY380" fmla="*/ 230000 h 478888"/>
              <a:gd name="connsiteX381" fmla="*/ 1082199 w 2176764"/>
              <a:gd name="connsiteY381" fmla="*/ 18469 h 478888"/>
              <a:gd name="connsiteX382" fmla="*/ 1207472 w 2176764"/>
              <a:gd name="connsiteY382" fmla="*/ 18469 h 478888"/>
              <a:gd name="connsiteX383" fmla="*/ 1207472 w 2176764"/>
              <a:gd name="connsiteY383" fmla="*/ 53216 h 478888"/>
              <a:gd name="connsiteX384" fmla="*/ 1122128 w 2176764"/>
              <a:gd name="connsiteY384" fmla="*/ 53216 h 478888"/>
              <a:gd name="connsiteX385" fmla="*/ 1122128 w 2176764"/>
              <a:gd name="connsiteY385" fmla="*/ 104422 h 478888"/>
              <a:gd name="connsiteX386" fmla="*/ 1201376 w 2176764"/>
              <a:gd name="connsiteY386" fmla="*/ 104422 h 478888"/>
              <a:gd name="connsiteX387" fmla="*/ 1201376 w 2176764"/>
              <a:gd name="connsiteY387" fmla="*/ 137646 h 478888"/>
              <a:gd name="connsiteX388" fmla="*/ 1122128 w 2176764"/>
              <a:gd name="connsiteY388" fmla="*/ 137646 h 478888"/>
              <a:gd name="connsiteX389" fmla="*/ 1122128 w 2176764"/>
              <a:gd name="connsiteY389" fmla="*/ 194948 h 478888"/>
              <a:gd name="connsiteX390" fmla="*/ 1212958 w 2176764"/>
              <a:gd name="connsiteY390" fmla="*/ 194948 h 478888"/>
              <a:gd name="connsiteX391" fmla="*/ 1212958 w 2176764"/>
              <a:gd name="connsiteY391" fmla="*/ 230000 h 478888"/>
              <a:gd name="connsiteX392" fmla="*/ 1082199 w 2176764"/>
              <a:gd name="connsiteY392" fmla="*/ 230000 h 478888"/>
              <a:gd name="connsiteX393" fmla="*/ 825024 w 2176764"/>
              <a:gd name="connsiteY393" fmla="*/ 18469 h 478888"/>
              <a:gd name="connsiteX394" fmla="*/ 864953 w 2176764"/>
              <a:gd name="connsiteY394" fmla="*/ 18469 h 478888"/>
              <a:gd name="connsiteX395" fmla="*/ 864953 w 2176764"/>
              <a:gd name="connsiteY395" fmla="*/ 100155 h 478888"/>
              <a:gd name="connsiteX396" fmla="*/ 955478 w 2176764"/>
              <a:gd name="connsiteY396" fmla="*/ 100155 h 478888"/>
              <a:gd name="connsiteX397" fmla="*/ 955478 w 2176764"/>
              <a:gd name="connsiteY397" fmla="*/ 18469 h 478888"/>
              <a:gd name="connsiteX398" fmla="*/ 995407 w 2176764"/>
              <a:gd name="connsiteY398" fmla="*/ 18469 h 478888"/>
              <a:gd name="connsiteX399" fmla="*/ 995407 w 2176764"/>
              <a:gd name="connsiteY399" fmla="*/ 230000 h 478888"/>
              <a:gd name="connsiteX400" fmla="*/ 955478 w 2176764"/>
              <a:gd name="connsiteY400" fmla="*/ 230000 h 478888"/>
              <a:gd name="connsiteX401" fmla="*/ 955478 w 2176764"/>
              <a:gd name="connsiteY401" fmla="*/ 133378 h 478888"/>
              <a:gd name="connsiteX402" fmla="*/ 864953 w 2176764"/>
              <a:gd name="connsiteY402" fmla="*/ 133378 h 478888"/>
              <a:gd name="connsiteX403" fmla="*/ 864953 w 2176764"/>
              <a:gd name="connsiteY403" fmla="*/ 230000 h 478888"/>
              <a:gd name="connsiteX404" fmla="*/ 825024 w 2176764"/>
              <a:gd name="connsiteY404" fmla="*/ 230000 h 478888"/>
              <a:gd name="connsiteX405" fmla="*/ 615017 w 2176764"/>
              <a:gd name="connsiteY405" fmla="*/ 18469 h 478888"/>
              <a:gd name="connsiteX406" fmla="*/ 769855 w 2176764"/>
              <a:gd name="connsiteY406" fmla="*/ 18469 h 478888"/>
              <a:gd name="connsiteX407" fmla="*/ 769855 w 2176764"/>
              <a:gd name="connsiteY407" fmla="*/ 53521 h 478888"/>
              <a:gd name="connsiteX408" fmla="*/ 712248 w 2176764"/>
              <a:gd name="connsiteY408" fmla="*/ 53521 h 478888"/>
              <a:gd name="connsiteX409" fmla="*/ 712248 w 2176764"/>
              <a:gd name="connsiteY409" fmla="*/ 230000 h 478888"/>
              <a:gd name="connsiteX410" fmla="*/ 672319 w 2176764"/>
              <a:gd name="connsiteY410" fmla="*/ 230000 h 478888"/>
              <a:gd name="connsiteX411" fmla="*/ 672319 w 2176764"/>
              <a:gd name="connsiteY411" fmla="*/ 53521 h 478888"/>
              <a:gd name="connsiteX412" fmla="*/ 615017 w 2176764"/>
              <a:gd name="connsiteY412" fmla="*/ 53521 h 478888"/>
              <a:gd name="connsiteX413" fmla="*/ 2066246 w 2176764"/>
              <a:gd name="connsiteY413" fmla="*/ 15421 h 478888"/>
              <a:gd name="connsiteX414" fmla="*/ 2106632 w 2176764"/>
              <a:gd name="connsiteY414" fmla="*/ 20450 h 478888"/>
              <a:gd name="connsiteX415" fmla="*/ 2136197 w 2176764"/>
              <a:gd name="connsiteY415" fmla="*/ 37824 h 478888"/>
              <a:gd name="connsiteX416" fmla="*/ 2154333 w 2176764"/>
              <a:gd name="connsiteY416" fmla="*/ 71199 h 478888"/>
              <a:gd name="connsiteX417" fmla="*/ 2160429 w 2176764"/>
              <a:gd name="connsiteY417" fmla="*/ 124234 h 478888"/>
              <a:gd name="connsiteX418" fmla="*/ 2154333 w 2176764"/>
              <a:gd name="connsiteY418" fmla="*/ 177574 h 478888"/>
              <a:gd name="connsiteX419" fmla="*/ 2136197 w 2176764"/>
              <a:gd name="connsiteY419" fmla="*/ 210950 h 478888"/>
              <a:gd name="connsiteX420" fmla="*/ 2106632 w 2176764"/>
              <a:gd name="connsiteY420" fmla="*/ 228171 h 478888"/>
              <a:gd name="connsiteX421" fmla="*/ 2066246 w 2176764"/>
              <a:gd name="connsiteY421" fmla="*/ 233048 h 478888"/>
              <a:gd name="connsiteX422" fmla="*/ 2025707 w 2176764"/>
              <a:gd name="connsiteY422" fmla="*/ 228171 h 478888"/>
              <a:gd name="connsiteX423" fmla="*/ 1996142 w 2176764"/>
              <a:gd name="connsiteY423" fmla="*/ 210950 h 478888"/>
              <a:gd name="connsiteX424" fmla="*/ 1978006 w 2176764"/>
              <a:gd name="connsiteY424" fmla="*/ 177574 h 478888"/>
              <a:gd name="connsiteX425" fmla="*/ 1971758 w 2176764"/>
              <a:gd name="connsiteY425" fmla="*/ 124234 h 478888"/>
              <a:gd name="connsiteX426" fmla="*/ 1978006 w 2176764"/>
              <a:gd name="connsiteY426" fmla="*/ 71199 h 478888"/>
              <a:gd name="connsiteX427" fmla="*/ 1996142 w 2176764"/>
              <a:gd name="connsiteY427" fmla="*/ 37824 h 478888"/>
              <a:gd name="connsiteX428" fmla="*/ 2025707 w 2176764"/>
              <a:gd name="connsiteY428" fmla="*/ 20450 h 478888"/>
              <a:gd name="connsiteX429" fmla="*/ 2066246 w 2176764"/>
              <a:gd name="connsiteY429" fmla="*/ 15421 h 478888"/>
              <a:gd name="connsiteX430" fmla="*/ 1838179 w 2176764"/>
              <a:gd name="connsiteY430" fmla="*/ 15421 h 478888"/>
              <a:gd name="connsiteX431" fmla="*/ 1853419 w 2176764"/>
              <a:gd name="connsiteY431" fmla="*/ 16030 h 478888"/>
              <a:gd name="connsiteX432" fmla="*/ 1868964 w 2176764"/>
              <a:gd name="connsiteY432" fmla="*/ 17554 h 478888"/>
              <a:gd name="connsiteX433" fmla="*/ 1883137 w 2176764"/>
              <a:gd name="connsiteY433" fmla="*/ 19840 h 478888"/>
              <a:gd name="connsiteX434" fmla="*/ 1894262 w 2176764"/>
              <a:gd name="connsiteY434" fmla="*/ 23041 h 478888"/>
              <a:gd name="connsiteX435" fmla="*/ 1894262 w 2176764"/>
              <a:gd name="connsiteY435" fmla="*/ 58398 h 478888"/>
              <a:gd name="connsiteX436" fmla="*/ 1869116 w 2176764"/>
              <a:gd name="connsiteY436" fmla="*/ 51997 h 478888"/>
              <a:gd name="connsiteX437" fmla="*/ 1840922 w 2176764"/>
              <a:gd name="connsiteY437" fmla="*/ 49863 h 478888"/>
              <a:gd name="connsiteX438" fmla="*/ 1812728 w 2176764"/>
              <a:gd name="connsiteY438" fmla="*/ 53216 h 478888"/>
              <a:gd name="connsiteX439" fmla="*/ 1792611 w 2176764"/>
              <a:gd name="connsiteY439" fmla="*/ 65103 h 478888"/>
              <a:gd name="connsiteX440" fmla="*/ 1780572 w 2176764"/>
              <a:gd name="connsiteY440" fmla="*/ 87963 h 478888"/>
              <a:gd name="connsiteX441" fmla="*/ 1776609 w 2176764"/>
              <a:gd name="connsiteY441" fmla="*/ 124234 h 478888"/>
              <a:gd name="connsiteX442" fmla="*/ 1780267 w 2176764"/>
              <a:gd name="connsiteY442" fmla="*/ 162030 h 478888"/>
              <a:gd name="connsiteX443" fmla="*/ 1791545 w 2176764"/>
              <a:gd name="connsiteY443" fmla="*/ 184890 h 478888"/>
              <a:gd name="connsiteX444" fmla="*/ 1810899 w 2176764"/>
              <a:gd name="connsiteY444" fmla="*/ 196167 h 478888"/>
              <a:gd name="connsiteX445" fmla="*/ 1839093 w 2176764"/>
              <a:gd name="connsiteY445" fmla="*/ 199215 h 478888"/>
              <a:gd name="connsiteX446" fmla="*/ 1852962 w 2176764"/>
              <a:gd name="connsiteY446" fmla="*/ 198758 h 478888"/>
              <a:gd name="connsiteX447" fmla="*/ 1865611 w 2176764"/>
              <a:gd name="connsiteY447" fmla="*/ 196777 h 478888"/>
              <a:gd name="connsiteX448" fmla="*/ 1865611 w 2176764"/>
              <a:gd name="connsiteY448" fmla="*/ 144351 h 478888"/>
              <a:gd name="connsiteX449" fmla="*/ 1827511 w 2176764"/>
              <a:gd name="connsiteY449" fmla="*/ 144351 h 478888"/>
              <a:gd name="connsiteX450" fmla="*/ 1827511 w 2176764"/>
              <a:gd name="connsiteY450" fmla="*/ 110823 h 478888"/>
              <a:gd name="connsiteX451" fmla="*/ 1903101 w 2176764"/>
              <a:gd name="connsiteY451" fmla="*/ 110823 h 478888"/>
              <a:gd name="connsiteX452" fmla="*/ 1903101 w 2176764"/>
              <a:gd name="connsiteY452" fmla="*/ 223904 h 478888"/>
              <a:gd name="connsiteX453" fmla="*/ 1873536 w 2176764"/>
              <a:gd name="connsiteY453" fmla="*/ 230305 h 478888"/>
              <a:gd name="connsiteX454" fmla="*/ 1836045 w 2176764"/>
              <a:gd name="connsiteY454" fmla="*/ 233048 h 478888"/>
              <a:gd name="connsiteX455" fmla="*/ 1793069 w 2176764"/>
              <a:gd name="connsiteY455" fmla="*/ 228476 h 478888"/>
              <a:gd name="connsiteX456" fmla="*/ 1760912 w 2176764"/>
              <a:gd name="connsiteY456" fmla="*/ 211864 h 478888"/>
              <a:gd name="connsiteX457" fmla="*/ 1740643 w 2176764"/>
              <a:gd name="connsiteY457" fmla="*/ 178641 h 478888"/>
              <a:gd name="connsiteX458" fmla="*/ 1733633 w 2176764"/>
              <a:gd name="connsiteY458" fmla="*/ 124234 h 478888"/>
              <a:gd name="connsiteX459" fmla="*/ 1740795 w 2176764"/>
              <a:gd name="connsiteY459" fmla="*/ 72876 h 478888"/>
              <a:gd name="connsiteX460" fmla="*/ 1761522 w 2176764"/>
              <a:gd name="connsiteY460" fmla="*/ 39195 h 478888"/>
              <a:gd name="connsiteX461" fmla="*/ 1794440 w 2176764"/>
              <a:gd name="connsiteY461" fmla="*/ 20907 h 478888"/>
              <a:gd name="connsiteX462" fmla="*/ 1838179 w 2176764"/>
              <a:gd name="connsiteY462" fmla="*/ 15421 h 478888"/>
              <a:gd name="connsiteX463" fmla="*/ 1561421 w 2176764"/>
              <a:gd name="connsiteY463" fmla="*/ 15421 h 478888"/>
              <a:gd name="connsiteX464" fmla="*/ 1601807 w 2176764"/>
              <a:gd name="connsiteY464" fmla="*/ 20450 h 478888"/>
              <a:gd name="connsiteX465" fmla="*/ 1631372 w 2176764"/>
              <a:gd name="connsiteY465" fmla="*/ 37824 h 478888"/>
              <a:gd name="connsiteX466" fmla="*/ 1649508 w 2176764"/>
              <a:gd name="connsiteY466" fmla="*/ 71199 h 478888"/>
              <a:gd name="connsiteX467" fmla="*/ 1655604 w 2176764"/>
              <a:gd name="connsiteY467" fmla="*/ 124234 h 478888"/>
              <a:gd name="connsiteX468" fmla="*/ 1649508 w 2176764"/>
              <a:gd name="connsiteY468" fmla="*/ 177574 h 478888"/>
              <a:gd name="connsiteX469" fmla="*/ 1631372 w 2176764"/>
              <a:gd name="connsiteY469" fmla="*/ 210950 h 478888"/>
              <a:gd name="connsiteX470" fmla="*/ 1601807 w 2176764"/>
              <a:gd name="connsiteY470" fmla="*/ 228171 h 478888"/>
              <a:gd name="connsiteX471" fmla="*/ 1561421 w 2176764"/>
              <a:gd name="connsiteY471" fmla="*/ 233048 h 478888"/>
              <a:gd name="connsiteX472" fmla="*/ 1520882 w 2176764"/>
              <a:gd name="connsiteY472" fmla="*/ 228171 h 478888"/>
              <a:gd name="connsiteX473" fmla="*/ 1491317 w 2176764"/>
              <a:gd name="connsiteY473" fmla="*/ 210950 h 478888"/>
              <a:gd name="connsiteX474" fmla="*/ 1473181 w 2176764"/>
              <a:gd name="connsiteY474" fmla="*/ 177574 h 478888"/>
              <a:gd name="connsiteX475" fmla="*/ 1466933 w 2176764"/>
              <a:gd name="connsiteY475" fmla="*/ 124234 h 478888"/>
              <a:gd name="connsiteX476" fmla="*/ 1473181 w 2176764"/>
              <a:gd name="connsiteY476" fmla="*/ 71199 h 478888"/>
              <a:gd name="connsiteX477" fmla="*/ 1491317 w 2176764"/>
              <a:gd name="connsiteY477" fmla="*/ 37824 h 478888"/>
              <a:gd name="connsiteX478" fmla="*/ 1520882 w 2176764"/>
              <a:gd name="connsiteY478" fmla="*/ 20450 h 478888"/>
              <a:gd name="connsiteX479" fmla="*/ 1561421 w 2176764"/>
              <a:gd name="connsiteY479" fmla="*/ 15421 h 478888"/>
              <a:gd name="connsiteX480" fmla="*/ 239444 w 2176764"/>
              <a:gd name="connsiteY480" fmla="*/ 0 h 478888"/>
              <a:gd name="connsiteX481" fmla="*/ 478888 w 2176764"/>
              <a:gd name="connsiteY481" fmla="*/ 239444 h 478888"/>
              <a:gd name="connsiteX482" fmla="*/ 239444 w 2176764"/>
              <a:gd name="connsiteY482" fmla="*/ 478888 h 478888"/>
              <a:gd name="connsiteX483" fmla="*/ 0 w 2176764"/>
              <a:gd name="connsiteY483" fmla="*/ 239444 h 478888"/>
              <a:gd name="connsiteX484" fmla="*/ 239444 w 2176764"/>
              <a:gd name="connsiteY484" fmla="*/ 0 h 478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Lst>
            <a:rect l="l" t="t" r="r" b="b"/>
            <a:pathLst>
              <a:path w="2176764" h="478888">
                <a:moveTo>
                  <a:pt x="650145" y="380886"/>
                </a:moveTo>
                <a:lnTo>
                  <a:pt x="635410" y="420881"/>
                </a:lnTo>
                <a:lnTo>
                  <a:pt x="666118" y="420881"/>
                </a:lnTo>
                <a:lnTo>
                  <a:pt x="651631" y="380886"/>
                </a:lnTo>
                <a:close/>
                <a:moveTo>
                  <a:pt x="2041766" y="380143"/>
                </a:moveTo>
                <a:lnTo>
                  <a:pt x="2041766" y="412585"/>
                </a:lnTo>
                <a:lnTo>
                  <a:pt x="2051425" y="412585"/>
                </a:lnTo>
                <a:cubicBezTo>
                  <a:pt x="2055387" y="412585"/>
                  <a:pt x="2058792" y="412399"/>
                  <a:pt x="2061640" y="412028"/>
                </a:cubicBezTo>
                <a:cubicBezTo>
                  <a:pt x="2064488" y="411656"/>
                  <a:pt x="2066820" y="410893"/>
                  <a:pt x="2068636" y="409737"/>
                </a:cubicBezTo>
                <a:cubicBezTo>
                  <a:pt x="2070452" y="408581"/>
                  <a:pt x="2071794" y="406889"/>
                  <a:pt x="2072661" y="404660"/>
                </a:cubicBezTo>
                <a:cubicBezTo>
                  <a:pt x="2073528" y="402431"/>
                  <a:pt x="2073961" y="399501"/>
                  <a:pt x="2073961" y="395869"/>
                </a:cubicBezTo>
                <a:cubicBezTo>
                  <a:pt x="2073961" y="392649"/>
                  <a:pt x="2073528" y="390008"/>
                  <a:pt x="2072661" y="387944"/>
                </a:cubicBezTo>
                <a:cubicBezTo>
                  <a:pt x="2071794" y="385880"/>
                  <a:pt x="2070452" y="384270"/>
                  <a:pt x="2068636" y="383115"/>
                </a:cubicBezTo>
                <a:cubicBezTo>
                  <a:pt x="2066820" y="381959"/>
                  <a:pt x="2064488" y="381175"/>
                  <a:pt x="2061640" y="380762"/>
                </a:cubicBezTo>
                <a:cubicBezTo>
                  <a:pt x="2058792" y="380349"/>
                  <a:pt x="2055387" y="380143"/>
                  <a:pt x="2051425" y="380143"/>
                </a:cubicBezTo>
                <a:close/>
                <a:moveTo>
                  <a:pt x="1270241" y="380143"/>
                </a:moveTo>
                <a:lnTo>
                  <a:pt x="1270241" y="412585"/>
                </a:lnTo>
                <a:lnTo>
                  <a:pt x="1279900" y="412585"/>
                </a:lnTo>
                <a:cubicBezTo>
                  <a:pt x="1283862" y="412585"/>
                  <a:pt x="1287267" y="412399"/>
                  <a:pt x="1290115" y="412028"/>
                </a:cubicBezTo>
                <a:cubicBezTo>
                  <a:pt x="1292963" y="411656"/>
                  <a:pt x="1295295" y="410893"/>
                  <a:pt x="1297111" y="409737"/>
                </a:cubicBezTo>
                <a:cubicBezTo>
                  <a:pt x="1298928" y="408581"/>
                  <a:pt x="1300269" y="406889"/>
                  <a:pt x="1301136" y="404660"/>
                </a:cubicBezTo>
                <a:cubicBezTo>
                  <a:pt x="1302002" y="402431"/>
                  <a:pt x="1302436" y="399501"/>
                  <a:pt x="1302436" y="395869"/>
                </a:cubicBezTo>
                <a:cubicBezTo>
                  <a:pt x="1302436" y="392649"/>
                  <a:pt x="1302002" y="390008"/>
                  <a:pt x="1301136" y="387944"/>
                </a:cubicBezTo>
                <a:cubicBezTo>
                  <a:pt x="1300269" y="385880"/>
                  <a:pt x="1298928" y="384270"/>
                  <a:pt x="1297111" y="383115"/>
                </a:cubicBezTo>
                <a:cubicBezTo>
                  <a:pt x="1295295" y="381959"/>
                  <a:pt x="1292963" y="381175"/>
                  <a:pt x="1290115" y="380762"/>
                </a:cubicBezTo>
                <a:cubicBezTo>
                  <a:pt x="1287267" y="380349"/>
                  <a:pt x="1283862" y="380143"/>
                  <a:pt x="1279900" y="380143"/>
                </a:cubicBezTo>
                <a:close/>
                <a:moveTo>
                  <a:pt x="822566" y="380143"/>
                </a:moveTo>
                <a:lnTo>
                  <a:pt x="822566" y="446637"/>
                </a:lnTo>
                <a:lnTo>
                  <a:pt x="835939" y="446637"/>
                </a:lnTo>
                <a:cubicBezTo>
                  <a:pt x="840397" y="446637"/>
                  <a:pt x="844483" y="446121"/>
                  <a:pt x="848198" y="445089"/>
                </a:cubicBezTo>
                <a:cubicBezTo>
                  <a:pt x="851913" y="444057"/>
                  <a:pt x="855112" y="442282"/>
                  <a:pt x="857795" y="439765"/>
                </a:cubicBezTo>
                <a:cubicBezTo>
                  <a:pt x="860477" y="437247"/>
                  <a:pt x="862541" y="433842"/>
                  <a:pt x="863986" y="429549"/>
                </a:cubicBezTo>
                <a:cubicBezTo>
                  <a:pt x="865430" y="425256"/>
                  <a:pt x="866153" y="419891"/>
                  <a:pt x="866153" y="413452"/>
                </a:cubicBezTo>
                <a:cubicBezTo>
                  <a:pt x="866153" y="406600"/>
                  <a:pt x="865389" y="401007"/>
                  <a:pt x="863862" y="396673"/>
                </a:cubicBezTo>
                <a:cubicBezTo>
                  <a:pt x="862335" y="392340"/>
                  <a:pt x="860230" y="388955"/>
                  <a:pt x="857547" y="386520"/>
                </a:cubicBezTo>
                <a:cubicBezTo>
                  <a:pt x="854864" y="384085"/>
                  <a:pt x="851686" y="382413"/>
                  <a:pt x="848012" y="381505"/>
                </a:cubicBezTo>
                <a:cubicBezTo>
                  <a:pt x="844339" y="380597"/>
                  <a:pt x="840315" y="380143"/>
                  <a:pt x="835939" y="380143"/>
                </a:cubicBezTo>
                <a:close/>
                <a:moveTo>
                  <a:pt x="727316" y="380143"/>
                </a:moveTo>
                <a:lnTo>
                  <a:pt x="727316" y="446637"/>
                </a:lnTo>
                <a:lnTo>
                  <a:pt x="740690" y="446637"/>
                </a:lnTo>
                <a:cubicBezTo>
                  <a:pt x="745147" y="446637"/>
                  <a:pt x="749233" y="446121"/>
                  <a:pt x="752948" y="445089"/>
                </a:cubicBezTo>
                <a:cubicBezTo>
                  <a:pt x="756663" y="444057"/>
                  <a:pt x="759862" y="442282"/>
                  <a:pt x="762545" y="439765"/>
                </a:cubicBezTo>
                <a:cubicBezTo>
                  <a:pt x="765227" y="437247"/>
                  <a:pt x="767291" y="433842"/>
                  <a:pt x="768736" y="429549"/>
                </a:cubicBezTo>
                <a:cubicBezTo>
                  <a:pt x="770180" y="425256"/>
                  <a:pt x="770903" y="419891"/>
                  <a:pt x="770903" y="413452"/>
                </a:cubicBezTo>
                <a:cubicBezTo>
                  <a:pt x="770903" y="406600"/>
                  <a:pt x="770139" y="401007"/>
                  <a:pt x="768612" y="396673"/>
                </a:cubicBezTo>
                <a:cubicBezTo>
                  <a:pt x="767085" y="392340"/>
                  <a:pt x="764980" y="388955"/>
                  <a:pt x="762297" y="386520"/>
                </a:cubicBezTo>
                <a:cubicBezTo>
                  <a:pt x="759614" y="384085"/>
                  <a:pt x="756436" y="382413"/>
                  <a:pt x="752762" y="381505"/>
                </a:cubicBezTo>
                <a:cubicBezTo>
                  <a:pt x="749089" y="380597"/>
                  <a:pt x="745065" y="380143"/>
                  <a:pt x="740690" y="380143"/>
                </a:cubicBezTo>
                <a:close/>
                <a:moveTo>
                  <a:pt x="1722269" y="378657"/>
                </a:moveTo>
                <a:cubicBezTo>
                  <a:pt x="1717069" y="378657"/>
                  <a:pt x="1712817" y="379359"/>
                  <a:pt x="1709515" y="380762"/>
                </a:cubicBezTo>
                <a:cubicBezTo>
                  <a:pt x="1706213" y="382165"/>
                  <a:pt x="1703634" y="384291"/>
                  <a:pt x="1701776" y="387139"/>
                </a:cubicBezTo>
                <a:cubicBezTo>
                  <a:pt x="1699919" y="389987"/>
                  <a:pt x="1698639" y="393598"/>
                  <a:pt x="1697938" y="397974"/>
                </a:cubicBezTo>
                <a:cubicBezTo>
                  <a:pt x="1697236" y="402349"/>
                  <a:pt x="1696885" y="407508"/>
                  <a:pt x="1696885" y="413452"/>
                </a:cubicBezTo>
                <a:cubicBezTo>
                  <a:pt x="1696885" y="419560"/>
                  <a:pt x="1697236" y="424802"/>
                  <a:pt x="1697938" y="429178"/>
                </a:cubicBezTo>
                <a:cubicBezTo>
                  <a:pt x="1698639" y="433553"/>
                  <a:pt x="1699919" y="437144"/>
                  <a:pt x="1701776" y="439950"/>
                </a:cubicBezTo>
                <a:cubicBezTo>
                  <a:pt x="1703634" y="442757"/>
                  <a:pt x="1706213" y="444821"/>
                  <a:pt x="1709515" y="446142"/>
                </a:cubicBezTo>
                <a:cubicBezTo>
                  <a:pt x="1712817" y="447462"/>
                  <a:pt x="1717069" y="448123"/>
                  <a:pt x="1722269" y="448123"/>
                </a:cubicBezTo>
                <a:cubicBezTo>
                  <a:pt x="1727552" y="448123"/>
                  <a:pt x="1731845" y="447462"/>
                  <a:pt x="1735147" y="446142"/>
                </a:cubicBezTo>
                <a:cubicBezTo>
                  <a:pt x="1738449" y="444821"/>
                  <a:pt x="1741029" y="442757"/>
                  <a:pt x="1742886" y="439950"/>
                </a:cubicBezTo>
                <a:cubicBezTo>
                  <a:pt x="1744744" y="437144"/>
                  <a:pt x="1746023" y="433553"/>
                  <a:pt x="1746725" y="429178"/>
                </a:cubicBezTo>
                <a:cubicBezTo>
                  <a:pt x="1747426" y="424802"/>
                  <a:pt x="1747777" y="419560"/>
                  <a:pt x="1747777" y="413452"/>
                </a:cubicBezTo>
                <a:cubicBezTo>
                  <a:pt x="1747777" y="407508"/>
                  <a:pt x="1747426" y="402349"/>
                  <a:pt x="1746725" y="397974"/>
                </a:cubicBezTo>
                <a:cubicBezTo>
                  <a:pt x="1746023" y="393598"/>
                  <a:pt x="1744744" y="389987"/>
                  <a:pt x="1742886" y="387139"/>
                </a:cubicBezTo>
                <a:cubicBezTo>
                  <a:pt x="1741029" y="384291"/>
                  <a:pt x="1738449" y="382165"/>
                  <a:pt x="1735147" y="380762"/>
                </a:cubicBezTo>
                <a:cubicBezTo>
                  <a:pt x="1731845" y="379359"/>
                  <a:pt x="1727552" y="378657"/>
                  <a:pt x="1722269" y="378657"/>
                </a:cubicBezTo>
                <a:close/>
                <a:moveTo>
                  <a:pt x="1522244" y="378657"/>
                </a:moveTo>
                <a:cubicBezTo>
                  <a:pt x="1517044" y="378657"/>
                  <a:pt x="1512792" y="379359"/>
                  <a:pt x="1509490" y="380762"/>
                </a:cubicBezTo>
                <a:cubicBezTo>
                  <a:pt x="1506188" y="382165"/>
                  <a:pt x="1503609" y="384291"/>
                  <a:pt x="1501751" y="387139"/>
                </a:cubicBezTo>
                <a:cubicBezTo>
                  <a:pt x="1499894" y="389987"/>
                  <a:pt x="1498614" y="393598"/>
                  <a:pt x="1497913" y="397974"/>
                </a:cubicBezTo>
                <a:cubicBezTo>
                  <a:pt x="1497211" y="402349"/>
                  <a:pt x="1496860" y="407508"/>
                  <a:pt x="1496860" y="413452"/>
                </a:cubicBezTo>
                <a:cubicBezTo>
                  <a:pt x="1496860" y="419560"/>
                  <a:pt x="1497211" y="424802"/>
                  <a:pt x="1497913" y="429178"/>
                </a:cubicBezTo>
                <a:cubicBezTo>
                  <a:pt x="1498614" y="433553"/>
                  <a:pt x="1499894" y="437144"/>
                  <a:pt x="1501751" y="439950"/>
                </a:cubicBezTo>
                <a:cubicBezTo>
                  <a:pt x="1503609" y="442757"/>
                  <a:pt x="1506188" y="444821"/>
                  <a:pt x="1509490" y="446142"/>
                </a:cubicBezTo>
                <a:cubicBezTo>
                  <a:pt x="1512792" y="447462"/>
                  <a:pt x="1517044" y="448123"/>
                  <a:pt x="1522244" y="448123"/>
                </a:cubicBezTo>
                <a:cubicBezTo>
                  <a:pt x="1527528" y="448123"/>
                  <a:pt x="1531820" y="447462"/>
                  <a:pt x="1535122" y="446142"/>
                </a:cubicBezTo>
                <a:cubicBezTo>
                  <a:pt x="1538424" y="444821"/>
                  <a:pt x="1541004" y="442757"/>
                  <a:pt x="1542861" y="439950"/>
                </a:cubicBezTo>
                <a:cubicBezTo>
                  <a:pt x="1544719" y="437144"/>
                  <a:pt x="1545998" y="433553"/>
                  <a:pt x="1546700" y="429178"/>
                </a:cubicBezTo>
                <a:cubicBezTo>
                  <a:pt x="1547401" y="424802"/>
                  <a:pt x="1547752" y="419560"/>
                  <a:pt x="1547752" y="413452"/>
                </a:cubicBezTo>
                <a:cubicBezTo>
                  <a:pt x="1547752" y="407508"/>
                  <a:pt x="1547401" y="402349"/>
                  <a:pt x="1546700" y="397974"/>
                </a:cubicBezTo>
                <a:cubicBezTo>
                  <a:pt x="1545998" y="393598"/>
                  <a:pt x="1544719" y="389987"/>
                  <a:pt x="1542861" y="387139"/>
                </a:cubicBezTo>
                <a:cubicBezTo>
                  <a:pt x="1541004" y="384291"/>
                  <a:pt x="1538424" y="382165"/>
                  <a:pt x="1535122" y="380762"/>
                </a:cubicBezTo>
                <a:cubicBezTo>
                  <a:pt x="1531820" y="379359"/>
                  <a:pt x="1527528" y="378657"/>
                  <a:pt x="1522244" y="378657"/>
                </a:cubicBezTo>
                <a:close/>
                <a:moveTo>
                  <a:pt x="1093619" y="378657"/>
                </a:moveTo>
                <a:cubicBezTo>
                  <a:pt x="1088419" y="378657"/>
                  <a:pt x="1084167" y="379359"/>
                  <a:pt x="1080865" y="380762"/>
                </a:cubicBezTo>
                <a:cubicBezTo>
                  <a:pt x="1077563" y="382165"/>
                  <a:pt x="1074984" y="384291"/>
                  <a:pt x="1073126" y="387139"/>
                </a:cubicBezTo>
                <a:cubicBezTo>
                  <a:pt x="1071269" y="389987"/>
                  <a:pt x="1069989" y="393598"/>
                  <a:pt x="1069288" y="397974"/>
                </a:cubicBezTo>
                <a:cubicBezTo>
                  <a:pt x="1068586" y="402349"/>
                  <a:pt x="1068235" y="407508"/>
                  <a:pt x="1068235" y="413452"/>
                </a:cubicBezTo>
                <a:cubicBezTo>
                  <a:pt x="1068235" y="419560"/>
                  <a:pt x="1068586" y="424802"/>
                  <a:pt x="1069288" y="429178"/>
                </a:cubicBezTo>
                <a:cubicBezTo>
                  <a:pt x="1069989" y="433553"/>
                  <a:pt x="1071269" y="437144"/>
                  <a:pt x="1073126" y="439950"/>
                </a:cubicBezTo>
                <a:cubicBezTo>
                  <a:pt x="1074984" y="442757"/>
                  <a:pt x="1077563" y="444821"/>
                  <a:pt x="1080865" y="446142"/>
                </a:cubicBezTo>
                <a:cubicBezTo>
                  <a:pt x="1084167" y="447462"/>
                  <a:pt x="1088419" y="448123"/>
                  <a:pt x="1093619" y="448123"/>
                </a:cubicBezTo>
                <a:cubicBezTo>
                  <a:pt x="1098902" y="448123"/>
                  <a:pt x="1103195" y="447462"/>
                  <a:pt x="1106497" y="446142"/>
                </a:cubicBezTo>
                <a:cubicBezTo>
                  <a:pt x="1109799" y="444821"/>
                  <a:pt x="1112379" y="442757"/>
                  <a:pt x="1114236" y="439950"/>
                </a:cubicBezTo>
                <a:cubicBezTo>
                  <a:pt x="1116094" y="437144"/>
                  <a:pt x="1117373" y="433553"/>
                  <a:pt x="1118075" y="429178"/>
                </a:cubicBezTo>
                <a:cubicBezTo>
                  <a:pt x="1118776" y="424802"/>
                  <a:pt x="1119127" y="419560"/>
                  <a:pt x="1119127" y="413452"/>
                </a:cubicBezTo>
                <a:cubicBezTo>
                  <a:pt x="1119127" y="407508"/>
                  <a:pt x="1118776" y="402349"/>
                  <a:pt x="1118075" y="397974"/>
                </a:cubicBezTo>
                <a:cubicBezTo>
                  <a:pt x="1117373" y="393598"/>
                  <a:pt x="1116094" y="389987"/>
                  <a:pt x="1114236" y="387139"/>
                </a:cubicBezTo>
                <a:cubicBezTo>
                  <a:pt x="1112379" y="384291"/>
                  <a:pt x="1109799" y="382165"/>
                  <a:pt x="1106497" y="380762"/>
                </a:cubicBezTo>
                <a:cubicBezTo>
                  <a:pt x="1103195" y="379359"/>
                  <a:pt x="1098902" y="378657"/>
                  <a:pt x="1093619" y="378657"/>
                </a:cubicBezTo>
                <a:close/>
                <a:moveTo>
                  <a:pt x="2125872" y="370484"/>
                </a:moveTo>
                <a:lnTo>
                  <a:pt x="2173668" y="370484"/>
                </a:lnTo>
                <a:lnTo>
                  <a:pt x="2173668" y="380390"/>
                </a:lnTo>
                <a:lnTo>
                  <a:pt x="2137016" y="380390"/>
                </a:lnTo>
                <a:lnTo>
                  <a:pt x="2137016" y="407013"/>
                </a:lnTo>
                <a:lnTo>
                  <a:pt x="2171192" y="407013"/>
                </a:lnTo>
                <a:lnTo>
                  <a:pt x="2171192" y="416424"/>
                </a:lnTo>
                <a:lnTo>
                  <a:pt x="2137016" y="416424"/>
                </a:lnTo>
                <a:lnTo>
                  <a:pt x="2137016" y="446389"/>
                </a:lnTo>
                <a:lnTo>
                  <a:pt x="2176764" y="446389"/>
                </a:lnTo>
                <a:lnTo>
                  <a:pt x="2176764" y="456419"/>
                </a:lnTo>
                <a:lnTo>
                  <a:pt x="2125872" y="456419"/>
                </a:lnTo>
                <a:close/>
                <a:moveTo>
                  <a:pt x="2030622" y="370484"/>
                </a:moveTo>
                <a:lnTo>
                  <a:pt x="2052415" y="370484"/>
                </a:lnTo>
                <a:cubicBezTo>
                  <a:pt x="2058441" y="370484"/>
                  <a:pt x="2063539" y="370918"/>
                  <a:pt x="2067708" y="371785"/>
                </a:cubicBezTo>
                <a:cubicBezTo>
                  <a:pt x="2071876" y="372651"/>
                  <a:pt x="2075261" y="374075"/>
                  <a:pt x="2077861" y="376057"/>
                </a:cubicBezTo>
                <a:cubicBezTo>
                  <a:pt x="2080462" y="378038"/>
                  <a:pt x="2082340" y="380659"/>
                  <a:pt x="2083495" y="383920"/>
                </a:cubicBezTo>
                <a:cubicBezTo>
                  <a:pt x="2084651" y="387180"/>
                  <a:pt x="2085229" y="391163"/>
                  <a:pt x="2085229" y="395869"/>
                </a:cubicBezTo>
                <a:cubicBezTo>
                  <a:pt x="2085229" y="403298"/>
                  <a:pt x="2083784" y="408932"/>
                  <a:pt x="2080895" y="412771"/>
                </a:cubicBezTo>
                <a:cubicBezTo>
                  <a:pt x="2078006" y="416609"/>
                  <a:pt x="2073589" y="419189"/>
                  <a:pt x="2067646" y="420510"/>
                </a:cubicBezTo>
                <a:lnTo>
                  <a:pt x="2093401" y="456419"/>
                </a:lnTo>
                <a:lnTo>
                  <a:pt x="2080276" y="456419"/>
                </a:lnTo>
                <a:lnTo>
                  <a:pt x="2056625" y="421748"/>
                </a:lnTo>
                <a:cubicBezTo>
                  <a:pt x="2055965" y="421831"/>
                  <a:pt x="2055284" y="421872"/>
                  <a:pt x="2054582" y="421872"/>
                </a:cubicBezTo>
                <a:cubicBezTo>
                  <a:pt x="2053881" y="421872"/>
                  <a:pt x="2053158" y="421872"/>
                  <a:pt x="2052415" y="421872"/>
                </a:cubicBezTo>
                <a:lnTo>
                  <a:pt x="2041766" y="421872"/>
                </a:lnTo>
                <a:lnTo>
                  <a:pt x="2041766" y="456419"/>
                </a:lnTo>
                <a:lnTo>
                  <a:pt x="2030622" y="456419"/>
                </a:lnTo>
                <a:close/>
                <a:moveTo>
                  <a:pt x="1954422" y="370484"/>
                </a:moveTo>
                <a:lnTo>
                  <a:pt x="2002218" y="370484"/>
                </a:lnTo>
                <a:lnTo>
                  <a:pt x="2002218" y="380390"/>
                </a:lnTo>
                <a:lnTo>
                  <a:pt x="1965566" y="380390"/>
                </a:lnTo>
                <a:lnTo>
                  <a:pt x="1965566" y="407013"/>
                </a:lnTo>
                <a:lnTo>
                  <a:pt x="1999742" y="407013"/>
                </a:lnTo>
                <a:lnTo>
                  <a:pt x="1999742" y="416424"/>
                </a:lnTo>
                <a:lnTo>
                  <a:pt x="1965566" y="416424"/>
                </a:lnTo>
                <a:lnTo>
                  <a:pt x="1965566" y="446389"/>
                </a:lnTo>
                <a:lnTo>
                  <a:pt x="2005314" y="446389"/>
                </a:lnTo>
                <a:lnTo>
                  <a:pt x="2005314" y="456419"/>
                </a:lnTo>
                <a:lnTo>
                  <a:pt x="1954422" y="456419"/>
                </a:lnTo>
                <a:close/>
                <a:moveTo>
                  <a:pt x="1859172" y="370484"/>
                </a:moveTo>
                <a:lnTo>
                  <a:pt x="1870316" y="370484"/>
                </a:lnTo>
                <a:lnTo>
                  <a:pt x="1870316" y="405527"/>
                </a:lnTo>
                <a:lnTo>
                  <a:pt x="1912788" y="405527"/>
                </a:lnTo>
                <a:lnTo>
                  <a:pt x="1912788" y="370484"/>
                </a:lnTo>
                <a:lnTo>
                  <a:pt x="1924056" y="370484"/>
                </a:lnTo>
                <a:lnTo>
                  <a:pt x="1924056" y="456419"/>
                </a:lnTo>
                <a:lnTo>
                  <a:pt x="1912788" y="456419"/>
                </a:lnTo>
                <a:lnTo>
                  <a:pt x="1912788" y="414814"/>
                </a:lnTo>
                <a:lnTo>
                  <a:pt x="1870316" y="414814"/>
                </a:lnTo>
                <a:lnTo>
                  <a:pt x="1870316" y="456419"/>
                </a:lnTo>
                <a:lnTo>
                  <a:pt x="1859172" y="456419"/>
                </a:lnTo>
                <a:close/>
                <a:moveTo>
                  <a:pt x="1411497" y="370484"/>
                </a:moveTo>
                <a:lnTo>
                  <a:pt x="1422641" y="370484"/>
                </a:lnTo>
                <a:lnTo>
                  <a:pt x="1422641" y="446389"/>
                </a:lnTo>
                <a:lnTo>
                  <a:pt x="1459913" y="446389"/>
                </a:lnTo>
                <a:lnTo>
                  <a:pt x="1459913" y="456419"/>
                </a:lnTo>
                <a:lnTo>
                  <a:pt x="1411497" y="456419"/>
                </a:lnTo>
                <a:close/>
                <a:moveTo>
                  <a:pt x="1259097" y="370484"/>
                </a:moveTo>
                <a:lnTo>
                  <a:pt x="1280890" y="370484"/>
                </a:lnTo>
                <a:cubicBezTo>
                  <a:pt x="1286916" y="370484"/>
                  <a:pt x="1292014" y="370918"/>
                  <a:pt x="1296183" y="371785"/>
                </a:cubicBezTo>
                <a:cubicBezTo>
                  <a:pt x="1300351" y="372651"/>
                  <a:pt x="1303736" y="374075"/>
                  <a:pt x="1306336" y="376057"/>
                </a:cubicBezTo>
                <a:cubicBezTo>
                  <a:pt x="1308937" y="378038"/>
                  <a:pt x="1310815" y="380659"/>
                  <a:pt x="1311970" y="383920"/>
                </a:cubicBezTo>
                <a:cubicBezTo>
                  <a:pt x="1313126" y="387180"/>
                  <a:pt x="1313704" y="391163"/>
                  <a:pt x="1313704" y="395869"/>
                </a:cubicBezTo>
                <a:cubicBezTo>
                  <a:pt x="1313704" y="403298"/>
                  <a:pt x="1312259" y="408932"/>
                  <a:pt x="1309370" y="412771"/>
                </a:cubicBezTo>
                <a:cubicBezTo>
                  <a:pt x="1306481" y="416609"/>
                  <a:pt x="1302064" y="419189"/>
                  <a:pt x="1296121" y="420510"/>
                </a:cubicBezTo>
                <a:lnTo>
                  <a:pt x="1321876" y="456419"/>
                </a:lnTo>
                <a:lnTo>
                  <a:pt x="1308751" y="456419"/>
                </a:lnTo>
                <a:lnTo>
                  <a:pt x="1285100" y="421748"/>
                </a:lnTo>
                <a:cubicBezTo>
                  <a:pt x="1284440" y="421831"/>
                  <a:pt x="1283759" y="421872"/>
                  <a:pt x="1283057" y="421872"/>
                </a:cubicBezTo>
                <a:cubicBezTo>
                  <a:pt x="1282356" y="421872"/>
                  <a:pt x="1281633" y="421872"/>
                  <a:pt x="1280890" y="421872"/>
                </a:cubicBezTo>
                <a:lnTo>
                  <a:pt x="1270241" y="421872"/>
                </a:lnTo>
                <a:lnTo>
                  <a:pt x="1270241" y="456419"/>
                </a:lnTo>
                <a:lnTo>
                  <a:pt x="1259097" y="456419"/>
                </a:lnTo>
                <a:close/>
                <a:moveTo>
                  <a:pt x="1163476" y="370484"/>
                </a:moveTo>
                <a:lnTo>
                  <a:pt x="1174496" y="370484"/>
                </a:lnTo>
                <a:lnTo>
                  <a:pt x="1174496" y="426206"/>
                </a:lnTo>
                <a:cubicBezTo>
                  <a:pt x="1174496" y="430333"/>
                  <a:pt x="1174868" y="433780"/>
                  <a:pt x="1175610" y="436545"/>
                </a:cubicBezTo>
                <a:cubicBezTo>
                  <a:pt x="1176353" y="439311"/>
                  <a:pt x="1177571" y="441519"/>
                  <a:pt x="1179263" y="443170"/>
                </a:cubicBezTo>
                <a:cubicBezTo>
                  <a:pt x="1180956" y="444821"/>
                  <a:pt x="1183164" y="446018"/>
                  <a:pt x="1185888" y="446761"/>
                </a:cubicBezTo>
                <a:cubicBezTo>
                  <a:pt x="1188612" y="447504"/>
                  <a:pt x="1191955" y="447875"/>
                  <a:pt x="1195918" y="447875"/>
                </a:cubicBezTo>
                <a:cubicBezTo>
                  <a:pt x="1200045" y="447875"/>
                  <a:pt x="1203492" y="447504"/>
                  <a:pt x="1206257" y="446761"/>
                </a:cubicBezTo>
                <a:cubicBezTo>
                  <a:pt x="1209023" y="446018"/>
                  <a:pt x="1211231" y="444821"/>
                  <a:pt x="1212882" y="443170"/>
                </a:cubicBezTo>
                <a:cubicBezTo>
                  <a:pt x="1214533" y="441519"/>
                  <a:pt x="1215688" y="439311"/>
                  <a:pt x="1216349" y="436545"/>
                </a:cubicBezTo>
                <a:cubicBezTo>
                  <a:pt x="1217009" y="433780"/>
                  <a:pt x="1217339" y="430333"/>
                  <a:pt x="1217339" y="426206"/>
                </a:cubicBezTo>
                <a:lnTo>
                  <a:pt x="1217339" y="370484"/>
                </a:lnTo>
                <a:lnTo>
                  <a:pt x="1228360" y="370484"/>
                </a:lnTo>
                <a:lnTo>
                  <a:pt x="1228360" y="428682"/>
                </a:lnTo>
                <a:cubicBezTo>
                  <a:pt x="1228360" y="438836"/>
                  <a:pt x="1225636" y="446203"/>
                  <a:pt x="1220187" y="450785"/>
                </a:cubicBezTo>
                <a:cubicBezTo>
                  <a:pt x="1214739" y="455367"/>
                  <a:pt x="1206608" y="457657"/>
                  <a:pt x="1195794" y="457657"/>
                </a:cubicBezTo>
                <a:cubicBezTo>
                  <a:pt x="1184980" y="457657"/>
                  <a:pt x="1176890" y="455449"/>
                  <a:pt x="1171524" y="451033"/>
                </a:cubicBezTo>
                <a:cubicBezTo>
                  <a:pt x="1166159" y="446616"/>
                  <a:pt x="1163476" y="439166"/>
                  <a:pt x="1163476" y="428682"/>
                </a:cubicBezTo>
                <a:close/>
                <a:moveTo>
                  <a:pt x="962698" y="370484"/>
                </a:moveTo>
                <a:lnTo>
                  <a:pt x="975576" y="370484"/>
                </a:lnTo>
                <a:lnTo>
                  <a:pt x="998731" y="409366"/>
                </a:lnTo>
                <a:lnTo>
                  <a:pt x="999474" y="409366"/>
                </a:lnTo>
                <a:lnTo>
                  <a:pt x="1022506" y="370484"/>
                </a:lnTo>
                <a:lnTo>
                  <a:pt x="1034764" y="370484"/>
                </a:lnTo>
                <a:lnTo>
                  <a:pt x="1004180" y="419395"/>
                </a:lnTo>
                <a:lnTo>
                  <a:pt x="1004180" y="456419"/>
                </a:lnTo>
                <a:lnTo>
                  <a:pt x="993035" y="456419"/>
                </a:lnTo>
                <a:lnTo>
                  <a:pt x="993035" y="419519"/>
                </a:lnTo>
                <a:close/>
                <a:moveTo>
                  <a:pt x="811422" y="370484"/>
                </a:moveTo>
                <a:lnTo>
                  <a:pt x="836187" y="370484"/>
                </a:lnTo>
                <a:cubicBezTo>
                  <a:pt x="842378" y="370484"/>
                  <a:pt x="848012" y="371042"/>
                  <a:pt x="853089" y="372156"/>
                </a:cubicBezTo>
                <a:cubicBezTo>
                  <a:pt x="858166" y="373271"/>
                  <a:pt x="862521" y="375396"/>
                  <a:pt x="866153" y="378533"/>
                </a:cubicBezTo>
                <a:cubicBezTo>
                  <a:pt x="869785" y="381670"/>
                  <a:pt x="872612" y="386045"/>
                  <a:pt x="874635" y="391659"/>
                </a:cubicBezTo>
                <a:cubicBezTo>
                  <a:pt x="876657" y="397272"/>
                  <a:pt x="877669" y="404536"/>
                  <a:pt x="877669" y="413452"/>
                </a:cubicBezTo>
                <a:cubicBezTo>
                  <a:pt x="877669" y="421789"/>
                  <a:pt x="876657" y="428703"/>
                  <a:pt x="874635" y="434192"/>
                </a:cubicBezTo>
                <a:cubicBezTo>
                  <a:pt x="872612" y="439682"/>
                  <a:pt x="869785" y="444078"/>
                  <a:pt x="866153" y="447380"/>
                </a:cubicBezTo>
                <a:cubicBezTo>
                  <a:pt x="862521" y="450682"/>
                  <a:pt x="858166" y="453014"/>
                  <a:pt x="853089" y="454376"/>
                </a:cubicBezTo>
                <a:cubicBezTo>
                  <a:pt x="848012" y="455738"/>
                  <a:pt x="842378" y="456419"/>
                  <a:pt x="836187" y="456419"/>
                </a:cubicBezTo>
                <a:lnTo>
                  <a:pt x="811422" y="456419"/>
                </a:lnTo>
                <a:close/>
                <a:moveTo>
                  <a:pt x="716172" y="370484"/>
                </a:moveTo>
                <a:lnTo>
                  <a:pt x="740937" y="370484"/>
                </a:lnTo>
                <a:cubicBezTo>
                  <a:pt x="747128" y="370484"/>
                  <a:pt x="752762" y="371042"/>
                  <a:pt x="757839" y="372156"/>
                </a:cubicBezTo>
                <a:cubicBezTo>
                  <a:pt x="762916" y="373271"/>
                  <a:pt x="767271" y="375396"/>
                  <a:pt x="770903" y="378533"/>
                </a:cubicBezTo>
                <a:cubicBezTo>
                  <a:pt x="774535" y="381670"/>
                  <a:pt x="777362" y="386045"/>
                  <a:pt x="779385" y="391659"/>
                </a:cubicBezTo>
                <a:cubicBezTo>
                  <a:pt x="781407" y="397272"/>
                  <a:pt x="782419" y="404536"/>
                  <a:pt x="782419" y="413452"/>
                </a:cubicBezTo>
                <a:cubicBezTo>
                  <a:pt x="782419" y="421789"/>
                  <a:pt x="781407" y="428703"/>
                  <a:pt x="779385" y="434192"/>
                </a:cubicBezTo>
                <a:cubicBezTo>
                  <a:pt x="777362" y="439682"/>
                  <a:pt x="774535" y="444078"/>
                  <a:pt x="770903" y="447380"/>
                </a:cubicBezTo>
                <a:cubicBezTo>
                  <a:pt x="767271" y="450682"/>
                  <a:pt x="762916" y="453014"/>
                  <a:pt x="757839" y="454376"/>
                </a:cubicBezTo>
                <a:cubicBezTo>
                  <a:pt x="752762" y="455738"/>
                  <a:pt x="747128" y="456419"/>
                  <a:pt x="740937" y="456419"/>
                </a:cubicBezTo>
                <a:lnTo>
                  <a:pt x="716172" y="456419"/>
                </a:lnTo>
                <a:close/>
                <a:moveTo>
                  <a:pt x="643458" y="370484"/>
                </a:moveTo>
                <a:lnTo>
                  <a:pt x="658317" y="370484"/>
                </a:lnTo>
                <a:lnTo>
                  <a:pt x="690759" y="456419"/>
                </a:lnTo>
                <a:lnTo>
                  <a:pt x="678996" y="456419"/>
                </a:lnTo>
                <a:lnTo>
                  <a:pt x="669709" y="430787"/>
                </a:lnTo>
                <a:lnTo>
                  <a:pt x="631695" y="430787"/>
                </a:lnTo>
                <a:lnTo>
                  <a:pt x="622284" y="456419"/>
                </a:lnTo>
                <a:lnTo>
                  <a:pt x="610892" y="456419"/>
                </a:lnTo>
                <a:close/>
                <a:moveTo>
                  <a:pt x="1722269" y="369246"/>
                </a:moveTo>
                <a:cubicBezTo>
                  <a:pt x="1728378" y="369246"/>
                  <a:pt x="1733744" y="369927"/>
                  <a:pt x="1738367" y="371289"/>
                </a:cubicBezTo>
                <a:cubicBezTo>
                  <a:pt x="1742989" y="372651"/>
                  <a:pt x="1746848" y="375025"/>
                  <a:pt x="1749944" y="378409"/>
                </a:cubicBezTo>
                <a:cubicBezTo>
                  <a:pt x="1753040" y="381794"/>
                  <a:pt x="1755372" y="386313"/>
                  <a:pt x="1756940" y="391968"/>
                </a:cubicBezTo>
                <a:cubicBezTo>
                  <a:pt x="1758509" y="397623"/>
                  <a:pt x="1759293" y="404784"/>
                  <a:pt x="1759293" y="413452"/>
                </a:cubicBezTo>
                <a:cubicBezTo>
                  <a:pt x="1759293" y="422120"/>
                  <a:pt x="1758509" y="429301"/>
                  <a:pt x="1756940" y="434997"/>
                </a:cubicBezTo>
                <a:cubicBezTo>
                  <a:pt x="1755372" y="440693"/>
                  <a:pt x="1753040" y="445213"/>
                  <a:pt x="1749944" y="448556"/>
                </a:cubicBezTo>
                <a:cubicBezTo>
                  <a:pt x="1746848" y="451899"/>
                  <a:pt x="1742989" y="454252"/>
                  <a:pt x="1738367" y="455614"/>
                </a:cubicBezTo>
                <a:cubicBezTo>
                  <a:pt x="1733744" y="456976"/>
                  <a:pt x="1728378" y="457657"/>
                  <a:pt x="1722269" y="457657"/>
                </a:cubicBezTo>
                <a:cubicBezTo>
                  <a:pt x="1716161" y="457657"/>
                  <a:pt x="1710815" y="456976"/>
                  <a:pt x="1706234" y="455614"/>
                </a:cubicBezTo>
                <a:cubicBezTo>
                  <a:pt x="1701652" y="454252"/>
                  <a:pt x="1697793" y="451899"/>
                  <a:pt x="1694656" y="448556"/>
                </a:cubicBezTo>
                <a:cubicBezTo>
                  <a:pt x="1691519" y="445213"/>
                  <a:pt x="1689167" y="440693"/>
                  <a:pt x="1687598" y="434997"/>
                </a:cubicBezTo>
                <a:cubicBezTo>
                  <a:pt x="1686030" y="429301"/>
                  <a:pt x="1685246" y="422120"/>
                  <a:pt x="1685246" y="413452"/>
                </a:cubicBezTo>
                <a:cubicBezTo>
                  <a:pt x="1685246" y="404784"/>
                  <a:pt x="1686030" y="397623"/>
                  <a:pt x="1687598" y="391968"/>
                </a:cubicBezTo>
                <a:cubicBezTo>
                  <a:pt x="1689167" y="386313"/>
                  <a:pt x="1691519" y="381794"/>
                  <a:pt x="1694656" y="378409"/>
                </a:cubicBezTo>
                <a:cubicBezTo>
                  <a:pt x="1697793" y="375025"/>
                  <a:pt x="1701652" y="372651"/>
                  <a:pt x="1706234" y="371289"/>
                </a:cubicBezTo>
                <a:cubicBezTo>
                  <a:pt x="1710815" y="369927"/>
                  <a:pt x="1716161" y="369246"/>
                  <a:pt x="1722269" y="369246"/>
                </a:cubicBezTo>
                <a:close/>
                <a:moveTo>
                  <a:pt x="1631477" y="369246"/>
                </a:moveTo>
                <a:cubicBezTo>
                  <a:pt x="1633458" y="369246"/>
                  <a:pt x="1635501" y="369329"/>
                  <a:pt x="1637606" y="369494"/>
                </a:cubicBezTo>
                <a:cubicBezTo>
                  <a:pt x="1639711" y="369659"/>
                  <a:pt x="1641754" y="369886"/>
                  <a:pt x="1643736" y="370175"/>
                </a:cubicBezTo>
                <a:cubicBezTo>
                  <a:pt x="1645717" y="370464"/>
                  <a:pt x="1647595" y="370815"/>
                  <a:pt x="1649370" y="371227"/>
                </a:cubicBezTo>
                <a:cubicBezTo>
                  <a:pt x="1651145" y="371640"/>
                  <a:pt x="1652651" y="372094"/>
                  <a:pt x="1653889" y="372590"/>
                </a:cubicBezTo>
                <a:lnTo>
                  <a:pt x="1653889" y="382496"/>
                </a:lnTo>
                <a:cubicBezTo>
                  <a:pt x="1651000" y="381340"/>
                  <a:pt x="1647719" y="380473"/>
                  <a:pt x="1644045" y="379895"/>
                </a:cubicBezTo>
                <a:cubicBezTo>
                  <a:pt x="1640372" y="379317"/>
                  <a:pt x="1636347" y="379028"/>
                  <a:pt x="1631972" y="379028"/>
                </a:cubicBezTo>
                <a:cubicBezTo>
                  <a:pt x="1627184" y="379028"/>
                  <a:pt x="1622912" y="379524"/>
                  <a:pt x="1619156" y="380514"/>
                </a:cubicBezTo>
                <a:cubicBezTo>
                  <a:pt x="1615400" y="381505"/>
                  <a:pt x="1612222" y="383280"/>
                  <a:pt x="1609622" y="385839"/>
                </a:cubicBezTo>
                <a:cubicBezTo>
                  <a:pt x="1607022" y="388398"/>
                  <a:pt x="1605040" y="391906"/>
                  <a:pt x="1603678" y="396364"/>
                </a:cubicBezTo>
                <a:cubicBezTo>
                  <a:pt x="1602316" y="400822"/>
                  <a:pt x="1601635" y="406518"/>
                  <a:pt x="1601635" y="413452"/>
                </a:cubicBezTo>
                <a:cubicBezTo>
                  <a:pt x="1601635" y="420799"/>
                  <a:pt x="1602275" y="426722"/>
                  <a:pt x="1603554" y="431221"/>
                </a:cubicBezTo>
                <a:cubicBezTo>
                  <a:pt x="1604834" y="435720"/>
                  <a:pt x="1606753" y="439207"/>
                  <a:pt x="1609312" y="441684"/>
                </a:cubicBezTo>
                <a:cubicBezTo>
                  <a:pt x="1611871" y="444160"/>
                  <a:pt x="1614988" y="445832"/>
                  <a:pt x="1618661" y="446699"/>
                </a:cubicBezTo>
                <a:cubicBezTo>
                  <a:pt x="1622335" y="447566"/>
                  <a:pt x="1626607" y="447999"/>
                  <a:pt x="1631477" y="447999"/>
                </a:cubicBezTo>
                <a:cubicBezTo>
                  <a:pt x="1633458" y="447999"/>
                  <a:pt x="1635790" y="447875"/>
                  <a:pt x="1638473" y="447627"/>
                </a:cubicBezTo>
                <a:cubicBezTo>
                  <a:pt x="1641156" y="447380"/>
                  <a:pt x="1643488" y="446967"/>
                  <a:pt x="1645469" y="446389"/>
                </a:cubicBezTo>
                <a:lnTo>
                  <a:pt x="1645469" y="419767"/>
                </a:lnTo>
                <a:lnTo>
                  <a:pt x="1628258" y="419767"/>
                </a:lnTo>
                <a:lnTo>
                  <a:pt x="1628258" y="410356"/>
                </a:lnTo>
                <a:lnTo>
                  <a:pt x="1656118" y="410356"/>
                </a:lnTo>
                <a:lnTo>
                  <a:pt x="1656118" y="454066"/>
                </a:lnTo>
                <a:cubicBezTo>
                  <a:pt x="1652981" y="455057"/>
                  <a:pt x="1649246" y="455903"/>
                  <a:pt x="1644912" y="456605"/>
                </a:cubicBezTo>
                <a:cubicBezTo>
                  <a:pt x="1640578" y="457306"/>
                  <a:pt x="1635687" y="457657"/>
                  <a:pt x="1630239" y="457657"/>
                </a:cubicBezTo>
                <a:cubicBezTo>
                  <a:pt x="1623965" y="457657"/>
                  <a:pt x="1618352" y="457038"/>
                  <a:pt x="1613398" y="455800"/>
                </a:cubicBezTo>
                <a:cubicBezTo>
                  <a:pt x="1608446" y="454562"/>
                  <a:pt x="1604235" y="452312"/>
                  <a:pt x="1600768" y="449051"/>
                </a:cubicBezTo>
                <a:cubicBezTo>
                  <a:pt x="1597301" y="445791"/>
                  <a:pt x="1594639" y="441292"/>
                  <a:pt x="1592782" y="435555"/>
                </a:cubicBezTo>
                <a:cubicBezTo>
                  <a:pt x="1590924" y="429817"/>
                  <a:pt x="1589996" y="422450"/>
                  <a:pt x="1589996" y="413452"/>
                </a:cubicBezTo>
                <a:cubicBezTo>
                  <a:pt x="1589996" y="405197"/>
                  <a:pt x="1590945" y="398242"/>
                  <a:pt x="1592844" y="392587"/>
                </a:cubicBezTo>
                <a:cubicBezTo>
                  <a:pt x="1594742" y="386933"/>
                  <a:pt x="1597466" y="382372"/>
                  <a:pt x="1601016" y="378905"/>
                </a:cubicBezTo>
                <a:cubicBezTo>
                  <a:pt x="1604566" y="375437"/>
                  <a:pt x="1608920" y="372961"/>
                  <a:pt x="1614080" y="371475"/>
                </a:cubicBezTo>
                <a:cubicBezTo>
                  <a:pt x="1619239" y="369989"/>
                  <a:pt x="1625038" y="369246"/>
                  <a:pt x="1631477" y="369246"/>
                </a:cubicBezTo>
                <a:close/>
                <a:moveTo>
                  <a:pt x="1522244" y="369246"/>
                </a:moveTo>
                <a:cubicBezTo>
                  <a:pt x="1528353" y="369246"/>
                  <a:pt x="1533719" y="369927"/>
                  <a:pt x="1538342" y="371289"/>
                </a:cubicBezTo>
                <a:cubicBezTo>
                  <a:pt x="1542964" y="372651"/>
                  <a:pt x="1546824" y="375025"/>
                  <a:pt x="1549919" y="378409"/>
                </a:cubicBezTo>
                <a:cubicBezTo>
                  <a:pt x="1553015" y="381794"/>
                  <a:pt x="1555347" y="386313"/>
                  <a:pt x="1556915" y="391968"/>
                </a:cubicBezTo>
                <a:cubicBezTo>
                  <a:pt x="1558484" y="397623"/>
                  <a:pt x="1559268" y="404784"/>
                  <a:pt x="1559268" y="413452"/>
                </a:cubicBezTo>
                <a:cubicBezTo>
                  <a:pt x="1559268" y="422120"/>
                  <a:pt x="1558484" y="429301"/>
                  <a:pt x="1556915" y="434997"/>
                </a:cubicBezTo>
                <a:cubicBezTo>
                  <a:pt x="1555347" y="440693"/>
                  <a:pt x="1553015" y="445213"/>
                  <a:pt x="1549919" y="448556"/>
                </a:cubicBezTo>
                <a:cubicBezTo>
                  <a:pt x="1546824" y="451899"/>
                  <a:pt x="1542964" y="454252"/>
                  <a:pt x="1538342" y="455614"/>
                </a:cubicBezTo>
                <a:cubicBezTo>
                  <a:pt x="1533719" y="456976"/>
                  <a:pt x="1528353" y="457657"/>
                  <a:pt x="1522244" y="457657"/>
                </a:cubicBezTo>
                <a:cubicBezTo>
                  <a:pt x="1516136" y="457657"/>
                  <a:pt x="1510791" y="456976"/>
                  <a:pt x="1506209" y="455614"/>
                </a:cubicBezTo>
                <a:cubicBezTo>
                  <a:pt x="1501627" y="454252"/>
                  <a:pt x="1497768" y="451899"/>
                  <a:pt x="1494631" y="448556"/>
                </a:cubicBezTo>
                <a:cubicBezTo>
                  <a:pt x="1491494" y="445213"/>
                  <a:pt x="1489142" y="440693"/>
                  <a:pt x="1487573" y="434997"/>
                </a:cubicBezTo>
                <a:cubicBezTo>
                  <a:pt x="1486005" y="429301"/>
                  <a:pt x="1485221" y="422120"/>
                  <a:pt x="1485221" y="413452"/>
                </a:cubicBezTo>
                <a:cubicBezTo>
                  <a:pt x="1485221" y="404784"/>
                  <a:pt x="1486005" y="397623"/>
                  <a:pt x="1487573" y="391968"/>
                </a:cubicBezTo>
                <a:cubicBezTo>
                  <a:pt x="1489142" y="386313"/>
                  <a:pt x="1491494" y="381794"/>
                  <a:pt x="1494631" y="378409"/>
                </a:cubicBezTo>
                <a:cubicBezTo>
                  <a:pt x="1497768" y="375025"/>
                  <a:pt x="1501627" y="372651"/>
                  <a:pt x="1506209" y="371289"/>
                </a:cubicBezTo>
                <a:cubicBezTo>
                  <a:pt x="1510791" y="369927"/>
                  <a:pt x="1516136" y="369246"/>
                  <a:pt x="1522244" y="369246"/>
                </a:cubicBezTo>
                <a:close/>
                <a:moveTo>
                  <a:pt x="1093619" y="369246"/>
                </a:moveTo>
                <a:cubicBezTo>
                  <a:pt x="1099728" y="369246"/>
                  <a:pt x="1105094" y="369927"/>
                  <a:pt x="1109717" y="371289"/>
                </a:cubicBezTo>
                <a:cubicBezTo>
                  <a:pt x="1114339" y="372651"/>
                  <a:pt x="1118199" y="375025"/>
                  <a:pt x="1121294" y="378409"/>
                </a:cubicBezTo>
                <a:cubicBezTo>
                  <a:pt x="1124390" y="381794"/>
                  <a:pt x="1126722" y="386313"/>
                  <a:pt x="1128290" y="391968"/>
                </a:cubicBezTo>
                <a:cubicBezTo>
                  <a:pt x="1129859" y="397623"/>
                  <a:pt x="1130643" y="404784"/>
                  <a:pt x="1130643" y="413452"/>
                </a:cubicBezTo>
                <a:cubicBezTo>
                  <a:pt x="1130643" y="422120"/>
                  <a:pt x="1129859" y="429301"/>
                  <a:pt x="1128290" y="434997"/>
                </a:cubicBezTo>
                <a:cubicBezTo>
                  <a:pt x="1126722" y="440693"/>
                  <a:pt x="1124390" y="445213"/>
                  <a:pt x="1121294" y="448556"/>
                </a:cubicBezTo>
                <a:cubicBezTo>
                  <a:pt x="1118199" y="451899"/>
                  <a:pt x="1114339" y="454252"/>
                  <a:pt x="1109717" y="455614"/>
                </a:cubicBezTo>
                <a:cubicBezTo>
                  <a:pt x="1105094" y="456976"/>
                  <a:pt x="1099728" y="457657"/>
                  <a:pt x="1093619" y="457657"/>
                </a:cubicBezTo>
                <a:cubicBezTo>
                  <a:pt x="1087511" y="457657"/>
                  <a:pt x="1082165" y="456976"/>
                  <a:pt x="1077584" y="455614"/>
                </a:cubicBezTo>
                <a:cubicBezTo>
                  <a:pt x="1073002" y="454252"/>
                  <a:pt x="1069143" y="451899"/>
                  <a:pt x="1066006" y="448556"/>
                </a:cubicBezTo>
                <a:cubicBezTo>
                  <a:pt x="1062869" y="445213"/>
                  <a:pt x="1060517" y="440693"/>
                  <a:pt x="1058948" y="434997"/>
                </a:cubicBezTo>
                <a:cubicBezTo>
                  <a:pt x="1057380" y="429301"/>
                  <a:pt x="1056596" y="422120"/>
                  <a:pt x="1056596" y="413452"/>
                </a:cubicBezTo>
                <a:cubicBezTo>
                  <a:pt x="1056596" y="404784"/>
                  <a:pt x="1057380" y="397623"/>
                  <a:pt x="1058948" y="391968"/>
                </a:cubicBezTo>
                <a:cubicBezTo>
                  <a:pt x="1060517" y="386313"/>
                  <a:pt x="1062869" y="381794"/>
                  <a:pt x="1066006" y="378409"/>
                </a:cubicBezTo>
                <a:cubicBezTo>
                  <a:pt x="1069143" y="375025"/>
                  <a:pt x="1073002" y="372651"/>
                  <a:pt x="1077584" y="371289"/>
                </a:cubicBezTo>
                <a:cubicBezTo>
                  <a:pt x="1082165" y="369927"/>
                  <a:pt x="1087511" y="369246"/>
                  <a:pt x="1093619" y="369246"/>
                </a:cubicBezTo>
                <a:close/>
                <a:moveTo>
                  <a:pt x="184597" y="178247"/>
                </a:moveTo>
                <a:lnTo>
                  <a:pt x="184597" y="300640"/>
                </a:lnTo>
                <a:lnTo>
                  <a:pt x="245794" y="300641"/>
                </a:lnTo>
                <a:cubicBezTo>
                  <a:pt x="279592" y="300641"/>
                  <a:pt x="306991" y="273242"/>
                  <a:pt x="306991" y="239444"/>
                </a:cubicBezTo>
                <a:cubicBezTo>
                  <a:pt x="306991" y="205646"/>
                  <a:pt x="279592" y="178247"/>
                  <a:pt x="245794" y="178247"/>
                </a:cubicBezTo>
                <a:close/>
                <a:moveTo>
                  <a:pt x="239444" y="83694"/>
                </a:moveTo>
                <a:lnTo>
                  <a:pt x="284145" y="131523"/>
                </a:lnTo>
                <a:lnTo>
                  <a:pt x="349575" y="129312"/>
                </a:lnTo>
                <a:lnTo>
                  <a:pt x="347364" y="194742"/>
                </a:lnTo>
                <a:lnTo>
                  <a:pt x="395193" y="239444"/>
                </a:lnTo>
                <a:lnTo>
                  <a:pt x="347364" y="284145"/>
                </a:lnTo>
                <a:lnTo>
                  <a:pt x="349575" y="349575"/>
                </a:lnTo>
                <a:lnTo>
                  <a:pt x="284145" y="347364"/>
                </a:lnTo>
                <a:lnTo>
                  <a:pt x="239444" y="395193"/>
                </a:lnTo>
                <a:lnTo>
                  <a:pt x="194742" y="347364"/>
                </a:lnTo>
                <a:lnTo>
                  <a:pt x="129312" y="349575"/>
                </a:lnTo>
                <a:lnTo>
                  <a:pt x="131523" y="284145"/>
                </a:lnTo>
                <a:lnTo>
                  <a:pt x="83694" y="239444"/>
                </a:lnTo>
                <a:lnTo>
                  <a:pt x="131523" y="194742"/>
                </a:lnTo>
                <a:lnTo>
                  <a:pt x="129312" y="129312"/>
                </a:lnTo>
                <a:lnTo>
                  <a:pt x="194742" y="131523"/>
                </a:lnTo>
                <a:close/>
                <a:moveTo>
                  <a:pt x="2066246" y="48339"/>
                </a:moveTo>
                <a:cubicBezTo>
                  <a:pt x="2055476" y="48339"/>
                  <a:pt x="2046637" y="49762"/>
                  <a:pt x="2039728" y="52606"/>
                </a:cubicBezTo>
                <a:cubicBezTo>
                  <a:pt x="2032819" y="55451"/>
                  <a:pt x="2027434" y="59922"/>
                  <a:pt x="2023574" y="66018"/>
                </a:cubicBezTo>
                <a:cubicBezTo>
                  <a:pt x="2019713" y="72114"/>
                  <a:pt x="2017071" y="79988"/>
                  <a:pt x="2015649" y="89640"/>
                </a:cubicBezTo>
                <a:cubicBezTo>
                  <a:pt x="2014226" y="99292"/>
                  <a:pt x="2013515" y="110823"/>
                  <a:pt x="2013515" y="124234"/>
                </a:cubicBezTo>
                <a:cubicBezTo>
                  <a:pt x="2013515" y="138052"/>
                  <a:pt x="2014226" y="149736"/>
                  <a:pt x="2015649" y="159286"/>
                </a:cubicBezTo>
                <a:cubicBezTo>
                  <a:pt x="2017071" y="168837"/>
                  <a:pt x="2019713" y="176558"/>
                  <a:pt x="2023574" y="182451"/>
                </a:cubicBezTo>
                <a:cubicBezTo>
                  <a:pt x="2027434" y="188344"/>
                  <a:pt x="2032819" y="192662"/>
                  <a:pt x="2039728" y="195405"/>
                </a:cubicBezTo>
                <a:cubicBezTo>
                  <a:pt x="2046637" y="198148"/>
                  <a:pt x="2055476" y="199520"/>
                  <a:pt x="2066246" y="199520"/>
                </a:cubicBezTo>
                <a:cubicBezTo>
                  <a:pt x="2077015" y="199520"/>
                  <a:pt x="2085804" y="198148"/>
                  <a:pt x="2092611" y="195405"/>
                </a:cubicBezTo>
                <a:cubicBezTo>
                  <a:pt x="2099418" y="192662"/>
                  <a:pt x="2104752" y="188344"/>
                  <a:pt x="2108613" y="182451"/>
                </a:cubicBezTo>
                <a:cubicBezTo>
                  <a:pt x="2112474" y="176558"/>
                  <a:pt x="2115115" y="168837"/>
                  <a:pt x="2116538" y="159286"/>
                </a:cubicBezTo>
                <a:cubicBezTo>
                  <a:pt x="2117960" y="149736"/>
                  <a:pt x="2118671" y="138052"/>
                  <a:pt x="2118671" y="124234"/>
                </a:cubicBezTo>
                <a:cubicBezTo>
                  <a:pt x="2118671" y="110823"/>
                  <a:pt x="2117960" y="99292"/>
                  <a:pt x="2116538" y="89640"/>
                </a:cubicBezTo>
                <a:cubicBezTo>
                  <a:pt x="2115115" y="79988"/>
                  <a:pt x="2112474" y="72114"/>
                  <a:pt x="2108613" y="66018"/>
                </a:cubicBezTo>
                <a:cubicBezTo>
                  <a:pt x="2104752" y="59922"/>
                  <a:pt x="2099418" y="55451"/>
                  <a:pt x="2092611" y="52606"/>
                </a:cubicBezTo>
                <a:cubicBezTo>
                  <a:pt x="2085804" y="49762"/>
                  <a:pt x="2077015" y="48339"/>
                  <a:pt x="2066246" y="48339"/>
                </a:cubicBezTo>
                <a:close/>
                <a:moveTo>
                  <a:pt x="1561421" y="48339"/>
                </a:moveTo>
                <a:cubicBezTo>
                  <a:pt x="1550651" y="48339"/>
                  <a:pt x="1541812" y="49762"/>
                  <a:pt x="1534903" y="52606"/>
                </a:cubicBezTo>
                <a:cubicBezTo>
                  <a:pt x="1527994" y="55451"/>
                  <a:pt x="1522609" y="59922"/>
                  <a:pt x="1518749" y="66018"/>
                </a:cubicBezTo>
                <a:cubicBezTo>
                  <a:pt x="1514888" y="72114"/>
                  <a:pt x="1512246" y="79988"/>
                  <a:pt x="1510824" y="89640"/>
                </a:cubicBezTo>
                <a:cubicBezTo>
                  <a:pt x="1509401" y="99292"/>
                  <a:pt x="1508690" y="110823"/>
                  <a:pt x="1508690" y="124234"/>
                </a:cubicBezTo>
                <a:cubicBezTo>
                  <a:pt x="1508690" y="138052"/>
                  <a:pt x="1509401" y="149736"/>
                  <a:pt x="1510824" y="159286"/>
                </a:cubicBezTo>
                <a:cubicBezTo>
                  <a:pt x="1512246" y="168837"/>
                  <a:pt x="1514888" y="176558"/>
                  <a:pt x="1518749" y="182451"/>
                </a:cubicBezTo>
                <a:cubicBezTo>
                  <a:pt x="1522609" y="188344"/>
                  <a:pt x="1527994" y="192662"/>
                  <a:pt x="1534903" y="195405"/>
                </a:cubicBezTo>
                <a:cubicBezTo>
                  <a:pt x="1541812" y="198148"/>
                  <a:pt x="1550651" y="199520"/>
                  <a:pt x="1561421" y="199520"/>
                </a:cubicBezTo>
                <a:cubicBezTo>
                  <a:pt x="1572190" y="199520"/>
                  <a:pt x="1580979" y="198148"/>
                  <a:pt x="1587786" y="195405"/>
                </a:cubicBezTo>
                <a:cubicBezTo>
                  <a:pt x="1594593" y="192662"/>
                  <a:pt x="1599927" y="188344"/>
                  <a:pt x="1603788" y="182451"/>
                </a:cubicBezTo>
                <a:cubicBezTo>
                  <a:pt x="1607649" y="176558"/>
                  <a:pt x="1610290" y="168837"/>
                  <a:pt x="1611713" y="159286"/>
                </a:cubicBezTo>
                <a:cubicBezTo>
                  <a:pt x="1613135" y="149736"/>
                  <a:pt x="1613846" y="138052"/>
                  <a:pt x="1613846" y="124234"/>
                </a:cubicBezTo>
                <a:cubicBezTo>
                  <a:pt x="1613846" y="110823"/>
                  <a:pt x="1613135" y="99292"/>
                  <a:pt x="1611713" y="89640"/>
                </a:cubicBezTo>
                <a:cubicBezTo>
                  <a:pt x="1610290" y="79988"/>
                  <a:pt x="1607649" y="72114"/>
                  <a:pt x="1603788" y="66018"/>
                </a:cubicBezTo>
                <a:cubicBezTo>
                  <a:pt x="1599927" y="59922"/>
                  <a:pt x="1594593" y="55451"/>
                  <a:pt x="1587786" y="52606"/>
                </a:cubicBezTo>
                <a:cubicBezTo>
                  <a:pt x="1580979" y="49762"/>
                  <a:pt x="1572190" y="48339"/>
                  <a:pt x="1561421" y="48339"/>
                </a:cubicBezTo>
                <a:close/>
                <a:moveTo>
                  <a:pt x="239443" y="26641"/>
                </a:moveTo>
                <a:cubicBezTo>
                  <a:pt x="121915" y="26641"/>
                  <a:pt x="26640" y="121916"/>
                  <a:pt x="26640" y="239444"/>
                </a:cubicBezTo>
                <a:cubicBezTo>
                  <a:pt x="26640" y="356972"/>
                  <a:pt x="121915" y="452247"/>
                  <a:pt x="239443" y="452247"/>
                </a:cubicBezTo>
                <a:cubicBezTo>
                  <a:pt x="356971" y="452247"/>
                  <a:pt x="452246" y="356972"/>
                  <a:pt x="452246" y="239444"/>
                </a:cubicBezTo>
                <a:cubicBezTo>
                  <a:pt x="452246" y="121916"/>
                  <a:pt x="356971" y="26641"/>
                  <a:pt x="239443" y="26641"/>
                </a:cubicBezTo>
                <a:close/>
                <a:moveTo>
                  <a:pt x="1282224" y="18469"/>
                </a:moveTo>
                <a:lnTo>
                  <a:pt x="1322153" y="18469"/>
                </a:lnTo>
                <a:lnTo>
                  <a:pt x="1322153" y="194948"/>
                </a:lnTo>
                <a:lnTo>
                  <a:pt x="1409021" y="194948"/>
                </a:lnTo>
                <a:lnTo>
                  <a:pt x="1409021" y="230000"/>
                </a:lnTo>
                <a:lnTo>
                  <a:pt x="1282224" y="230000"/>
                </a:lnTo>
                <a:close/>
                <a:moveTo>
                  <a:pt x="1082199" y="18469"/>
                </a:moveTo>
                <a:lnTo>
                  <a:pt x="1207472" y="18469"/>
                </a:lnTo>
                <a:lnTo>
                  <a:pt x="1207472" y="53216"/>
                </a:lnTo>
                <a:lnTo>
                  <a:pt x="1122128" y="53216"/>
                </a:lnTo>
                <a:lnTo>
                  <a:pt x="1122128" y="104422"/>
                </a:lnTo>
                <a:lnTo>
                  <a:pt x="1201376" y="104422"/>
                </a:lnTo>
                <a:lnTo>
                  <a:pt x="1201376" y="137646"/>
                </a:lnTo>
                <a:lnTo>
                  <a:pt x="1122128" y="137646"/>
                </a:lnTo>
                <a:lnTo>
                  <a:pt x="1122128" y="194948"/>
                </a:lnTo>
                <a:lnTo>
                  <a:pt x="1212958" y="194948"/>
                </a:lnTo>
                <a:lnTo>
                  <a:pt x="1212958" y="230000"/>
                </a:lnTo>
                <a:lnTo>
                  <a:pt x="1082199" y="230000"/>
                </a:lnTo>
                <a:close/>
                <a:moveTo>
                  <a:pt x="825024" y="18469"/>
                </a:moveTo>
                <a:lnTo>
                  <a:pt x="864953" y="18469"/>
                </a:lnTo>
                <a:lnTo>
                  <a:pt x="864953" y="100155"/>
                </a:lnTo>
                <a:lnTo>
                  <a:pt x="955478" y="100155"/>
                </a:lnTo>
                <a:lnTo>
                  <a:pt x="955478" y="18469"/>
                </a:lnTo>
                <a:lnTo>
                  <a:pt x="995407" y="18469"/>
                </a:lnTo>
                <a:lnTo>
                  <a:pt x="995407" y="230000"/>
                </a:lnTo>
                <a:lnTo>
                  <a:pt x="955478" y="230000"/>
                </a:lnTo>
                <a:lnTo>
                  <a:pt x="955478" y="133378"/>
                </a:lnTo>
                <a:lnTo>
                  <a:pt x="864953" y="133378"/>
                </a:lnTo>
                <a:lnTo>
                  <a:pt x="864953" y="230000"/>
                </a:lnTo>
                <a:lnTo>
                  <a:pt x="825024" y="230000"/>
                </a:lnTo>
                <a:close/>
                <a:moveTo>
                  <a:pt x="615017" y="18469"/>
                </a:moveTo>
                <a:lnTo>
                  <a:pt x="769855" y="18469"/>
                </a:lnTo>
                <a:lnTo>
                  <a:pt x="769855" y="53521"/>
                </a:lnTo>
                <a:lnTo>
                  <a:pt x="712248" y="53521"/>
                </a:lnTo>
                <a:lnTo>
                  <a:pt x="712248" y="230000"/>
                </a:lnTo>
                <a:lnTo>
                  <a:pt x="672319" y="230000"/>
                </a:lnTo>
                <a:lnTo>
                  <a:pt x="672319" y="53521"/>
                </a:lnTo>
                <a:lnTo>
                  <a:pt x="615017" y="53521"/>
                </a:lnTo>
                <a:close/>
                <a:moveTo>
                  <a:pt x="2066246" y="15421"/>
                </a:moveTo>
                <a:cubicBezTo>
                  <a:pt x="2081486" y="15421"/>
                  <a:pt x="2094948" y="17097"/>
                  <a:pt x="2106632" y="20450"/>
                </a:cubicBezTo>
                <a:cubicBezTo>
                  <a:pt x="2118316" y="23803"/>
                  <a:pt x="2128171" y="29594"/>
                  <a:pt x="2136197" y="37824"/>
                </a:cubicBezTo>
                <a:cubicBezTo>
                  <a:pt x="2144224" y="46053"/>
                  <a:pt x="2150269" y="57178"/>
                  <a:pt x="2154333" y="71199"/>
                </a:cubicBezTo>
                <a:cubicBezTo>
                  <a:pt x="2158397" y="85220"/>
                  <a:pt x="2160429" y="102898"/>
                  <a:pt x="2160429" y="124234"/>
                </a:cubicBezTo>
                <a:cubicBezTo>
                  <a:pt x="2160429" y="145774"/>
                  <a:pt x="2158397" y="163554"/>
                  <a:pt x="2154333" y="177574"/>
                </a:cubicBezTo>
                <a:cubicBezTo>
                  <a:pt x="2150269" y="191595"/>
                  <a:pt x="2144224" y="202720"/>
                  <a:pt x="2136197" y="210950"/>
                </a:cubicBezTo>
                <a:cubicBezTo>
                  <a:pt x="2128171" y="219180"/>
                  <a:pt x="2118316" y="224920"/>
                  <a:pt x="2106632" y="228171"/>
                </a:cubicBezTo>
                <a:cubicBezTo>
                  <a:pt x="2094948" y="231422"/>
                  <a:pt x="2081486" y="233048"/>
                  <a:pt x="2066246" y="233048"/>
                </a:cubicBezTo>
                <a:cubicBezTo>
                  <a:pt x="2051006" y="233048"/>
                  <a:pt x="2037493" y="231422"/>
                  <a:pt x="2025707" y="228171"/>
                </a:cubicBezTo>
                <a:cubicBezTo>
                  <a:pt x="2013922" y="224920"/>
                  <a:pt x="2004066" y="219180"/>
                  <a:pt x="1996142" y="210950"/>
                </a:cubicBezTo>
                <a:cubicBezTo>
                  <a:pt x="1988217" y="202720"/>
                  <a:pt x="1982172" y="191595"/>
                  <a:pt x="1978006" y="177574"/>
                </a:cubicBezTo>
                <a:cubicBezTo>
                  <a:pt x="1973840" y="163554"/>
                  <a:pt x="1971758" y="145774"/>
                  <a:pt x="1971758" y="124234"/>
                </a:cubicBezTo>
                <a:cubicBezTo>
                  <a:pt x="1971758" y="102898"/>
                  <a:pt x="1973840" y="85220"/>
                  <a:pt x="1978006" y="71199"/>
                </a:cubicBezTo>
                <a:cubicBezTo>
                  <a:pt x="1982172" y="57178"/>
                  <a:pt x="1988217" y="46053"/>
                  <a:pt x="1996142" y="37824"/>
                </a:cubicBezTo>
                <a:cubicBezTo>
                  <a:pt x="2004066" y="29594"/>
                  <a:pt x="2013922" y="23803"/>
                  <a:pt x="2025707" y="20450"/>
                </a:cubicBezTo>
                <a:cubicBezTo>
                  <a:pt x="2037493" y="17097"/>
                  <a:pt x="2051006" y="15421"/>
                  <a:pt x="2066246" y="15421"/>
                </a:cubicBezTo>
                <a:close/>
                <a:moveTo>
                  <a:pt x="1838179" y="15421"/>
                </a:moveTo>
                <a:cubicBezTo>
                  <a:pt x="1843056" y="15421"/>
                  <a:pt x="1848136" y="15624"/>
                  <a:pt x="1853419" y="16030"/>
                </a:cubicBezTo>
                <a:cubicBezTo>
                  <a:pt x="1858702" y="16437"/>
                  <a:pt x="1863884" y="16945"/>
                  <a:pt x="1868964" y="17554"/>
                </a:cubicBezTo>
                <a:cubicBezTo>
                  <a:pt x="1874044" y="18164"/>
                  <a:pt x="1878768" y="18926"/>
                  <a:pt x="1883137" y="19840"/>
                </a:cubicBezTo>
                <a:cubicBezTo>
                  <a:pt x="1887506" y="20755"/>
                  <a:pt x="1891214" y="21822"/>
                  <a:pt x="1894262" y="23041"/>
                </a:cubicBezTo>
                <a:lnTo>
                  <a:pt x="1894262" y="58398"/>
                </a:lnTo>
                <a:cubicBezTo>
                  <a:pt x="1886541" y="55553"/>
                  <a:pt x="1878159" y="53419"/>
                  <a:pt x="1869116" y="51997"/>
                </a:cubicBezTo>
                <a:cubicBezTo>
                  <a:pt x="1860074" y="50574"/>
                  <a:pt x="1850676" y="49863"/>
                  <a:pt x="1840922" y="49863"/>
                </a:cubicBezTo>
                <a:cubicBezTo>
                  <a:pt x="1830153" y="49863"/>
                  <a:pt x="1820755" y="50981"/>
                  <a:pt x="1812728" y="53216"/>
                </a:cubicBezTo>
                <a:cubicBezTo>
                  <a:pt x="1804702" y="55451"/>
                  <a:pt x="1797996" y="59414"/>
                  <a:pt x="1792611" y="65103"/>
                </a:cubicBezTo>
                <a:cubicBezTo>
                  <a:pt x="1787227" y="70793"/>
                  <a:pt x="1783213" y="78413"/>
                  <a:pt x="1780572" y="87963"/>
                </a:cubicBezTo>
                <a:cubicBezTo>
                  <a:pt x="1777930" y="97514"/>
                  <a:pt x="1776609" y="109604"/>
                  <a:pt x="1776609" y="124234"/>
                </a:cubicBezTo>
                <a:cubicBezTo>
                  <a:pt x="1776609" y="139678"/>
                  <a:pt x="1777829" y="152276"/>
                  <a:pt x="1780267" y="162030"/>
                </a:cubicBezTo>
                <a:cubicBezTo>
                  <a:pt x="1782705" y="171783"/>
                  <a:pt x="1786465" y="179403"/>
                  <a:pt x="1791545" y="184890"/>
                </a:cubicBezTo>
                <a:cubicBezTo>
                  <a:pt x="1796625" y="190376"/>
                  <a:pt x="1803076" y="194135"/>
                  <a:pt x="1810899" y="196167"/>
                </a:cubicBezTo>
                <a:cubicBezTo>
                  <a:pt x="1818723" y="198199"/>
                  <a:pt x="1828121" y="199215"/>
                  <a:pt x="1839093" y="199215"/>
                </a:cubicBezTo>
                <a:cubicBezTo>
                  <a:pt x="1843767" y="199215"/>
                  <a:pt x="1848390" y="199063"/>
                  <a:pt x="1852962" y="198758"/>
                </a:cubicBezTo>
                <a:cubicBezTo>
                  <a:pt x="1857534" y="198453"/>
                  <a:pt x="1861750" y="197793"/>
                  <a:pt x="1865611" y="196777"/>
                </a:cubicBezTo>
                <a:lnTo>
                  <a:pt x="1865611" y="144351"/>
                </a:lnTo>
                <a:lnTo>
                  <a:pt x="1827511" y="144351"/>
                </a:lnTo>
                <a:lnTo>
                  <a:pt x="1827511" y="110823"/>
                </a:lnTo>
                <a:lnTo>
                  <a:pt x="1903101" y="110823"/>
                </a:lnTo>
                <a:lnTo>
                  <a:pt x="1903101" y="223904"/>
                </a:lnTo>
                <a:cubicBezTo>
                  <a:pt x="1895177" y="226342"/>
                  <a:pt x="1885321" y="228476"/>
                  <a:pt x="1873536" y="230305"/>
                </a:cubicBezTo>
                <a:cubicBezTo>
                  <a:pt x="1861750" y="232134"/>
                  <a:pt x="1849253" y="233048"/>
                  <a:pt x="1836045" y="233048"/>
                </a:cubicBezTo>
                <a:cubicBezTo>
                  <a:pt x="1819993" y="233048"/>
                  <a:pt x="1805667" y="231524"/>
                  <a:pt x="1793069" y="228476"/>
                </a:cubicBezTo>
                <a:cubicBezTo>
                  <a:pt x="1780470" y="225428"/>
                  <a:pt x="1769751" y="219891"/>
                  <a:pt x="1760912" y="211864"/>
                </a:cubicBezTo>
                <a:cubicBezTo>
                  <a:pt x="1752073" y="203838"/>
                  <a:pt x="1745317" y="192764"/>
                  <a:pt x="1740643" y="178641"/>
                </a:cubicBezTo>
                <a:cubicBezTo>
                  <a:pt x="1735969" y="164519"/>
                  <a:pt x="1733633" y="146383"/>
                  <a:pt x="1733633" y="124234"/>
                </a:cubicBezTo>
                <a:cubicBezTo>
                  <a:pt x="1733633" y="103914"/>
                  <a:pt x="1736020" y="86795"/>
                  <a:pt x="1740795" y="72876"/>
                </a:cubicBezTo>
                <a:cubicBezTo>
                  <a:pt x="1745571" y="58956"/>
                  <a:pt x="1752479" y="47730"/>
                  <a:pt x="1761522" y="39195"/>
                </a:cubicBezTo>
                <a:cubicBezTo>
                  <a:pt x="1770564" y="30661"/>
                  <a:pt x="1781537" y="24565"/>
                  <a:pt x="1794440" y="20907"/>
                </a:cubicBezTo>
                <a:cubicBezTo>
                  <a:pt x="1807343" y="17250"/>
                  <a:pt x="1821923" y="15421"/>
                  <a:pt x="1838179" y="15421"/>
                </a:cubicBezTo>
                <a:close/>
                <a:moveTo>
                  <a:pt x="1561421" y="15421"/>
                </a:moveTo>
                <a:cubicBezTo>
                  <a:pt x="1576661" y="15421"/>
                  <a:pt x="1590123" y="17097"/>
                  <a:pt x="1601807" y="20450"/>
                </a:cubicBezTo>
                <a:cubicBezTo>
                  <a:pt x="1613491" y="23803"/>
                  <a:pt x="1623346" y="29594"/>
                  <a:pt x="1631372" y="37824"/>
                </a:cubicBezTo>
                <a:cubicBezTo>
                  <a:pt x="1639399" y="46053"/>
                  <a:pt x="1645444" y="57178"/>
                  <a:pt x="1649508" y="71199"/>
                </a:cubicBezTo>
                <a:cubicBezTo>
                  <a:pt x="1653572" y="85220"/>
                  <a:pt x="1655604" y="102898"/>
                  <a:pt x="1655604" y="124234"/>
                </a:cubicBezTo>
                <a:cubicBezTo>
                  <a:pt x="1655604" y="145774"/>
                  <a:pt x="1653572" y="163554"/>
                  <a:pt x="1649508" y="177574"/>
                </a:cubicBezTo>
                <a:cubicBezTo>
                  <a:pt x="1645444" y="191595"/>
                  <a:pt x="1639399" y="202720"/>
                  <a:pt x="1631372" y="210950"/>
                </a:cubicBezTo>
                <a:cubicBezTo>
                  <a:pt x="1623346" y="219180"/>
                  <a:pt x="1613491" y="224920"/>
                  <a:pt x="1601807" y="228171"/>
                </a:cubicBezTo>
                <a:cubicBezTo>
                  <a:pt x="1590123" y="231422"/>
                  <a:pt x="1576661" y="233048"/>
                  <a:pt x="1561421" y="233048"/>
                </a:cubicBezTo>
                <a:cubicBezTo>
                  <a:pt x="1546181" y="233048"/>
                  <a:pt x="1532668" y="231422"/>
                  <a:pt x="1520882" y="228171"/>
                </a:cubicBezTo>
                <a:cubicBezTo>
                  <a:pt x="1509097" y="224920"/>
                  <a:pt x="1499241" y="219180"/>
                  <a:pt x="1491317" y="210950"/>
                </a:cubicBezTo>
                <a:cubicBezTo>
                  <a:pt x="1483392" y="202720"/>
                  <a:pt x="1477347" y="191595"/>
                  <a:pt x="1473181" y="177574"/>
                </a:cubicBezTo>
                <a:cubicBezTo>
                  <a:pt x="1469015" y="163554"/>
                  <a:pt x="1466933" y="145774"/>
                  <a:pt x="1466933" y="124234"/>
                </a:cubicBezTo>
                <a:cubicBezTo>
                  <a:pt x="1466933" y="102898"/>
                  <a:pt x="1469015" y="85220"/>
                  <a:pt x="1473181" y="71199"/>
                </a:cubicBezTo>
                <a:cubicBezTo>
                  <a:pt x="1477347" y="57178"/>
                  <a:pt x="1483392" y="46053"/>
                  <a:pt x="1491317" y="37824"/>
                </a:cubicBezTo>
                <a:cubicBezTo>
                  <a:pt x="1499241" y="29594"/>
                  <a:pt x="1509097" y="23803"/>
                  <a:pt x="1520882" y="20450"/>
                </a:cubicBezTo>
                <a:cubicBezTo>
                  <a:pt x="1532668" y="17097"/>
                  <a:pt x="1546181" y="15421"/>
                  <a:pt x="1561421" y="15421"/>
                </a:cubicBezTo>
                <a:close/>
                <a:moveTo>
                  <a:pt x="239444" y="0"/>
                </a:moveTo>
                <a:cubicBezTo>
                  <a:pt x="371685" y="0"/>
                  <a:pt x="478888" y="107203"/>
                  <a:pt x="478888" y="239444"/>
                </a:cubicBezTo>
                <a:cubicBezTo>
                  <a:pt x="478888" y="371685"/>
                  <a:pt x="371685" y="478888"/>
                  <a:pt x="239444" y="478888"/>
                </a:cubicBezTo>
                <a:cubicBezTo>
                  <a:pt x="107203" y="478888"/>
                  <a:pt x="0" y="371685"/>
                  <a:pt x="0" y="239444"/>
                </a:cubicBezTo>
                <a:cubicBezTo>
                  <a:pt x="0" y="107203"/>
                  <a:pt x="107203" y="0"/>
                  <a:pt x="23944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583267790"/>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图文-07">
    <p:spTree>
      <p:nvGrpSpPr>
        <p:cNvPr id="1" name=""/>
        <p:cNvGrpSpPr/>
        <p:nvPr/>
      </p:nvGrpSpPr>
      <p:grpSpPr>
        <a:xfrm>
          <a:off x="0" y="0"/>
          <a:ext cx="0" cy="0"/>
          <a:chOff x="0" y="0"/>
          <a:chExt cx="0" cy="0"/>
        </a:xfrm>
      </p:grpSpPr>
      <p:sp>
        <p:nvSpPr>
          <p:cNvPr id="51" name="矩形 50">
            <a:extLst>
              <a:ext uri="{FF2B5EF4-FFF2-40B4-BE49-F238E27FC236}">
                <a16:creationId xmlns:a16="http://schemas.microsoft.com/office/drawing/2014/main" id="{989EF782-C727-4B06-8DA7-CC0B67E48210}"/>
              </a:ext>
            </a:extLst>
          </p:cNvPr>
          <p:cNvSpPr/>
          <p:nvPr userDrawn="1"/>
        </p:nvSpPr>
        <p:spPr>
          <a:xfrm>
            <a:off x="0" y="6570000"/>
            <a:ext cx="12192000" cy="288000"/>
          </a:xfrm>
          <a:prstGeom prst="rect">
            <a:avLst/>
          </a:prstGeom>
          <a:gradFill>
            <a:gsLst>
              <a:gs pos="0">
                <a:schemeClr val="accent1"/>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R" panose="00020600040101010101" pitchFamily="18" charset="-122"/>
            </a:endParaRPr>
          </a:p>
        </p:txBody>
      </p:sp>
      <p:cxnSp>
        <p:nvCxnSpPr>
          <p:cNvPr id="6" name="直接连接符 5">
            <a:extLst>
              <a:ext uri="{FF2B5EF4-FFF2-40B4-BE49-F238E27FC236}">
                <a16:creationId xmlns:a16="http://schemas.microsoft.com/office/drawing/2014/main" id="{7CBF2DD9-8775-4BBA-B02F-7313C992FECE}"/>
              </a:ext>
            </a:extLst>
          </p:cNvPr>
          <p:cNvCxnSpPr>
            <a:cxnSpLocks/>
          </p:cNvCxnSpPr>
          <p:nvPr userDrawn="1"/>
        </p:nvCxnSpPr>
        <p:spPr>
          <a:xfrm>
            <a:off x="660400" y="817563"/>
            <a:ext cx="108585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灯片编号占位符 3">
            <a:extLst>
              <a:ext uri="{FF2B5EF4-FFF2-40B4-BE49-F238E27FC236}">
                <a16:creationId xmlns:a16="http://schemas.microsoft.com/office/drawing/2014/main" id="{E7FEBF59-6C30-4635-BE70-BF65470DF9DC}"/>
              </a:ext>
            </a:extLst>
          </p:cNvPr>
          <p:cNvSpPr>
            <a:spLocks noGrp="1"/>
          </p:cNvSpPr>
          <p:nvPr userDrawn="1">
            <p:ph type="sldNum" sz="quarter" idx="12"/>
          </p:nvPr>
        </p:nvSpPr>
        <p:spPr>
          <a:xfrm>
            <a:off x="8879028" y="6524196"/>
            <a:ext cx="2743200" cy="365125"/>
          </a:xfrm>
        </p:spPr>
        <p:txBody>
          <a:bodyPr/>
          <a:lstStyle>
            <a:lvl1pPr>
              <a:defRPr sz="1000">
                <a:solidFill>
                  <a:schemeClr val="accent5">
                    <a:lumMod val="20000"/>
                    <a:lumOff val="80000"/>
                  </a:schemeClr>
                </a:solidFill>
                <a:latin typeface="阿里巴巴普惠体 R" panose="00020600040101010101" pitchFamily="18" charset="-122"/>
              </a:defRPr>
            </a:lvl1pPr>
          </a:lstStyle>
          <a:p>
            <a:fld id="{75AA9096-2E4D-442F-BCF0-AA35F007B576}" type="slidenum">
              <a:rPr lang="zh-CN" altLang="en-US" smtClean="0"/>
              <a:pPr/>
              <a:t>‹#›</a:t>
            </a:fld>
            <a:endParaRPr lang="zh-CN" altLang="en-US" dirty="0"/>
          </a:p>
        </p:txBody>
      </p:sp>
      <p:sp>
        <p:nvSpPr>
          <p:cNvPr id="52" name="椭圆 51">
            <a:extLst>
              <a:ext uri="{FF2B5EF4-FFF2-40B4-BE49-F238E27FC236}">
                <a16:creationId xmlns:a16="http://schemas.microsoft.com/office/drawing/2014/main" id="{9BFCAD04-6F58-44AA-89E9-405C370DBBB6}"/>
              </a:ext>
            </a:extLst>
          </p:cNvPr>
          <p:cNvSpPr/>
          <p:nvPr userDrawn="1"/>
        </p:nvSpPr>
        <p:spPr>
          <a:xfrm>
            <a:off x="307394" y="147389"/>
            <a:ext cx="594613" cy="594613"/>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R" panose="00020600040101010101" pitchFamily="18" charset="-122"/>
            </a:endParaRPr>
          </a:p>
        </p:txBody>
      </p:sp>
      <p:sp>
        <p:nvSpPr>
          <p:cNvPr id="54" name="标题 53">
            <a:extLst>
              <a:ext uri="{FF2B5EF4-FFF2-40B4-BE49-F238E27FC236}">
                <a16:creationId xmlns:a16="http://schemas.microsoft.com/office/drawing/2014/main" id="{5C8CB8A6-E4C9-4CB3-AA58-D970F712EBA4}"/>
              </a:ext>
            </a:extLst>
          </p:cNvPr>
          <p:cNvSpPr>
            <a:spLocks noGrp="1"/>
          </p:cNvSpPr>
          <p:nvPr userDrawn="1">
            <p:ph type="title" hasCustomPrompt="1"/>
          </p:nvPr>
        </p:nvSpPr>
        <p:spPr>
          <a:xfrm>
            <a:off x="590229" y="203792"/>
            <a:ext cx="7282912" cy="523220"/>
          </a:xfrm>
        </p:spPr>
        <p:txBody>
          <a:bodyPr bIns="0" anchor="b" anchorCtr="0">
            <a:normAutofit/>
          </a:bodyPr>
          <a:lstStyle>
            <a:lvl1pPr>
              <a:defRPr lang="zh-CN" altLang="en-US" sz="2800" b="1" kern="1200" spc="100" baseline="0" dirty="0">
                <a:solidFill>
                  <a:schemeClr val="tx2">
                    <a:lumMod val="50000"/>
                  </a:schemeClr>
                </a:solidFill>
                <a:latin typeface="+mj-ea"/>
                <a:ea typeface="+mj-ea"/>
                <a:cs typeface="+mn-cs"/>
              </a:defRPr>
            </a:lvl1pPr>
          </a:lstStyle>
          <a:p>
            <a:r>
              <a:rPr lang="zh-CN" altLang="en-US" dirty="0"/>
              <a:t>单击此处输入标题</a:t>
            </a:r>
          </a:p>
        </p:txBody>
      </p:sp>
      <p:sp>
        <p:nvSpPr>
          <p:cNvPr id="105" name="图片占位符 104">
            <a:extLst>
              <a:ext uri="{FF2B5EF4-FFF2-40B4-BE49-F238E27FC236}">
                <a16:creationId xmlns:a16="http://schemas.microsoft.com/office/drawing/2014/main" id="{DDB1F13F-845F-46AE-A425-835FECC3B1B4}"/>
              </a:ext>
            </a:extLst>
          </p:cNvPr>
          <p:cNvSpPr>
            <a:spLocks noGrp="1"/>
          </p:cNvSpPr>
          <p:nvPr>
            <p:ph type="pic" sz="quarter" idx="13"/>
          </p:nvPr>
        </p:nvSpPr>
        <p:spPr>
          <a:xfrm>
            <a:off x="660400" y="1244046"/>
            <a:ext cx="2997199" cy="3159728"/>
          </a:xfrm>
          <a:custGeom>
            <a:avLst/>
            <a:gdLst>
              <a:gd name="connsiteX0" fmla="*/ 128490 w 2997199"/>
              <a:gd name="connsiteY0" fmla="*/ 0 h 3159728"/>
              <a:gd name="connsiteX1" fmla="*/ 2868709 w 2997199"/>
              <a:gd name="connsiteY1" fmla="*/ 0 h 3159728"/>
              <a:gd name="connsiteX2" fmla="*/ 2997199 w 2997199"/>
              <a:gd name="connsiteY2" fmla="*/ 128490 h 3159728"/>
              <a:gd name="connsiteX3" fmla="*/ 2997199 w 2997199"/>
              <a:gd name="connsiteY3" fmla="*/ 3159728 h 3159728"/>
              <a:gd name="connsiteX4" fmla="*/ 0 w 2997199"/>
              <a:gd name="connsiteY4" fmla="*/ 3159728 h 3159728"/>
              <a:gd name="connsiteX5" fmla="*/ 0 w 2997199"/>
              <a:gd name="connsiteY5" fmla="*/ 128490 h 3159728"/>
              <a:gd name="connsiteX6" fmla="*/ 128490 w 2997199"/>
              <a:gd name="connsiteY6" fmla="*/ 0 h 3159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97199" h="3159728">
                <a:moveTo>
                  <a:pt x="128490" y="0"/>
                </a:moveTo>
                <a:lnTo>
                  <a:pt x="2868709" y="0"/>
                </a:lnTo>
                <a:cubicBezTo>
                  <a:pt x="2939672" y="0"/>
                  <a:pt x="2997199" y="57527"/>
                  <a:pt x="2997199" y="128490"/>
                </a:cubicBezTo>
                <a:lnTo>
                  <a:pt x="2997199" y="3159728"/>
                </a:lnTo>
                <a:lnTo>
                  <a:pt x="0" y="3159728"/>
                </a:lnTo>
                <a:lnTo>
                  <a:pt x="0" y="128490"/>
                </a:lnTo>
                <a:cubicBezTo>
                  <a:pt x="0" y="57527"/>
                  <a:pt x="57527" y="0"/>
                  <a:pt x="128490" y="0"/>
                </a:cubicBezTo>
                <a:close/>
              </a:path>
            </a:pathLst>
          </a:custGeom>
        </p:spPr>
        <p:txBody>
          <a:bodyPr wrap="square">
            <a:noAutofit/>
          </a:bodyPr>
          <a:lstStyle/>
          <a:p>
            <a:endParaRPr lang="zh-CN" altLang="en-US"/>
          </a:p>
        </p:txBody>
      </p:sp>
      <p:sp>
        <p:nvSpPr>
          <p:cNvPr id="104" name="图片占位符 103">
            <a:extLst>
              <a:ext uri="{FF2B5EF4-FFF2-40B4-BE49-F238E27FC236}">
                <a16:creationId xmlns:a16="http://schemas.microsoft.com/office/drawing/2014/main" id="{9B628847-DC2D-44E5-8A7B-EF2D4B5CB576}"/>
              </a:ext>
            </a:extLst>
          </p:cNvPr>
          <p:cNvSpPr>
            <a:spLocks noGrp="1"/>
          </p:cNvSpPr>
          <p:nvPr>
            <p:ph type="pic" sz="quarter" idx="14"/>
          </p:nvPr>
        </p:nvSpPr>
        <p:spPr>
          <a:xfrm>
            <a:off x="4597397" y="1244046"/>
            <a:ext cx="2997199" cy="3159728"/>
          </a:xfrm>
          <a:custGeom>
            <a:avLst/>
            <a:gdLst>
              <a:gd name="connsiteX0" fmla="*/ 128490 w 2997199"/>
              <a:gd name="connsiteY0" fmla="*/ 0 h 3159728"/>
              <a:gd name="connsiteX1" fmla="*/ 2868709 w 2997199"/>
              <a:gd name="connsiteY1" fmla="*/ 0 h 3159728"/>
              <a:gd name="connsiteX2" fmla="*/ 2997199 w 2997199"/>
              <a:gd name="connsiteY2" fmla="*/ 128490 h 3159728"/>
              <a:gd name="connsiteX3" fmla="*/ 2997199 w 2997199"/>
              <a:gd name="connsiteY3" fmla="*/ 3159728 h 3159728"/>
              <a:gd name="connsiteX4" fmla="*/ 0 w 2997199"/>
              <a:gd name="connsiteY4" fmla="*/ 3159728 h 3159728"/>
              <a:gd name="connsiteX5" fmla="*/ 0 w 2997199"/>
              <a:gd name="connsiteY5" fmla="*/ 128490 h 3159728"/>
              <a:gd name="connsiteX6" fmla="*/ 128490 w 2997199"/>
              <a:gd name="connsiteY6" fmla="*/ 0 h 3159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97199" h="3159728">
                <a:moveTo>
                  <a:pt x="128490" y="0"/>
                </a:moveTo>
                <a:lnTo>
                  <a:pt x="2868709" y="0"/>
                </a:lnTo>
                <a:cubicBezTo>
                  <a:pt x="2939672" y="0"/>
                  <a:pt x="2997199" y="57527"/>
                  <a:pt x="2997199" y="128490"/>
                </a:cubicBezTo>
                <a:lnTo>
                  <a:pt x="2997199" y="3159728"/>
                </a:lnTo>
                <a:lnTo>
                  <a:pt x="0" y="3159728"/>
                </a:lnTo>
                <a:lnTo>
                  <a:pt x="0" y="128490"/>
                </a:lnTo>
                <a:cubicBezTo>
                  <a:pt x="0" y="57527"/>
                  <a:pt x="57527" y="0"/>
                  <a:pt x="128490" y="0"/>
                </a:cubicBezTo>
                <a:close/>
              </a:path>
            </a:pathLst>
          </a:custGeom>
        </p:spPr>
        <p:txBody>
          <a:bodyPr wrap="square">
            <a:noAutofit/>
          </a:bodyPr>
          <a:lstStyle/>
          <a:p>
            <a:endParaRPr lang="zh-CN" altLang="en-US"/>
          </a:p>
        </p:txBody>
      </p:sp>
      <p:sp>
        <p:nvSpPr>
          <p:cNvPr id="103" name="图片占位符 102">
            <a:extLst>
              <a:ext uri="{FF2B5EF4-FFF2-40B4-BE49-F238E27FC236}">
                <a16:creationId xmlns:a16="http://schemas.microsoft.com/office/drawing/2014/main" id="{4E48B5A2-A78B-41D6-89C6-A7118713311E}"/>
              </a:ext>
            </a:extLst>
          </p:cNvPr>
          <p:cNvSpPr>
            <a:spLocks noGrp="1"/>
          </p:cNvSpPr>
          <p:nvPr>
            <p:ph type="pic" sz="quarter" idx="15"/>
          </p:nvPr>
        </p:nvSpPr>
        <p:spPr>
          <a:xfrm>
            <a:off x="8534402" y="1244046"/>
            <a:ext cx="2997199" cy="3159728"/>
          </a:xfrm>
          <a:custGeom>
            <a:avLst/>
            <a:gdLst>
              <a:gd name="connsiteX0" fmla="*/ 128490 w 2997199"/>
              <a:gd name="connsiteY0" fmla="*/ 0 h 3159728"/>
              <a:gd name="connsiteX1" fmla="*/ 2868709 w 2997199"/>
              <a:gd name="connsiteY1" fmla="*/ 0 h 3159728"/>
              <a:gd name="connsiteX2" fmla="*/ 2997199 w 2997199"/>
              <a:gd name="connsiteY2" fmla="*/ 128490 h 3159728"/>
              <a:gd name="connsiteX3" fmla="*/ 2997199 w 2997199"/>
              <a:gd name="connsiteY3" fmla="*/ 3159728 h 3159728"/>
              <a:gd name="connsiteX4" fmla="*/ 0 w 2997199"/>
              <a:gd name="connsiteY4" fmla="*/ 3159728 h 3159728"/>
              <a:gd name="connsiteX5" fmla="*/ 0 w 2997199"/>
              <a:gd name="connsiteY5" fmla="*/ 128490 h 3159728"/>
              <a:gd name="connsiteX6" fmla="*/ 128490 w 2997199"/>
              <a:gd name="connsiteY6" fmla="*/ 0 h 3159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97199" h="3159728">
                <a:moveTo>
                  <a:pt x="128490" y="0"/>
                </a:moveTo>
                <a:lnTo>
                  <a:pt x="2868709" y="0"/>
                </a:lnTo>
                <a:cubicBezTo>
                  <a:pt x="2939672" y="0"/>
                  <a:pt x="2997199" y="57527"/>
                  <a:pt x="2997199" y="128490"/>
                </a:cubicBezTo>
                <a:lnTo>
                  <a:pt x="2997199" y="3159728"/>
                </a:lnTo>
                <a:lnTo>
                  <a:pt x="0" y="3159728"/>
                </a:lnTo>
                <a:lnTo>
                  <a:pt x="0" y="128490"/>
                </a:lnTo>
                <a:cubicBezTo>
                  <a:pt x="0" y="57527"/>
                  <a:pt x="57527" y="0"/>
                  <a:pt x="128490" y="0"/>
                </a:cubicBezTo>
                <a:close/>
              </a:path>
            </a:pathLst>
          </a:custGeom>
        </p:spPr>
        <p:txBody>
          <a:bodyPr wrap="square">
            <a:noAutofit/>
          </a:bodyPr>
          <a:lstStyle/>
          <a:p>
            <a:endParaRPr lang="zh-CN" altLang="en-US"/>
          </a:p>
        </p:txBody>
      </p:sp>
      <p:sp>
        <p:nvSpPr>
          <p:cNvPr id="55" name="椭圆 54">
            <a:extLst>
              <a:ext uri="{FF2B5EF4-FFF2-40B4-BE49-F238E27FC236}">
                <a16:creationId xmlns:a16="http://schemas.microsoft.com/office/drawing/2014/main" id="{94BA7F1E-A5EE-4C04-808C-B234166DD914}"/>
              </a:ext>
            </a:extLst>
          </p:cNvPr>
          <p:cNvSpPr/>
          <p:nvPr userDrawn="1"/>
        </p:nvSpPr>
        <p:spPr>
          <a:xfrm>
            <a:off x="307394" y="6678000"/>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a:extLst>
              <a:ext uri="{FF2B5EF4-FFF2-40B4-BE49-F238E27FC236}">
                <a16:creationId xmlns:a16="http://schemas.microsoft.com/office/drawing/2014/main" id="{08D0E31F-C3E5-4C44-A45D-5F7C69774445}"/>
              </a:ext>
            </a:extLst>
          </p:cNvPr>
          <p:cNvSpPr/>
          <p:nvPr userDrawn="1"/>
        </p:nvSpPr>
        <p:spPr>
          <a:xfrm>
            <a:off x="509269" y="6678000"/>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a:extLst>
              <a:ext uri="{FF2B5EF4-FFF2-40B4-BE49-F238E27FC236}">
                <a16:creationId xmlns:a16="http://schemas.microsoft.com/office/drawing/2014/main" id="{56702780-B4D4-48D0-9435-CBF837663EB7}"/>
              </a:ext>
            </a:extLst>
          </p:cNvPr>
          <p:cNvSpPr/>
          <p:nvPr userDrawn="1"/>
        </p:nvSpPr>
        <p:spPr>
          <a:xfrm>
            <a:off x="711144" y="6678000"/>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椭圆 105">
            <a:extLst>
              <a:ext uri="{FF2B5EF4-FFF2-40B4-BE49-F238E27FC236}">
                <a16:creationId xmlns:a16="http://schemas.microsoft.com/office/drawing/2014/main" id="{B19FDA11-5B8F-4CB9-9CCB-FA5D2B0FE06D}"/>
              </a:ext>
            </a:extLst>
          </p:cNvPr>
          <p:cNvSpPr/>
          <p:nvPr userDrawn="1"/>
        </p:nvSpPr>
        <p:spPr>
          <a:xfrm>
            <a:off x="913019" y="6678000"/>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椭圆 106">
            <a:extLst>
              <a:ext uri="{FF2B5EF4-FFF2-40B4-BE49-F238E27FC236}">
                <a16:creationId xmlns:a16="http://schemas.microsoft.com/office/drawing/2014/main" id="{0FE00C27-42C0-4ACA-8B3C-40CFFB9A9660}"/>
              </a:ext>
            </a:extLst>
          </p:cNvPr>
          <p:cNvSpPr/>
          <p:nvPr userDrawn="1"/>
        </p:nvSpPr>
        <p:spPr>
          <a:xfrm>
            <a:off x="1114893" y="6678000"/>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任意多边形: 形状 107">
            <a:extLst>
              <a:ext uri="{FF2B5EF4-FFF2-40B4-BE49-F238E27FC236}">
                <a16:creationId xmlns:a16="http://schemas.microsoft.com/office/drawing/2014/main" id="{FEF33A8C-A167-4E14-91AF-299B13410975}"/>
              </a:ext>
            </a:extLst>
          </p:cNvPr>
          <p:cNvSpPr>
            <a:spLocks noChangeAspect="1"/>
          </p:cNvSpPr>
          <p:nvPr userDrawn="1"/>
        </p:nvSpPr>
        <p:spPr>
          <a:xfrm>
            <a:off x="10007600" y="321377"/>
            <a:ext cx="1511300" cy="332486"/>
          </a:xfrm>
          <a:custGeom>
            <a:avLst/>
            <a:gdLst>
              <a:gd name="connsiteX0" fmla="*/ 650145 w 2176764"/>
              <a:gd name="connsiteY0" fmla="*/ 380886 h 478888"/>
              <a:gd name="connsiteX1" fmla="*/ 635410 w 2176764"/>
              <a:gd name="connsiteY1" fmla="*/ 420881 h 478888"/>
              <a:gd name="connsiteX2" fmla="*/ 666118 w 2176764"/>
              <a:gd name="connsiteY2" fmla="*/ 420881 h 478888"/>
              <a:gd name="connsiteX3" fmla="*/ 651631 w 2176764"/>
              <a:gd name="connsiteY3" fmla="*/ 380886 h 478888"/>
              <a:gd name="connsiteX4" fmla="*/ 2041766 w 2176764"/>
              <a:gd name="connsiteY4" fmla="*/ 380143 h 478888"/>
              <a:gd name="connsiteX5" fmla="*/ 2041766 w 2176764"/>
              <a:gd name="connsiteY5" fmla="*/ 412585 h 478888"/>
              <a:gd name="connsiteX6" fmla="*/ 2051425 w 2176764"/>
              <a:gd name="connsiteY6" fmla="*/ 412585 h 478888"/>
              <a:gd name="connsiteX7" fmla="*/ 2061640 w 2176764"/>
              <a:gd name="connsiteY7" fmla="*/ 412028 h 478888"/>
              <a:gd name="connsiteX8" fmla="*/ 2068636 w 2176764"/>
              <a:gd name="connsiteY8" fmla="*/ 409737 h 478888"/>
              <a:gd name="connsiteX9" fmla="*/ 2072661 w 2176764"/>
              <a:gd name="connsiteY9" fmla="*/ 404660 h 478888"/>
              <a:gd name="connsiteX10" fmla="*/ 2073961 w 2176764"/>
              <a:gd name="connsiteY10" fmla="*/ 395869 h 478888"/>
              <a:gd name="connsiteX11" fmla="*/ 2072661 w 2176764"/>
              <a:gd name="connsiteY11" fmla="*/ 387944 h 478888"/>
              <a:gd name="connsiteX12" fmla="*/ 2068636 w 2176764"/>
              <a:gd name="connsiteY12" fmla="*/ 383115 h 478888"/>
              <a:gd name="connsiteX13" fmla="*/ 2061640 w 2176764"/>
              <a:gd name="connsiteY13" fmla="*/ 380762 h 478888"/>
              <a:gd name="connsiteX14" fmla="*/ 2051425 w 2176764"/>
              <a:gd name="connsiteY14" fmla="*/ 380143 h 478888"/>
              <a:gd name="connsiteX15" fmla="*/ 1270241 w 2176764"/>
              <a:gd name="connsiteY15" fmla="*/ 380143 h 478888"/>
              <a:gd name="connsiteX16" fmla="*/ 1270241 w 2176764"/>
              <a:gd name="connsiteY16" fmla="*/ 412585 h 478888"/>
              <a:gd name="connsiteX17" fmla="*/ 1279900 w 2176764"/>
              <a:gd name="connsiteY17" fmla="*/ 412585 h 478888"/>
              <a:gd name="connsiteX18" fmla="*/ 1290115 w 2176764"/>
              <a:gd name="connsiteY18" fmla="*/ 412028 h 478888"/>
              <a:gd name="connsiteX19" fmla="*/ 1297111 w 2176764"/>
              <a:gd name="connsiteY19" fmla="*/ 409737 h 478888"/>
              <a:gd name="connsiteX20" fmla="*/ 1301136 w 2176764"/>
              <a:gd name="connsiteY20" fmla="*/ 404660 h 478888"/>
              <a:gd name="connsiteX21" fmla="*/ 1302436 w 2176764"/>
              <a:gd name="connsiteY21" fmla="*/ 395869 h 478888"/>
              <a:gd name="connsiteX22" fmla="*/ 1301136 w 2176764"/>
              <a:gd name="connsiteY22" fmla="*/ 387944 h 478888"/>
              <a:gd name="connsiteX23" fmla="*/ 1297111 w 2176764"/>
              <a:gd name="connsiteY23" fmla="*/ 383115 h 478888"/>
              <a:gd name="connsiteX24" fmla="*/ 1290115 w 2176764"/>
              <a:gd name="connsiteY24" fmla="*/ 380762 h 478888"/>
              <a:gd name="connsiteX25" fmla="*/ 1279900 w 2176764"/>
              <a:gd name="connsiteY25" fmla="*/ 380143 h 478888"/>
              <a:gd name="connsiteX26" fmla="*/ 822566 w 2176764"/>
              <a:gd name="connsiteY26" fmla="*/ 380143 h 478888"/>
              <a:gd name="connsiteX27" fmla="*/ 822566 w 2176764"/>
              <a:gd name="connsiteY27" fmla="*/ 446637 h 478888"/>
              <a:gd name="connsiteX28" fmla="*/ 835939 w 2176764"/>
              <a:gd name="connsiteY28" fmla="*/ 446637 h 478888"/>
              <a:gd name="connsiteX29" fmla="*/ 848198 w 2176764"/>
              <a:gd name="connsiteY29" fmla="*/ 445089 h 478888"/>
              <a:gd name="connsiteX30" fmla="*/ 857795 w 2176764"/>
              <a:gd name="connsiteY30" fmla="*/ 439765 h 478888"/>
              <a:gd name="connsiteX31" fmla="*/ 863986 w 2176764"/>
              <a:gd name="connsiteY31" fmla="*/ 429549 h 478888"/>
              <a:gd name="connsiteX32" fmla="*/ 866153 w 2176764"/>
              <a:gd name="connsiteY32" fmla="*/ 413452 h 478888"/>
              <a:gd name="connsiteX33" fmla="*/ 863862 w 2176764"/>
              <a:gd name="connsiteY33" fmla="*/ 396673 h 478888"/>
              <a:gd name="connsiteX34" fmla="*/ 857547 w 2176764"/>
              <a:gd name="connsiteY34" fmla="*/ 386520 h 478888"/>
              <a:gd name="connsiteX35" fmla="*/ 848012 w 2176764"/>
              <a:gd name="connsiteY35" fmla="*/ 381505 h 478888"/>
              <a:gd name="connsiteX36" fmla="*/ 835939 w 2176764"/>
              <a:gd name="connsiteY36" fmla="*/ 380143 h 478888"/>
              <a:gd name="connsiteX37" fmla="*/ 727316 w 2176764"/>
              <a:gd name="connsiteY37" fmla="*/ 380143 h 478888"/>
              <a:gd name="connsiteX38" fmla="*/ 727316 w 2176764"/>
              <a:gd name="connsiteY38" fmla="*/ 446637 h 478888"/>
              <a:gd name="connsiteX39" fmla="*/ 740690 w 2176764"/>
              <a:gd name="connsiteY39" fmla="*/ 446637 h 478888"/>
              <a:gd name="connsiteX40" fmla="*/ 752948 w 2176764"/>
              <a:gd name="connsiteY40" fmla="*/ 445089 h 478888"/>
              <a:gd name="connsiteX41" fmla="*/ 762545 w 2176764"/>
              <a:gd name="connsiteY41" fmla="*/ 439765 h 478888"/>
              <a:gd name="connsiteX42" fmla="*/ 768736 w 2176764"/>
              <a:gd name="connsiteY42" fmla="*/ 429549 h 478888"/>
              <a:gd name="connsiteX43" fmla="*/ 770903 w 2176764"/>
              <a:gd name="connsiteY43" fmla="*/ 413452 h 478888"/>
              <a:gd name="connsiteX44" fmla="*/ 768612 w 2176764"/>
              <a:gd name="connsiteY44" fmla="*/ 396673 h 478888"/>
              <a:gd name="connsiteX45" fmla="*/ 762297 w 2176764"/>
              <a:gd name="connsiteY45" fmla="*/ 386520 h 478888"/>
              <a:gd name="connsiteX46" fmla="*/ 752762 w 2176764"/>
              <a:gd name="connsiteY46" fmla="*/ 381505 h 478888"/>
              <a:gd name="connsiteX47" fmla="*/ 740690 w 2176764"/>
              <a:gd name="connsiteY47" fmla="*/ 380143 h 478888"/>
              <a:gd name="connsiteX48" fmla="*/ 1722269 w 2176764"/>
              <a:gd name="connsiteY48" fmla="*/ 378657 h 478888"/>
              <a:gd name="connsiteX49" fmla="*/ 1709515 w 2176764"/>
              <a:gd name="connsiteY49" fmla="*/ 380762 h 478888"/>
              <a:gd name="connsiteX50" fmla="*/ 1701776 w 2176764"/>
              <a:gd name="connsiteY50" fmla="*/ 387139 h 478888"/>
              <a:gd name="connsiteX51" fmla="*/ 1697938 w 2176764"/>
              <a:gd name="connsiteY51" fmla="*/ 397974 h 478888"/>
              <a:gd name="connsiteX52" fmla="*/ 1696885 w 2176764"/>
              <a:gd name="connsiteY52" fmla="*/ 413452 h 478888"/>
              <a:gd name="connsiteX53" fmla="*/ 1697938 w 2176764"/>
              <a:gd name="connsiteY53" fmla="*/ 429178 h 478888"/>
              <a:gd name="connsiteX54" fmla="*/ 1701776 w 2176764"/>
              <a:gd name="connsiteY54" fmla="*/ 439950 h 478888"/>
              <a:gd name="connsiteX55" fmla="*/ 1709515 w 2176764"/>
              <a:gd name="connsiteY55" fmla="*/ 446142 h 478888"/>
              <a:gd name="connsiteX56" fmla="*/ 1722269 w 2176764"/>
              <a:gd name="connsiteY56" fmla="*/ 448123 h 478888"/>
              <a:gd name="connsiteX57" fmla="*/ 1735147 w 2176764"/>
              <a:gd name="connsiteY57" fmla="*/ 446142 h 478888"/>
              <a:gd name="connsiteX58" fmla="*/ 1742886 w 2176764"/>
              <a:gd name="connsiteY58" fmla="*/ 439950 h 478888"/>
              <a:gd name="connsiteX59" fmla="*/ 1746725 w 2176764"/>
              <a:gd name="connsiteY59" fmla="*/ 429178 h 478888"/>
              <a:gd name="connsiteX60" fmla="*/ 1747777 w 2176764"/>
              <a:gd name="connsiteY60" fmla="*/ 413452 h 478888"/>
              <a:gd name="connsiteX61" fmla="*/ 1746725 w 2176764"/>
              <a:gd name="connsiteY61" fmla="*/ 397974 h 478888"/>
              <a:gd name="connsiteX62" fmla="*/ 1742886 w 2176764"/>
              <a:gd name="connsiteY62" fmla="*/ 387139 h 478888"/>
              <a:gd name="connsiteX63" fmla="*/ 1735147 w 2176764"/>
              <a:gd name="connsiteY63" fmla="*/ 380762 h 478888"/>
              <a:gd name="connsiteX64" fmla="*/ 1722269 w 2176764"/>
              <a:gd name="connsiteY64" fmla="*/ 378657 h 478888"/>
              <a:gd name="connsiteX65" fmla="*/ 1522244 w 2176764"/>
              <a:gd name="connsiteY65" fmla="*/ 378657 h 478888"/>
              <a:gd name="connsiteX66" fmla="*/ 1509490 w 2176764"/>
              <a:gd name="connsiteY66" fmla="*/ 380762 h 478888"/>
              <a:gd name="connsiteX67" fmla="*/ 1501751 w 2176764"/>
              <a:gd name="connsiteY67" fmla="*/ 387139 h 478888"/>
              <a:gd name="connsiteX68" fmla="*/ 1497913 w 2176764"/>
              <a:gd name="connsiteY68" fmla="*/ 397974 h 478888"/>
              <a:gd name="connsiteX69" fmla="*/ 1496860 w 2176764"/>
              <a:gd name="connsiteY69" fmla="*/ 413452 h 478888"/>
              <a:gd name="connsiteX70" fmla="*/ 1497913 w 2176764"/>
              <a:gd name="connsiteY70" fmla="*/ 429178 h 478888"/>
              <a:gd name="connsiteX71" fmla="*/ 1501751 w 2176764"/>
              <a:gd name="connsiteY71" fmla="*/ 439950 h 478888"/>
              <a:gd name="connsiteX72" fmla="*/ 1509490 w 2176764"/>
              <a:gd name="connsiteY72" fmla="*/ 446142 h 478888"/>
              <a:gd name="connsiteX73" fmla="*/ 1522244 w 2176764"/>
              <a:gd name="connsiteY73" fmla="*/ 448123 h 478888"/>
              <a:gd name="connsiteX74" fmla="*/ 1535122 w 2176764"/>
              <a:gd name="connsiteY74" fmla="*/ 446142 h 478888"/>
              <a:gd name="connsiteX75" fmla="*/ 1542861 w 2176764"/>
              <a:gd name="connsiteY75" fmla="*/ 439950 h 478888"/>
              <a:gd name="connsiteX76" fmla="*/ 1546700 w 2176764"/>
              <a:gd name="connsiteY76" fmla="*/ 429178 h 478888"/>
              <a:gd name="connsiteX77" fmla="*/ 1547752 w 2176764"/>
              <a:gd name="connsiteY77" fmla="*/ 413452 h 478888"/>
              <a:gd name="connsiteX78" fmla="*/ 1546700 w 2176764"/>
              <a:gd name="connsiteY78" fmla="*/ 397974 h 478888"/>
              <a:gd name="connsiteX79" fmla="*/ 1542861 w 2176764"/>
              <a:gd name="connsiteY79" fmla="*/ 387139 h 478888"/>
              <a:gd name="connsiteX80" fmla="*/ 1535122 w 2176764"/>
              <a:gd name="connsiteY80" fmla="*/ 380762 h 478888"/>
              <a:gd name="connsiteX81" fmla="*/ 1522244 w 2176764"/>
              <a:gd name="connsiteY81" fmla="*/ 378657 h 478888"/>
              <a:gd name="connsiteX82" fmla="*/ 1093619 w 2176764"/>
              <a:gd name="connsiteY82" fmla="*/ 378657 h 478888"/>
              <a:gd name="connsiteX83" fmla="*/ 1080865 w 2176764"/>
              <a:gd name="connsiteY83" fmla="*/ 380762 h 478888"/>
              <a:gd name="connsiteX84" fmla="*/ 1073126 w 2176764"/>
              <a:gd name="connsiteY84" fmla="*/ 387139 h 478888"/>
              <a:gd name="connsiteX85" fmla="*/ 1069288 w 2176764"/>
              <a:gd name="connsiteY85" fmla="*/ 397974 h 478888"/>
              <a:gd name="connsiteX86" fmla="*/ 1068235 w 2176764"/>
              <a:gd name="connsiteY86" fmla="*/ 413452 h 478888"/>
              <a:gd name="connsiteX87" fmla="*/ 1069288 w 2176764"/>
              <a:gd name="connsiteY87" fmla="*/ 429178 h 478888"/>
              <a:gd name="connsiteX88" fmla="*/ 1073126 w 2176764"/>
              <a:gd name="connsiteY88" fmla="*/ 439950 h 478888"/>
              <a:gd name="connsiteX89" fmla="*/ 1080865 w 2176764"/>
              <a:gd name="connsiteY89" fmla="*/ 446142 h 478888"/>
              <a:gd name="connsiteX90" fmla="*/ 1093619 w 2176764"/>
              <a:gd name="connsiteY90" fmla="*/ 448123 h 478888"/>
              <a:gd name="connsiteX91" fmla="*/ 1106497 w 2176764"/>
              <a:gd name="connsiteY91" fmla="*/ 446142 h 478888"/>
              <a:gd name="connsiteX92" fmla="*/ 1114236 w 2176764"/>
              <a:gd name="connsiteY92" fmla="*/ 439950 h 478888"/>
              <a:gd name="connsiteX93" fmla="*/ 1118075 w 2176764"/>
              <a:gd name="connsiteY93" fmla="*/ 429178 h 478888"/>
              <a:gd name="connsiteX94" fmla="*/ 1119127 w 2176764"/>
              <a:gd name="connsiteY94" fmla="*/ 413452 h 478888"/>
              <a:gd name="connsiteX95" fmla="*/ 1118075 w 2176764"/>
              <a:gd name="connsiteY95" fmla="*/ 397974 h 478888"/>
              <a:gd name="connsiteX96" fmla="*/ 1114236 w 2176764"/>
              <a:gd name="connsiteY96" fmla="*/ 387139 h 478888"/>
              <a:gd name="connsiteX97" fmla="*/ 1106497 w 2176764"/>
              <a:gd name="connsiteY97" fmla="*/ 380762 h 478888"/>
              <a:gd name="connsiteX98" fmla="*/ 1093619 w 2176764"/>
              <a:gd name="connsiteY98" fmla="*/ 378657 h 478888"/>
              <a:gd name="connsiteX99" fmla="*/ 2125872 w 2176764"/>
              <a:gd name="connsiteY99" fmla="*/ 370484 h 478888"/>
              <a:gd name="connsiteX100" fmla="*/ 2173668 w 2176764"/>
              <a:gd name="connsiteY100" fmla="*/ 370484 h 478888"/>
              <a:gd name="connsiteX101" fmla="*/ 2173668 w 2176764"/>
              <a:gd name="connsiteY101" fmla="*/ 380390 h 478888"/>
              <a:gd name="connsiteX102" fmla="*/ 2137016 w 2176764"/>
              <a:gd name="connsiteY102" fmla="*/ 380390 h 478888"/>
              <a:gd name="connsiteX103" fmla="*/ 2137016 w 2176764"/>
              <a:gd name="connsiteY103" fmla="*/ 407013 h 478888"/>
              <a:gd name="connsiteX104" fmla="*/ 2171192 w 2176764"/>
              <a:gd name="connsiteY104" fmla="*/ 407013 h 478888"/>
              <a:gd name="connsiteX105" fmla="*/ 2171192 w 2176764"/>
              <a:gd name="connsiteY105" fmla="*/ 416424 h 478888"/>
              <a:gd name="connsiteX106" fmla="*/ 2137016 w 2176764"/>
              <a:gd name="connsiteY106" fmla="*/ 416424 h 478888"/>
              <a:gd name="connsiteX107" fmla="*/ 2137016 w 2176764"/>
              <a:gd name="connsiteY107" fmla="*/ 446389 h 478888"/>
              <a:gd name="connsiteX108" fmla="*/ 2176764 w 2176764"/>
              <a:gd name="connsiteY108" fmla="*/ 446389 h 478888"/>
              <a:gd name="connsiteX109" fmla="*/ 2176764 w 2176764"/>
              <a:gd name="connsiteY109" fmla="*/ 456419 h 478888"/>
              <a:gd name="connsiteX110" fmla="*/ 2125872 w 2176764"/>
              <a:gd name="connsiteY110" fmla="*/ 456419 h 478888"/>
              <a:gd name="connsiteX111" fmla="*/ 2030622 w 2176764"/>
              <a:gd name="connsiteY111" fmla="*/ 370484 h 478888"/>
              <a:gd name="connsiteX112" fmla="*/ 2052415 w 2176764"/>
              <a:gd name="connsiteY112" fmla="*/ 370484 h 478888"/>
              <a:gd name="connsiteX113" fmla="*/ 2067708 w 2176764"/>
              <a:gd name="connsiteY113" fmla="*/ 371785 h 478888"/>
              <a:gd name="connsiteX114" fmla="*/ 2077861 w 2176764"/>
              <a:gd name="connsiteY114" fmla="*/ 376057 h 478888"/>
              <a:gd name="connsiteX115" fmla="*/ 2083495 w 2176764"/>
              <a:gd name="connsiteY115" fmla="*/ 383920 h 478888"/>
              <a:gd name="connsiteX116" fmla="*/ 2085229 w 2176764"/>
              <a:gd name="connsiteY116" fmla="*/ 395869 h 478888"/>
              <a:gd name="connsiteX117" fmla="*/ 2080895 w 2176764"/>
              <a:gd name="connsiteY117" fmla="*/ 412771 h 478888"/>
              <a:gd name="connsiteX118" fmla="*/ 2067646 w 2176764"/>
              <a:gd name="connsiteY118" fmla="*/ 420510 h 478888"/>
              <a:gd name="connsiteX119" fmla="*/ 2093401 w 2176764"/>
              <a:gd name="connsiteY119" fmla="*/ 456419 h 478888"/>
              <a:gd name="connsiteX120" fmla="*/ 2080276 w 2176764"/>
              <a:gd name="connsiteY120" fmla="*/ 456419 h 478888"/>
              <a:gd name="connsiteX121" fmla="*/ 2056625 w 2176764"/>
              <a:gd name="connsiteY121" fmla="*/ 421748 h 478888"/>
              <a:gd name="connsiteX122" fmla="*/ 2054582 w 2176764"/>
              <a:gd name="connsiteY122" fmla="*/ 421872 h 478888"/>
              <a:gd name="connsiteX123" fmla="*/ 2052415 w 2176764"/>
              <a:gd name="connsiteY123" fmla="*/ 421872 h 478888"/>
              <a:gd name="connsiteX124" fmla="*/ 2041766 w 2176764"/>
              <a:gd name="connsiteY124" fmla="*/ 421872 h 478888"/>
              <a:gd name="connsiteX125" fmla="*/ 2041766 w 2176764"/>
              <a:gd name="connsiteY125" fmla="*/ 456419 h 478888"/>
              <a:gd name="connsiteX126" fmla="*/ 2030622 w 2176764"/>
              <a:gd name="connsiteY126" fmla="*/ 456419 h 478888"/>
              <a:gd name="connsiteX127" fmla="*/ 1954422 w 2176764"/>
              <a:gd name="connsiteY127" fmla="*/ 370484 h 478888"/>
              <a:gd name="connsiteX128" fmla="*/ 2002218 w 2176764"/>
              <a:gd name="connsiteY128" fmla="*/ 370484 h 478888"/>
              <a:gd name="connsiteX129" fmla="*/ 2002218 w 2176764"/>
              <a:gd name="connsiteY129" fmla="*/ 380390 h 478888"/>
              <a:gd name="connsiteX130" fmla="*/ 1965566 w 2176764"/>
              <a:gd name="connsiteY130" fmla="*/ 380390 h 478888"/>
              <a:gd name="connsiteX131" fmla="*/ 1965566 w 2176764"/>
              <a:gd name="connsiteY131" fmla="*/ 407013 h 478888"/>
              <a:gd name="connsiteX132" fmla="*/ 1999742 w 2176764"/>
              <a:gd name="connsiteY132" fmla="*/ 407013 h 478888"/>
              <a:gd name="connsiteX133" fmla="*/ 1999742 w 2176764"/>
              <a:gd name="connsiteY133" fmla="*/ 416424 h 478888"/>
              <a:gd name="connsiteX134" fmla="*/ 1965566 w 2176764"/>
              <a:gd name="connsiteY134" fmla="*/ 416424 h 478888"/>
              <a:gd name="connsiteX135" fmla="*/ 1965566 w 2176764"/>
              <a:gd name="connsiteY135" fmla="*/ 446389 h 478888"/>
              <a:gd name="connsiteX136" fmla="*/ 2005314 w 2176764"/>
              <a:gd name="connsiteY136" fmla="*/ 446389 h 478888"/>
              <a:gd name="connsiteX137" fmla="*/ 2005314 w 2176764"/>
              <a:gd name="connsiteY137" fmla="*/ 456419 h 478888"/>
              <a:gd name="connsiteX138" fmla="*/ 1954422 w 2176764"/>
              <a:gd name="connsiteY138" fmla="*/ 456419 h 478888"/>
              <a:gd name="connsiteX139" fmla="*/ 1859172 w 2176764"/>
              <a:gd name="connsiteY139" fmla="*/ 370484 h 478888"/>
              <a:gd name="connsiteX140" fmla="*/ 1870316 w 2176764"/>
              <a:gd name="connsiteY140" fmla="*/ 370484 h 478888"/>
              <a:gd name="connsiteX141" fmla="*/ 1870316 w 2176764"/>
              <a:gd name="connsiteY141" fmla="*/ 405527 h 478888"/>
              <a:gd name="connsiteX142" fmla="*/ 1912788 w 2176764"/>
              <a:gd name="connsiteY142" fmla="*/ 405527 h 478888"/>
              <a:gd name="connsiteX143" fmla="*/ 1912788 w 2176764"/>
              <a:gd name="connsiteY143" fmla="*/ 370484 h 478888"/>
              <a:gd name="connsiteX144" fmla="*/ 1924056 w 2176764"/>
              <a:gd name="connsiteY144" fmla="*/ 370484 h 478888"/>
              <a:gd name="connsiteX145" fmla="*/ 1924056 w 2176764"/>
              <a:gd name="connsiteY145" fmla="*/ 456419 h 478888"/>
              <a:gd name="connsiteX146" fmla="*/ 1912788 w 2176764"/>
              <a:gd name="connsiteY146" fmla="*/ 456419 h 478888"/>
              <a:gd name="connsiteX147" fmla="*/ 1912788 w 2176764"/>
              <a:gd name="connsiteY147" fmla="*/ 414814 h 478888"/>
              <a:gd name="connsiteX148" fmla="*/ 1870316 w 2176764"/>
              <a:gd name="connsiteY148" fmla="*/ 414814 h 478888"/>
              <a:gd name="connsiteX149" fmla="*/ 1870316 w 2176764"/>
              <a:gd name="connsiteY149" fmla="*/ 456419 h 478888"/>
              <a:gd name="connsiteX150" fmla="*/ 1859172 w 2176764"/>
              <a:gd name="connsiteY150" fmla="*/ 456419 h 478888"/>
              <a:gd name="connsiteX151" fmla="*/ 1411497 w 2176764"/>
              <a:gd name="connsiteY151" fmla="*/ 370484 h 478888"/>
              <a:gd name="connsiteX152" fmla="*/ 1422641 w 2176764"/>
              <a:gd name="connsiteY152" fmla="*/ 370484 h 478888"/>
              <a:gd name="connsiteX153" fmla="*/ 1422641 w 2176764"/>
              <a:gd name="connsiteY153" fmla="*/ 446389 h 478888"/>
              <a:gd name="connsiteX154" fmla="*/ 1459913 w 2176764"/>
              <a:gd name="connsiteY154" fmla="*/ 446389 h 478888"/>
              <a:gd name="connsiteX155" fmla="*/ 1459913 w 2176764"/>
              <a:gd name="connsiteY155" fmla="*/ 456419 h 478888"/>
              <a:gd name="connsiteX156" fmla="*/ 1411497 w 2176764"/>
              <a:gd name="connsiteY156" fmla="*/ 456419 h 478888"/>
              <a:gd name="connsiteX157" fmla="*/ 1259097 w 2176764"/>
              <a:gd name="connsiteY157" fmla="*/ 370484 h 478888"/>
              <a:gd name="connsiteX158" fmla="*/ 1280890 w 2176764"/>
              <a:gd name="connsiteY158" fmla="*/ 370484 h 478888"/>
              <a:gd name="connsiteX159" fmla="*/ 1296183 w 2176764"/>
              <a:gd name="connsiteY159" fmla="*/ 371785 h 478888"/>
              <a:gd name="connsiteX160" fmla="*/ 1306336 w 2176764"/>
              <a:gd name="connsiteY160" fmla="*/ 376057 h 478888"/>
              <a:gd name="connsiteX161" fmla="*/ 1311970 w 2176764"/>
              <a:gd name="connsiteY161" fmla="*/ 383920 h 478888"/>
              <a:gd name="connsiteX162" fmla="*/ 1313704 w 2176764"/>
              <a:gd name="connsiteY162" fmla="*/ 395869 h 478888"/>
              <a:gd name="connsiteX163" fmla="*/ 1309370 w 2176764"/>
              <a:gd name="connsiteY163" fmla="*/ 412771 h 478888"/>
              <a:gd name="connsiteX164" fmla="*/ 1296121 w 2176764"/>
              <a:gd name="connsiteY164" fmla="*/ 420510 h 478888"/>
              <a:gd name="connsiteX165" fmla="*/ 1321876 w 2176764"/>
              <a:gd name="connsiteY165" fmla="*/ 456419 h 478888"/>
              <a:gd name="connsiteX166" fmla="*/ 1308751 w 2176764"/>
              <a:gd name="connsiteY166" fmla="*/ 456419 h 478888"/>
              <a:gd name="connsiteX167" fmla="*/ 1285100 w 2176764"/>
              <a:gd name="connsiteY167" fmla="*/ 421748 h 478888"/>
              <a:gd name="connsiteX168" fmla="*/ 1283057 w 2176764"/>
              <a:gd name="connsiteY168" fmla="*/ 421872 h 478888"/>
              <a:gd name="connsiteX169" fmla="*/ 1280890 w 2176764"/>
              <a:gd name="connsiteY169" fmla="*/ 421872 h 478888"/>
              <a:gd name="connsiteX170" fmla="*/ 1270241 w 2176764"/>
              <a:gd name="connsiteY170" fmla="*/ 421872 h 478888"/>
              <a:gd name="connsiteX171" fmla="*/ 1270241 w 2176764"/>
              <a:gd name="connsiteY171" fmla="*/ 456419 h 478888"/>
              <a:gd name="connsiteX172" fmla="*/ 1259097 w 2176764"/>
              <a:gd name="connsiteY172" fmla="*/ 456419 h 478888"/>
              <a:gd name="connsiteX173" fmla="*/ 1163476 w 2176764"/>
              <a:gd name="connsiteY173" fmla="*/ 370484 h 478888"/>
              <a:gd name="connsiteX174" fmla="*/ 1174496 w 2176764"/>
              <a:gd name="connsiteY174" fmla="*/ 370484 h 478888"/>
              <a:gd name="connsiteX175" fmla="*/ 1174496 w 2176764"/>
              <a:gd name="connsiteY175" fmla="*/ 426206 h 478888"/>
              <a:gd name="connsiteX176" fmla="*/ 1175610 w 2176764"/>
              <a:gd name="connsiteY176" fmla="*/ 436545 h 478888"/>
              <a:gd name="connsiteX177" fmla="*/ 1179263 w 2176764"/>
              <a:gd name="connsiteY177" fmla="*/ 443170 h 478888"/>
              <a:gd name="connsiteX178" fmla="*/ 1185888 w 2176764"/>
              <a:gd name="connsiteY178" fmla="*/ 446761 h 478888"/>
              <a:gd name="connsiteX179" fmla="*/ 1195918 w 2176764"/>
              <a:gd name="connsiteY179" fmla="*/ 447875 h 478888"/>
              <a:gd name="connsiteX180" fmla="*/ 1206257 w 2176764"/>
              <a:gd name="connsiteY180" fmla="*/ 446761 h 478888"/>
              <a:gd name="connsiteX181" fmla="*/ 1212882 w 2176764"/>
              <a:gd name="connsiteY181" fmla="*/ 443170 h 478888"/>
              <a:gd name="connsiteX182" fmla="*/ 1216349 w 2176764"/>
              <a:gd name="connsiteY182" fmla="*/ 436545 h 478888"/>
              <a:gd name="connsiteX183" fmla="*/ 1217339 w 2176764"/>
              <a:gd name="connsiteY183" fmla="*/ 426206 h 478888"/>
              <a:gd name="connsiteX184" fmla="*/ 1217339 w 2176764"/>
              <a:gd name="connsiteY184" fmla="*/ 370484 h 478888"/>
              <a:gd name="connsiteX185" fmla="*/ 1228360 w 2176764"/>
              <a:gd name="connsiteY185" fmla="*/ 370484 h 478888"/>
              <a:gd name="connsiteX186" fmla="*/ 1228360 w 2176764"/>
              <a:gd name="connsiteY186" fmla="*/ 428682 h 478888"/>
              <a:gd name="connsiteX187" fmla="*/ 1220187 w 2176764"/>
              <a:gd name="connsiteY187" fmla="*/ 450785 h 478888"/>
              <a:gd name="connsiteX188" fmla="*/ 1195794 w 2176764"/>
              <a:gd name="connsiteY188" fmla="*/ 457657 h 478888"/>
              <a:gd name="connsiteX189" fmla="*/ 1171524 w 2176764"/>
              <a:gd name="connsiteY189" fmla="*/ 451033 h 478888"/>
              <a:gd name="connsiteX190" fmla="*/ 1163476 w 2176764"/>
              <a:gd name="connsiteY190" fmla="*/ 428682 h 478888"/>
              <a:gd name="connsiteX191" fmla="*/ 962698 w 2176764"/>
              <a:gd name="connsiteY191" fmla="*/ 370484 h 478888"/>
              <a:gd name="connsiteX192" fmla="*/ 975576 w 2176764"/>
              <a:gd name="connsiteY192" fmla="*/ 370484 h 478888"/>
              <a:gd name="connsiteX193" fmla="*/ 998731 w 2176764"/>
              <a:gd name="connsiteY193" fmla="*/ 409366 h 478888"/>
              <a:gd name="connsiteX194" fmla="*/ 999474 w 2176764"/>
              <a:gd name="connsiteY194" fmla="*/ 409366 h 478888"/>
              <a:gd name="connsiteX195" fmla="*/ 1022506 w 2176764"/>
              <a:gd name="connsiteY195" fmla="*/ 370484 h 478888"/>
              <a:gd name="connsiteX196" fmla="*/ 1034764 w 2176764"/>
              <a:gd name="connsiteY196" fmla="*/ 370484 h 478888"/>
              <a:gd name="connsiteX197" fmla="*/ 1004180 w 2176764"/>
              <a:gd name="connsiteY197" fmla="*/ 419395 h 478888"/>
              <a:gd name="connsiteX198" fmla="*/ 1004180 w 2176764"/>
              <a:gd name="connsiteY198" fmla="*/ 456419 h 478888"/>
              <a:gd name="connsiteX199" fmla="*/ 993035 w 2176764"/>
              <a:gd name="connsiteY199" fmla="*/ 456419 h 478888"/>
              <a:gd name="connsiteX200" fmla="*/ 993035 w 2176764"/>
              <a:gd name="connsiteY200" fmla="*/ 419519 h 478888"/>
              <a:gd name="connsiteX201" fmla="*/ 811422 w 2176764"/>
              <a:gd name="connsiteY201" fmla="*/ 370484 h 478888"/>
              <a:gd name="connsiteX202" fmla="*/ 836187 w 2176764"/>
              <a:gd name="connsiteY202" fmla="*/ 370484 h 478888"/>
              <a:gd name="connsiteX203" fmla="*/ 853089 w 2176764"/>
              <a:gd name="connsiteY203" fmla="*/ 372156 h 478888"/>
              <a:gd name="connsiteX204" fmla="*/ 866153 w 2176764"/>
              <a:gd name="connsiteY204" fmla="*/ 378533 h 478888"/>
              <a:gd name="connsiteX205" fmla="*/ 874635 w 2176764"/>
              <a:gd name="connsiteY205" fmla="*/ 391659 h 478888"/>
              <a:gd name="connsiteX206" fmla="*/ 877669 w 2176764"/>
              <a:gd name="connsiteY206" fmla="*/ 413452 h 478888"/>
              <a:gd name="connsiteX207" fmla="*/ 874635 w 2176764"/>
              <a:gd name="connsiteY207" fmla="*/ 434192 h 478888"/>
              <a:gd name="connsiteX208" fmla="*/ 866153 w 2176764"/>
              <a:gd name="connsiteY208" fmla="*/ 447380 h 478888"/>
              <a:gd name="connsiteX209" fmla="*/ 853089 w 2176764"/>
              <a:gd name="connsiteY209" fmla="*/ 454376 h 478888"/>
              <a:gd name="connsiteX210" fmla="*/ 836187 w 2176764"/>
              <a:gd name="connsiteY210" fmla="*/ 456419 h 478888"/>
              <a:gd name="connsiteX211" fmla="*/ 811422 w 2176764"/>
              <a:gd name="connsiteY211" fmla="*/ 456419 h 478888"/>
              <a:gd name="connsiteX212" fmla="*/ 716172 w 2176764"/>
              <a:gd name="connsiteY212" fmla="*/ 370484 h 478888"/>
              <a:gd name="connsiteX213" fmla="*/ 740937 w 2176764"/>
              <a:gd name="connsiteY213" fmla="*/ 370484 h 478888"/>
              <a:gd name="connsiteX214" fmla="*/ 757839 w 2176764"/>
              <a:gd name="connsiteY214" fmla="*/ 372156 h 478888"/>
              <a:gd name="connsiteX215" fmla="*/ 770903 w 2176764"/>
              <a:gd name="connsiteY215" fmla="*/ 378533 h 478888"/>
              <a:gd name="connsiteX216" fmla="*/ 779385 w 2176764"/>
              <a:gd name="connsiteY216" fmla="*/ 391659 h 478888"/>
              <a:gd name="connsiteX217" fmla="*/ 782419 w 2176764"/>
              <a:gd name="connsiteY217" fmla="*/ 413452 h 478888"/>
              <a:gd name="connsiteX218" fmla="*/ 779385 w 2176764"/>
              <a:gd name="connsiteY218" fmla="*/ 434192 h 478888"/>
              <a:gd name="connsiteX219" fmla="*/ 770903 w 2176764"/>
              <a:gd name="connsiteY219" fmla="*/ 447380 h 478888"/>
              <a:gd name="connsiteX220" fmla="*/ 757839 w 2176764"/>
              <a:gd name="connsiteY220" fmla="*/ 454376 h 478888"/>
              <a:gd name="connsiteX221" fmla="*/ 740937 w 2176764"/>
              <a:gd name="connsiteY221" fmla="*/ 456419 h 478888"/>
              <a:gd name="connsiteX222" fmla="*/ 716172 w 2176764"/>
              <a:gd name="connsiteY222" fmla="*/ 456419 h 478888"/>
              <a:gd name="connsiteX223" fmla="*/ 643458 w 2176764"/>
              <a:gd name="connsiteY223" fmla="*/ 370484 h 478888"/>
              <a:gd name="connsiteX224" fmla="*/ 658317 w 2176764"/>
              <a:gd name="connsiteY224" fmla="*/ 370484 h 478888"/>
              <a:gd name="connsiteX225" fmla="*/ 690759 w 2176764"/>
              <a:gd name="connsiteY225" fmla="*/ 456419 h 478888"/>
              <a:gd name="connsiteX226" fmla="*/ 678996 w 2176764"/>
              <a:gd name="connsiteY226" fmla="*/ 456419 h 478888"/>
              <a:gd name="connsiteX227" fmla="*/ 669709 w 2176764"/>
              <a:gd name="connsiteY227" fmla="*/ 430787 h 478888"/>
              <a:gd name="connsiteX228" fmla="*/ 631695 w 2176764"/>
              <a:gd name="connsiteY228" fmla="*/ 430787 h 478888"/>
              <a:gd name="connsiteX229" fmla="*/ 622284 w 2176764"/>
              <a:gd name="connsiteY229" fmla="*/ 456419 h 478888"/>
              <a:gd name="connsiteX230" fmla="*/ 610892 w 2176764"/>
              <a:gd name="connsiteY230" fmla="*/ 456419 h 478888"/>
              <a:gd name="connsiteX231" fmla="*/ 1722269 w 2176764"/>
              <a:gd name="connsiteY231" fmla="*/ 369246 h 478888"/>
              <a:gd name="connsiteX232" fmla="*/ 1738367 w 2176764"/>
              <a:gd name="connsiteY232" fmla="*/ 371289 h 478888"/>
              <a:gd name="connsiteX233" fmla="*/ 1749944 w 2176764"/>
              <a:gd name="connsiteY233" fmla="*/ 378409 h 478888"/>
              <a:gd name="connsiteX234" fmla="*/ 1756940 w 2176764"/>
              <a:gd name="connsiteY234" fmla="*/ 391968 h 478888"/>
              <a:gd name="connsiteX235" fmla="*/ 1759293 w 2176764"/>
              <a:gd name="connsiteY235" fmla="*/ 413452 h 478888"/>
              <a:gd name="connsiteX236" fmla="*/ 1756940 w 2176764"/>
              <a:gd name="connsiteY236" fmla="*/ 434997 h 478888"/>
              <a:gd name="connsiteX237" fmla="*/ 1749944 w 2176764"/>
              <a:gd name="connsiteY237" fmla="*/ 448556 h 478888"/>
              <a:gd name="connsiteX238" fmla="*/ 1738367 w 2176764"/>
              <a:gd name="connsiteY238" fmla="*/ 455614 h 478888"/>
              <a:gd name="connsiteX239" fmla="*/ 1722269 w 2176764"/>
              <a:gd name="connsiteY239" fmla="*/ 457657 h 478888"/>
              <a:gd name="connsiteX240" fmla="*/ 1706234 w 2176764"/>
              <a:gd name="connsiteY240" fmla="*/ 455614 h 478888"/>
              <a:gd name="connsiteX241" fmla="*/ 1694656 w 2176764"/>
              <a:gd name="connsiteY241" fmla="*/ 448556 h 478888"/>
              <a:gd name="connsiteX242" fmla="*/ 1687598 w 2176764"/>
              <a:gd name="connsiteY242" fmla="*/ 434997 h 478888"/>
              <a:gd name="connsiteX243" fmla="*/ 1685246 w 2176764"/>
              <a:gd name="connsiteY243" fmla="*/ 413452 h 478888"/>
              <a:gd name="connsiteX244" fmla="*/ 1687598 w 2176764"/>
              <a:gd name="connsiteY244" fmla="*/ 391968 h 478888"/>
              <a:gd name="connsiteX245" fmla="*/ 1694656 w 2176764"/>
              <a:gd name="connsiteY245" fmla="*/ 378409 h 478888"/>
              <a:gd name="connsiteX246" fmla="*/ 1706234 w 2176764"/>
              <a:gd name="connsiteY246" fmla="*/ 371289 h 478888"/>
              <a:gd name="connsiteX247" fmla="*/ 1722269 w 2176764"/>
              <a:gd name="connsiteY247" fmla="*/ 369246 h 478888"/>
              <a:gd name="connsiteX248" fmla="*/ 1631477 w 2176764"/>
              <a:gd name="connsiteY248" fmla="*/ 369246 h 478888"/>
              <a:gd name="connsiteX249" fmla="*/ 1637606 w 2176764"/>
              <a:gd name="connsiteY249" fmla="*/ 369494 h 478888"/>
              <a:gd name="connsiteX250" fmla="*/ 1643736 w 2176764"/>
              <a:gd name="connsiteY250" fmla="*/ 370175 h 478888"/>
              <a:gd name="connsiteX251" fmla="*/ 1649370 w 2176764"/>
              <a:gd name="connsiteY251" fmla="*/ 371227 h 478888"/>
              <a:gd name="connsiteX252" fmla="*/ 1653889 w 2176764"/>
              <a:gd name="connsiteY252" fmla="*/ 372590 h 478888"/>
              <a:gd name="connsiteX253" fmla="*/ 1653889 w 2176764"/>
              <a:gd name="connsiteY253" fmla="*/ 382496 h 478888"/>
              <a:gd name="connsiteX254" fmla="*/ 1644045 w 2176764"/>
              <a:gd name="connsiteY254" fmla="*/ 379895 h 478888"/>
              <a:gd name="connsiteX255" fmla="*/ 1631972 w 2176764"/>
              <a:gd name="connsiteY255" fmla="*/ 379028 h 478888"/>
              <a:gd name="connsiteX256" fmla="*/ 1619156 w 2176764"/>
              <a:gd name="connsiteY256" fmla="*/ 380514 h 478888"/>
              <a:gd name="connsiteX257" fmla="*/ 1609622 w 2176764"/>
              <a:gd name="connsiteY257" fmla="*/ 385839 h 478888"/>
              <a:gd name="connsiteX258" fmla="*/ 1603678 w 2176764"/>
              <a:gd name="connsiteY258" fmla="*/ 396364 h 478888"/>
              <a:gd name="connsiteX259" fmla="*/ 1601635 w 2176764"/>
              <a:gd name="connsiteY259" fmla="*/ 413452 h 478888"/>
              <a:gd name="connsiteX260" fmla="*/ 1603554 w 2176764"/>
              <a:gd name="connsiteY260" fmla="*/ 431221 h 478888"/>
              <a:gd name="connsiteX261" fmla="*/ 1609312 w 2176764"/>
              <a:gd name="connsiteY261" fmla="*/ 441684 h 478888"/>
              <a:gd name="connsiteX262" fmla="*/ 1618661 w 2176764"/>
              <a:gd name="connsiteY262" fmla="*/ 446699 h 478888"/>
              <a:gd name="connsiteX263" fmla="*/ 1631477 w 2176764"/>
              <a:gd name="connsiteY263" fmla="*/ 447999 h 478888"/>
              <a:gd name="connsiteX264" fmla="*/ 1638473 w 2176764"/>
              <a:gd name="connsiteY264" fmla="*/ 447627 h 478888"/>
              <a:gd name="connsiteX265" fmla="*/ 1645469 w 2176764"/>
              <a:gd name="connsiteY265" fmla="*/ 446389 h 478888"/>
              <a:gd name="connsiteX266" fmla="*/ 1645469 w 2176764"/>
              <a:gd name="connsiteY266" fmla="*/ 419767 h 478888"/>
              <a:gd name="connsiteX267" fmla="*/ 1628258 w 2176764"/>
              <a:gd name="connsiteY267" fmla="*/ 419767 h 478888"/>
              <a:gd name="connsiteX268" fmla="*/ 1628258 w 2176764"/>
              <a:gd name="connsiteY268" fmla="*/ 410356 h 478888"/>
              <a:gd name="connsiteX269" fmla="*/ 1656118 w 2176764"/>
              <a:gd name="connsiteY269" fmla="*/ 410356 h 478888"/>
              <a:gd name="connsiteX270" fmla="*/ 1656118 w 2176764"/>
              <a:gd name="connsiteY270" fmla="*/ 454066 h 478888"/>
              <a:gd name="connsiteX271" fmla="*/ 1644912 w 2176764"/>
              <a:gd name="connsiteY271" fmla="*/ 456605 h 478888"/>
              <a:gd name="connsiteX272" fmla="*/ 1630239 w 2176764"/>
              <a:gd name="connsiteY272" fmla="*/ 457657 h 478888"/>
              <a:gd name="connsiteX273" fmla="*/ 1613398 w 2176764"/>
              <a:gd name="connsiteY273" fmla="*/ 455800 h 478888"/>
              <a:gd name="connsiteX274" fmla="*/ 1600768 w 2176764"/>
              <a:gd name="connsiteY274" fmla="*/ 449051 h 478888"/>
              <a:gd name="connsiteX275" fmla="*/ 1592782 w 2176764"/>
              <a:gd name="connsiteY275" fmla="*/ 435555 h 478888"/>
              <a:gd name="connsiteX276" fmla="*/ 1589996 w 2176764"/>
              <a:gd name="connsiteY276" fmla="*/ 413452 h 478888"/>
              <a:gd name="connsiteX277" fmla="*/ 1592844 w 2176764"/>
              <a:gd name="connsiteY277" fmla="*/ 392587 h 478888"/>
              <a:gd name="connsiteX278" fmla="*/ 1601016 w 2176764"/>
              <a:gd name="connsiteY278" fmla="*/ 378905 h 478888"/>
              <a:gd name="connsiteX279" fmla="*/ 1614080 w 2176764"/>
              <a:gd name="connsiteY279" fmla="*/ 371475 h 478888"/>
              <a:gd name="connsiteX280" fmla="*/ 1631477 w 2176764"/>
              <a:gd name="connsiteY280" fmla="*/ 369246 h 478888"/>
              <a:gd name="connsiteX281" fmla="*/ 1522244 w 2176764"/>
              <a:gd name="connsiteY281" fmla="*/ 369246 h 478888"/>
              <a:gd name="connsiteX282" fmla="*/ 1538342 w 2176764"/>
              <a:gd name="connsiteY282" fmla="*/ 371289 h 478888"/>
              <a:gd name="connsiteX283" fmla="*/ 1549919 w 2176764"/>
              <a:gd name="connsiteY283" fmla="*/ 378409 h 478888"/>
              <a:gd name="connsiteX284" fmla="*/ 1556915 w 2176764"/>
              <a:gd name="connsiteY284" fmla="*/ 391968 h 478888"/>
              <a:gd name="connsiteX285" fmla="*/ 1559268 w 2176764"/>
              <a:gd name="connsiteY285" fmla="*/ 413452 h 478888"/>
              <a:gd name="connsiteX286" fmla="*/ 1556915 w 2176764"/>
              <a:gd name="connsiteY286" fmla="*/ 434997 h 478888"/>
              <a:gd name="connsiteX287" fmla="*/ 1549919 w 2176764"/>
              <a:gd name="connsiteY287" fmla="*/ 448556 h 478888"/>
              <a:gd name="connsiteX288" fmla="*/ 1538342 w 2176764"/>
              <a:gd name="connsiteY288" fmla="*/ 455614 h 478888"/>
              <a:gd name="connsiteX289" fmla="*/ 1522244 w 2176764"/>
              <a:gd name="connsiteY289" fmla="*/ 457657 h 478888"/>
              <a:gd name="connsiteX290" fmla="*/ 1506209 w 2176764"/>
              <a:gd name="connsiteY290" fmla="*/ 455614 h 478888"/>
              <a:gd name="connsiteX291" fmla="*/ 1494631 w 2176764"/>
              <a:gd name="connsiteY291" fmla="*/ 448556 h 478888"/>
              <a:gd name="connsiteX292" fmla="*/ 1487573 w 2176764"/>
              <a:gd name="connsiteY292" fmla="*/ 434997 h 478888"/>
              <a:gd name="connsiteX293" fmla="*/ 1485221 w 2176764"/>
              <a:gd name="connsiteY293" fmla="*/ 413452 h 478888"/>
              <a:gd name="connsiteX294" fmla="*/ 1487573 w 2176764"/>
              <a:gd name="connsiteY294" fmla="*/ 391968 h 478888"/>
              <a:gd name="connsiteX295" fmla="*/ 1494631 w 2176764"/>
              <a:gd name="connsiteY295" fmla="*/ 378409 h 478888"/>
              <a:gd name="connsiteX296" fmla="*/ 1506209 w 2176764"/>
              <a:gd name="connsiteY296" fmla="*/ 371289 h 478888"/>
              <a:gd name="connsiteX297" fmla="*/ 1522244 w 2176764"/>
              <a:gd name="connsiteY297" fmla="*/ 369246 h 478888"/>
              <a:gd name="connsiteX298" fmla="*/ 1093619 w 2176764"/>
              <a:gd name="connsiteY298" fmla="*/ 369246 h 478888"/>
              <a:gd name="connsiteX299" fmla="*/ 1109717 w 2176764"/>
              <a:gd name="connsiteY299" fmla="*/ 371289 h 478888"/>
              <a:gd name="connsiteX300" fmla="*/ 1121294 w 2176764"/>
              <a:gd name="connsiteY300" fmla="*/ 378409 h 478888"/>
              <a:gd name="connsiteX301" fmla="*/ 1128290 w 2176764"/>
              <a:gd name="connsiteY301" fmla="*/ 391968 h 478888"/>
              <a:gd name="connsiteX302" fmla="*/ 1130643 w 2176764"/>
              <a:gd name="connsiteY302" fmla="*/ 413452 h 478888"/>
              <a:gd name="connsiteX303" fmla="*/ 1128290 w 2176764"/>
              <a:gd name="connsiteY303" fmla="*/ 434997 h 478888"/>
              <a:gd name="connsiteX304" fmla="*/ 1121294 w 2176764"/>
              <a:gd name="connsiteY304" fmla="*/ 448556 h 478888"/>
              <a:gd name="connsiteX305" fmla="*/ 1109717 w 2176764"/>
              <a:gd name="connsiteY305" fmla="*/ 455614 h 478888"/>
              <a:gd name="connsiteX306" fmla="*/ 1093619 w 2176764"/>
              <a:gd name="connsiteY306" fmla="*/ 457657 h 478888"/>
              <a:gd name="connsiteX307" fmla="*/ 1077584 w 2176764"/>
              <a:gd name="connsiteY307" fmla="*/ 455614 h 478888"/>
              <a:gd name="connsiteX308" fmla="*/ 1066006 w 2176764"/>
              <a:gd name="connsiteY308" fmla="*/ 448556 h 478888"/>
              <a:gd name="connsiteX309" fmla="*/ 1058948 w 2176764"/>
              <a:gd name="connsiteY309" fmla="*/ 434997 h 478888"/>
              <a:gd name="connsiteX310" fmla="*/ 1056596 w 2176764"/>
              <a:gd name="connsiteY310" fmla="*/ 413452 h 478888"/>
              <a:gd name="connsiteX311" fmla="*/ 1058948 w 2176764"/>
              <a:gd name="connsiteY311" fmla="*/ 391968 h 478888"/>
              <a:gd name="connsiteX312" fmla="*/ 1066006 w 2176764"/>
              <a:gd name="connsiteY312" fmla="*/ 378409 h 478888"/>
              <a:gd name="connsiteX313" fmla="*/ 1077584 w 2176764"/>
              <a:gd name="connsiteY313" fmla="*/ 371289 h 478888"/>
              <a:gd name="connsiteX314" fmla="*/ 1093619 w 2176764"/>
              <a:gd name="connsiteY314" fmla="*/ 369246 h 478888"/>
              <a:gd name="connsiteX315" fmla="*/ 184597 w 2176764"/>
              <a:gd name="connsiteY315" fmla="*/ 178247 h 478888"/>
              <a:gd name="connsiteX316" fmla="*/ 184597 w 2176764"/>
              <a:gd name="connsiteY316" fmla="*/ 300640 h 478888"/>
              <a:gd name="connsiteX317" fmla="*/ 245794 w 2176764"/>
              <a:gd name="connsiteY317" fmla="*/ 300641 h 478888"/>
              <a:gd name="connsiteX318" fmla="*/ 306991 w 2176764"/>
              <a:gd name="connsiteY318" fmla="*/ 239444 h 478888"/>
              <a:gd name="connsiteX319" fmla="*/ 245794 w 2176764"/>
              <a:gd name="connsiteY319" fmla="*/ 178247 h 478888"/>
              <a:gd name="connsiteX320" fmla="*/ 239444 w 2176764"/>
              <a:gd name="connsiteY320" fmla="*/ 83694 h 478888"/>
              <a:gd name="connsiteX321" fmla="*/ 284145 w 2176764"/>
              <a:gd name="connsiteY321" fmla="*/ 131523 h 478888"/>
              <a:gd name="connsiteX322" fmla="*/ 349575 w 2176764"/>
              <a:gd name="connsiteY322" fmla="*/ 129312 h 478888"/>
              <a:gd name="connsiteX323" fmla="*/ 347364 w 2176764"/>
              <a:gd name="connsiteY323" fmla="*/ 194742 h 478888"/>
              <a:gd name="connsiteX324" fmla="*/ 395193 w 2176764"/>
              <a:gd name="connsiteY324" fmla="*/ 239444 h 478888"/>
              <a:gd name="connsiteX325" fmla="*/ 347364 w 2176764"/>
              <a:gd name="connsiteY325" fmla="*/ 284145 h 478888"/>
              <a:gd name="connsiteX326" fmla="*/ 349575 w 2176764"/>
              <a:gd name="connsiteY326" fmla="*/ 349575 h 478888"/>
              <a:gd name="connsiteX327" fmla="*/ 284145 w 2176764"/>
              <a:gd name="connsiteY327" fmla="*/ 347364 h 478888"/>
              <a:gd name="connsiteX328" fmla="*/ 239444 w 2176764"/>
              <a:gd name="connsiteY328" fmla="*/ 395193 h 478888"/>
              <a:gd name="connsiteX329" fmla="*/ 194742 w 2176764"/>
              <a:gd name="connsiteY329" fmla="*/ 347364 h 478888"/>
              <a:gd name="connsiteX330" fmla="*/ 129312 w 2176764"/>
              <a:gd name="connsiteY330" fmla="*/ 349575 h 478888"/>
              <a:gd name="connsiteX331" fmla="*/ 131523 w 2176764"/>
              <a:gd name="connsiteY331" fmla="*/ 284145 h 478888"/>
              <a:gd name="connsiteX332" fmla="*/ 83694 w 2176764"/>
              <a:gd name="connsiteY332" fmla="*/ 239444 h 478888"/>
              <a:gd name="connsiteX333" fmla="*/ 131523 w 2176764"/>
              <a:gd name="connsiteY333" fmla="*/ 194742 h 478888"/>
              <a:gd name="connsiteX334" fmla="*/ 129312 w 2176764"/>
              <a:gd name="connsiteY334" fmla="*/ 129312 h 478888"/>
              <a:gd name="connsiteX335" fmla="*/ 194742 w 2176764"/>
              <a:gd name="connsiteY335" fmla="*/ 131523 h 478888"/>
              <a:gd name="connsiteX336" fmla="*/ 2066246 w 2176764"/>
              <a:gd name="connsiteY336" fmla="*/ 48339 h 478888"/>
              <a:gd name="connsiteX337" fmla="*/ 2039728 w 2176764"/>
              <a:gd name="connsiteY337" fmla="*/ 52606 h 478888"/>
              <a:gd name="connsiteX338" fmla="*/ 2023574 w 2176764"/>
              <a:gd name="connsiteY338" fmla="*/ 66018 h 478888"/>
              <a:gd name="connsiteX339" fmla="*/ 2015649 w 2176764"/>
              <a:gd name="connsiteY339" fmla="*/ 89640 h 478888"/>
              <a:gd name="connsiteX340" fmla="*/ 2013515 w 2176764"/>
              <a:gd name="connsiteY340" fmla="*/ 124234 h 478888"/>
              <a:gd name="connsiteX341" fmla="*/ 2015649 w 2176764"/>
              <a:gd name="connsiteY341" fmla="*/ 159286 h 478888"/>
              <a:gd name="connsiteX342" fmla="*/ 2023574 w 2176764"/>
              <a:gd name="connsiteY342" fmla="*/ 182451 h 478888"/>
              <a:gd name="connsiteX343" fmla="*/ 2039728 w 2176764"/>
              <a:gd name="connsiteY343" fmla="*/ 195405 h 478888"/>
              <a:gd name="connsiteX344" fmla="*/ 2066246 w 2176764"/>
              <a:gd name="connsiteY344" fmla="*/ 199520 h 478888"/>
              <a:gd name="connsiteX345" fmla="*/ 2092611 w 2176764"/>
              <a:gd name="connsiteY345" fmla="*/ 195405 h 478888"/>
              <a:gd name="connsiteX346" fmla="*/ 2108613 w 2176764"/>
              <a:gd name="connsiteY346" fmla="*/ 182451 h 478888"/>
              <a:gd name="connsiteX347" fmla="*/ 2116538 w 2176764"/>
              <a:gd name="connsiteY347" fmla="*/ 159286 h 478888"/>
              <a:gd name="connsiteX348" fmla="*/ 2118671 w 2176764"/>
              <a:gd name="connsiteY348" fmla="*/ 124234 h 478888"/>
              <a:gd name="connsiteX349" fmla="*/ 2116538 w 2176764"/>
              <a:gd name="connsiteY349" fmla="*/ 89640 h 478888"/>
              <a:gd name="connsiteX350" fmla="*/ 2108613 w 2176764"/>
              <a:gd name="connsiteY350" fmla="*/ 66018 h 478888"/>
              <a:gd name="connsiteX351" fmla="*/ 2092611 w 2176764"/>
              <a:gd name="connsiteY351" fmla="*/ 52606 h 478888"/>
              <a:gd name="connsiteX352" fmla="*/ 2066246 w 2176764"/>
              <a:gd name="connsiteY352" fmla="*/ 48339 h 478888"/>
              <a:gd name="connsiteX353" fmla="*/ 1561421 w 2176764"/>
              <a:gd name="connsiteY353" fmla="*/ 48339 h 478888"/>
              <a:gd name="connsiteX354" fmla="*/ 1534903 w 2176764"/>
              <a:gd name="connsiteY354" fmla="*/ 52606 h 478888"/>
              <a:gd name="connsiteX355" fmla="*/ 1518749 w 2176764"/>
              <a:gd name="connsiteY355" fmla="*/ 66018 h 478888"/>
              <a:gd name="connsiteX356" fmla="*/ 1510824 w 2176764"/>
              <a:gd name="connsiteY356" fmla="*/ 89640 h 478888"/>
              <a:gd name="connsiteX357" fmla="*/ 1508690 w 2176764"/>
              <a:gd name="connsiteY357" fmla="*/ 124234 h 478888"/>
              <a:gd name="connsiteX358" fmla="*/ 1510824 w 2176764"/>
              <a:gd name="connsiteY358" fmla="*/ 159286 h 478888"/>
              <a:gd name="connsiteX359" fmla="*/ 1518749 w 2176764"/>
              <a:gd name="connsiteY359" fmla="*/ 182451 h 478888"/>
              <a:gd name="connsiteX360" fmla="*/ 1534903 w 2176764"/>
              <a:gd name="connsiteY360" fmla="*/ 195405 h 478888"/>
              <a:gd name="connsiteX361" fmla="*/ 1561421 w 2176764"/>
              <a:gd name="connsiteY361" fmla="*/ 199520 h 478888"/>
              <a:gd name="connsiteX362" fmla="*/ 1587786 w 2176764"/>
              <a:gd name="connsiteY362" fmla="*/ 195405 h 478888"/>
              <a:gd name="connsiteX363" fmla="*/ 1603788 w 2176764"/>
              <a:gd name="connsiteY363" fmla="*/ 182451 h 478888"/>
              <a:gd name="connsiteX364" fmla="*/ 1611713 w 2176764"/>
              <a:gd name="connsiteY364" fmla="*/ 159286 h 478888"/>
              <a:gd name="connsiteX365" fmla="*/ 1613846 w 2176764"/>
              <a:gd name="connsiteY365" fmla="*/ 124234 h 478888"/>
              <a:gd name="connsiteX366" fmla="*/ 1611713 w 2176764"/>
              <a:gd name="connsiteY366" fmla="*/ 89640 h 478888"/>
              <a:gd name="connsiteX367" fmla="*/ 1603788 w 2176764"/>
              <a:gd name="connsiteY367" fmla="*/ 66018 h 478888"/>
              <a:gd name="connsiteX368" fmla="*/ 1587786 w 2176764"/>
              <a:gd name="connsiteY368" fmla="*/ 52606 h 478888"/>
              <a:gd name="connsiteX369" fmla="*/ 1561421 w 2176764"/>
              <a:gd name="connsiteY369" fmla="*/ 48339 h 478888"/>
              <a:gd name="connsiteX370" fmla="*/ 239443 w 2176764"/>
              <a:gd name="connsiteY370" fmla="*/ 26641 h 478888"/>
              <a:gd name="connsiteX371" fmla="*/ 26640 w 2176764"/>
              <a:gd name="connsiteY371" fmla="*/ 239444 h 478888"/>
              <a:gd name="connsiteX372" fmla="*/ 239443 w 2176764"/>
              <a:gd name="connsiteY372" fmla="*/ 452247 h 478888"/>
              <a:gd name="connsiteX373" fmla="*/ 452246 w 2176764"/>
              <a:gd name="connsiteY373" fmla="*/ 239444 h 478888"/>
              <a:gd name="connsiteX374" fmla="*/ 239443 w 2176764"/>
              <a:gd name="connsiteY374" fmla="*/ 26641 h 478888"/>
              <a:gd name="connsiteX375" fmla="*/ 1282224 w 2176764"/>
              <a:gd name="connsiteY375" fmla="*/ 18469 h 478888"/>
              <a:gd name="connsiteX376" fmla="*/ 1322153 w 2176764"/>
              <a:gd name="connsiteY376" fmla="*/ 18469 h 478888"/>
              <a:gd name="connsiteX377" fmla="*/ 1322153 w 2176764"/>
              <a:gd name="connsiteY377" fmla="*/ 194948 h 478888"/>
              <a:gd name="connsiteX378" fmla="*/ 1409021 w 2176764"/>
              <a:gd name="connsiteY378" fmla="*/ 194948 h 478888"/>
              <a:gd name="connsiteX379" fmla="*/ 1409021 w 2176764"/>
              <a:gd name="connsiteY379" fmla="*/ 230000 h 478888"/>
              <a:gd name="connsiteX380" fmla="*/ 1282224 w 2176764"/>
              <a:gd name="connsiteY380" fmla="*/ 230000 h 478888"/>
              <a:gd name="connsiteX381" fmla="*/ 1082199 w 2176764"/>
              <a:gd name="connsiteY381" fmla="*/ 18469 h 478888"/>
              <a:gd name="connsiteX382" fmla="*/ 1207472 w 2176764"/>
              <a:gd name="connsiteY382" fmla="*/ 18469 h 478888"/>
              <a:gd name="connsiteX383" fmla="*/ 1207472 w 2176764"/>
              <a:gd name="connsiteY383" fmla="*/ 53216 h 478888"/>
              <a:gd name="connsiteX384" fmla="*/ 1122128 w 2176764"/>
              <a:gd name="connsiteY384" fmla="*/ 53216 h 478888"/>
              <a:gd name="connsiteX385" fmla="*/ 1122128 w 2176764"/>
              <a:gd name="connsiteY385" fmla="*/ 104422 h 478888"/>
              <a:gd name="connsiteX386" fmla="*/ 1201376 w 2176764"/>
              <a:gd name="connsiteY386" fmla="*/ 104422 h 478888"/>
              <a:gd name="connsiteX387" fmla="*/ 1201376 w 2176764"/>
              <a:gd name="connsiteY387" fmla="*/ 137646 h 478888"/>
              <a:gd name="connsiteX388" fmla="*/ 1122128 w 2176764"/>
              <a:gd name="connsiteY388" fmla="*/ 137646 h 478888"/>
              <a:gd name="connsiteX389" fmla="*/ 1122128 w 2176764"/>
              <a:gd name="connsiteY389" fmla="*/ 194948 h 478888"/>
              <a:gd name="connsiteX390" fmla="*/ 1212958 w 2176764"/>
              <a:gd name="connsiteY390" fmla="*/ 194948 h 478888"/>
              <a:gd name="connsiteX391" fmla="*/ 1212958 w 2176764"/>
              <a:gd name="connsiteY391" fmla="*/ 230000 h 478888"/>
              <a:gd name="connsiteX392" fmla="*/ 1082199 w 2176764"/>
              <a:gd name="connsiteY392" fmla="*/ 230000 h 478888"/>
              <a:gd name="connsiteX393" fmla="*/ 825024 w 2176764"/>
              <a:gd name="connsiteY393" fmla="*/ 18469 h 478888"/>
              <a:gd name="connsiteX394" fmla="*/ 864953 w 2176764"/>
              <a:gd name="connsiteY394" fmla="*/ 18469 h 478888"/>
              <a:gd name="connsiteX395" fmla="*/ 864953 w 2176764"/>
              <a:gd name="connsiteY395" fmla="*/ 100155 h 478888"/>
              <a:gd name="connsiteX396" fmla="*/ 955478 w 2176764"/>
              <a:gd name="connsiteY396" fmla="*/ 100155 h 478888"/>
              <a:gd name="connsiteX397" fmla="*/ 955478 w 2176764"/>
              <a:gd name="connsiteY397" fmla="*/ 18469 h 478888"/>
              <a:gd name="connsiteX398" fmla="*/ 995407 w 2176764"/>
              <a:gd name="connsiteY398" fmla="*/ 18469 h 478888"/>
              <a:gd name="connsiteX399" fmla="*/ 995407 w 2176764"/>
              <a:gd name="connsiteY399" fmla="*/ 230000 h 478888"/>
              <a:gd name="connsiteX400" fmla="*/ 955478 w 2176764"/>
              <a:gd name="connsiteY400" fmla="*/ 230000 h 478888"/>
              <a:gd name="connsiteX401" fmla="*/ 955478 w 2176764"/>
              <a:gd name="connsiteY401" fmla="*/ 133378 h 478888"/>
              <a:gd name="connsiteX402" fmla="*/ 864953 w 2176764"/>
              <a:gd name="connsiteY402" fmla="*/ 133378 h 478888"/>
              <a:gd name="connsiteX403" fmla="*/ 864953 w 2176764"/>
              <a:gd name="connsiteY403" fmla="*/ 230000 h 478888"/>
              <a:gd name="connsiteX404" fmla="*/ 825024 w 2176764"/>
              <a:gd name="connsiteY404" fmla="*/ 230000 h 478888"/>
              <a:gd name="connsiteX405" fmla="*/ 615017 w 2176764"/>
              <a:gd name="connsiteY405" fmla="*/ 18469 h 478888"/>
              <a:gd name="connsiteX406" fmla="*/ 769855 w 2176764"/>
              <a:gd name="connsiteY406" fmla="*/ 18469 h 478888"/>
              <a:gd name="connsiteX407" fmla="*/ 769855 w 2176764"/>
              <a:gd name="connsiteY407" fmla="*/ 53521 h 478888"/>
              <a:gd name="connsiteX408" fmla="*/ 712248 w 2176764"/>
              <a:gd name="connsiteY408" fmla="*/ 53521 h 478888"/>
              <a:gd name="connsiteX409" fmla="*/ 712248 w 2176764"/>
              <a:gd name="connsiteY409" fmla="*/ 230000 h 478888"/>
              <a:gd name="connsiteX410" fmla="*/ 672319 w 2176764"/>
              <a:gd name="connsiteY410" fmla="*/ 230000 h 478888"/>
              <a:gd name="connsiteX411" fmla="*/ 672319 w 2176764"/>
              <a:gd name="connsiteY411" fmla="*/ 53521 h 478888"/>
              <a:gd name="connsiteX412" fmla="*/ 615017 w 2176764"/>
              <a:gd name="connsiteY412" fmla="*/ 53521 h 478888"/>
              <a:gd name="connsiteX413" fmla="*/ 2066246 w 2176764"/>
              <a:gd name="connsiteY413" fmla="*/ 15421 h 478888"/>
              <a:gd name="connsiteX414" fmla="*/ 2106632 w 2176764"/>
              <a:gd name="connsiteY414" fmla="*/ 20450 h 478888"/>
              <a:gd name="connsiteX415" fmla="*/ 2136197 w 2176764"/>
              <a:gd name="connsiteY415" fmla="*/ 37824 h 478888"/>
              <a:gd name="connsiteX416" fmla="*/ 2154333 w 2176764"/>
              <a:gd name="connsiteY416" fmla="*/ 71199 h 478888"/>
              <a:gd name="connsiteX417" fmla="*/ 2160429 w 2176764"/>
              <a:gd name="connsiteY417" fmla="*/ 124234 h 478888"/>
              <a:gd name="connsiteX418" fmla="*/ 2154333 w 2176764"/>
              <a:gd name="connsiteY418" fmla="*/ 177574 h 478888"/>
              <a:gd name="connsiteX419" fmla="*/ 2136197 w 2176764"/>
              <a:gd name="connsiteY419" fmla="*/ 210950 h 478888"/>
              <a:gd name="connsiteX420" fmla="*/ 2106632 w 2176764"/>
              <a:gd name="connsiteY420" fmla="*/ 228171 h 478888"/>
              <a:gd name="connsiteX421" fmla="*/ 2066246 w 2176764"/>
              <a:gd name="connsiteY421" fmla="*/ 233048 h 478888"/>
              <a:gd name="connsiteX422" fmla="*/ 2025707 w 2176764"/>
              <a:gd name="connsiteY422" fmla="*/ 228171 h 478888"/>
              <a:gd name="connsiteX423" fmla="*/ 1996142 w 2176764"/>
              <a:gd name="connsiteY423" fmla="*/ 210950 h 478888"/>
              <a:gd name="connsiteX424" fmla="*/ 1978006 w 2176764"/>
              <a:gd name="connsiteY424" fmla="*/ 177574 h 478888"/>
              <a:gd name="connsiteX425" fmla="*/ 1971758 w 2176764"/>
              <a:gd name="connsiteY425" fmla="*/ 124234 h 478888"/>
              <a:gd name="connsiteX426" fmla="*/ 1978006 w 2176764"/>
              <a:gd name="connsiteY426" fmla="*/ 71199 h 478888"/>
              <a:gd name="connsiteX427" fmla="*/ 1996142 w 2176764"/>
              <a:gd name="connsiteY427" fmla="*/ 37824 h 478888"/>
              <a:gd name="connsiteX428" fmla="*/ 2025707 w 2176764"/>
              <a:gd name="connsiteY428" fmla="*/ 20450 h 478888"/>
              <a:gd name="connsiteX429" fmla="*/ 2066246 w 2176764"/>
              <a:gd name="connsiteY429" fmla="*/ 15421 h 478888"/>
              <a:gd name="connsiteX430" fmla="*/ 1838179 w 2176764"/>
              <a:gd name="connsiteY430" fmla="*/ 15421 h 478888"/>
              <a:gd name="connsiteX431" fmla="*/ 1853419 w 2176764"/>
              <a:gd name="connsiteY431" fmla="*/ 16030 h 478888"/>
              <a:gd name="connsiteX432" fmla="*/ 1868964 w 2176764"/>
              <a:gd name="connsiteY432" fmla="*/ 17554 h 478888"/>
              <a:gd name="connsiteX433" fmla="*/ 1883137 w 2176764"/>
              <a:gd name="connsiteY433" fmla="*/ 19840 h 478888"/>
              <a:gd name="connsiteX434" fmla="*/ 1894262 w 2176764"/>
              <a:gd name="connsiteY434" fmla="*/ 23041 h 478888"/>
              <a:gd name="connsiteX435" fmla="*/ 1894262 w 2176764"/>
              <a:gd name="connsiteY435" fmla="*/ 58398 h 478888"/>
              <a:gd name="connsiteX436" fmla="*/ 1869116 w 2176764"/>
              <a:gd name="connsiteY436" fmla="*/ 51997 h 478888"/>
              <a:gd name="connsiteX437" fmla="*/ 1840922 w 2176764"/>
              <a:gd name="connsiteY437" fmla="*/ 49863 h 478888"/>
              <a:gd name="connsiteX438" fmla="*/ 1812728 w 2176764"/>
              <a:gd name="connsiteY438" fmla="*/ 53216 h 478888"/>
              <a:gd name="connsiteX439" fmla="*/ 1792611 w 2176764"/>
              <a:gd name="connsiteY439" fmla="*/ 65103 h 478888"/>
              <a:gd name="connsiteX440" fmla="*/ 1780572 w 2176764"/>
              <a:gd name="connsiteY440" fmla="*/ 87963 h 478888"/>
              <a:gd name="connsiteX441" fmla="*/ 1776609 w 2176764"/>
              <a:gd name="connsiteY441" fmla="*/ 124234 h 478888"/>
              <a:gd name="connsiteX442" fmla="*/ 1780267 w 2176764"/>
              <a:gd name="connsiteY442" fmla="*/ 162030 h 478888"/>
              <a:gd name="connsiteX443" fmla="*/ 1791545 w 2176764"/>
              <a:gd name="connsiteY443" fmla="*/ 184890 h 478888"/>
              <a:gd name="connsiteX444" fmla="*/ 1810899 w 2176764"/>
              <a:gd name="connsiteY444" fmla="*/ 196167 h 478888"/>
              <a:gd name="connsiteX445" fmla="*/ 1839093 w 2176764"/>
              <a:gd name="connsiteY445" fmla="*/ 199215 h 478888"/>
              <a:gd name="connsiteX446" fmla="*/ 1852962 w 2176764"/>
              <a:gd name="connsiteY446" fmla="*/ 198758 h 478888"/>
              <a:gd name="connsiteX447" fmla="*/ 1865611 w 2176764"/>
              <a:gd name="connsiteY447" fmla="*/ 196777 h 478888"/>
              <a:gd name="connsiteX448" fmla="*/ 1865611 w 2176764"/>
              <a:gd name="connsiteY448" fmla="*/ 144351 h 478888"/>
              <a:gd name="connsiteX449" fmla="*/ 1827511 w 2176764"/>
              <a:gd name="connsiteY449" fmla="*/ 144351 h 478888"/>
              <a:gd name="connsiteX450" fmla="*/ 1827511 w 2176764"/>
              <a:gd name="connsiteY450" fmla="*/ 110823 h 478888"/>
              <a:gd name="connsiteX451" fmla="*/ 1903101 w 2176764"/>
              <a:gd name="connsiteY451" fmla="*/ 110823 h 478888"/>
              <a:gd name="connsiteX452" fmla="*/ 1903101 w 2176764"/>
              <a:gd name="connsiteY452" fmla="*/ 223904 h 478888"/>
              <a:gd name="connsiteX453" fmla="*/ 1873536 w 2176764"/>
              <a:gd name="connsiteY453" fmla="*/ 230305 h 478888"/>
              <a:gd name="connsiteX454" fmla="*/ 1836045 w 2176764"/>
              <a:gd name="connsiteY454" fmla="*/ 233048 h 478888"/>
              <a:gd name="connsiteX455" fmla="*/ 1793069 w 2176764"/>
              <a:gd name="connsiteY455" fmla="*/ 228476 h 478888"/>
              <a:gd name="connsiteX456" fmla="*/ 1760912 w 2176764"/>
              <a:gd name="connsiteY456" fmla="*/ 211864 h 478888"/>
              <a:gd name="connsiteX457" fmla="*/ 1740643 w 2176764"/>
              <a:gd name="connsiteY457" fmla="*/ 178641 h 478888"/>
              <a:gd name="connsiteX458" fmla="*/ 1733633 w 2176764"/>
              <a:gd name="connsiteY458" fmla="*/ 124234 h 478888"/>
              <a:gd name="connsiteX459" fmla="*/ 1740795 w 2176764"/>
              <a:gd name="connsiteY459" fmla="*/ 72876 h 478888"/>
              <a:gd name="connsiteX460" fmla="*/ 1761522 w 2176764"/>
              <a:gd name="connsiteY460" fmla="*/ 39195 h 478888"/>
              <a:gd name="connsiteX461" fmla="*/ 1794440 w 2176764"/>
              <a:gd name="connsiteY461" fmla="*/ 20907 h 478888"/>
              <a:gd name="connsiteX462" fmla="*/ 1838179 w 2176764"/>
              <a:gd name="connsiteY462" fmla="*/ 15421 h 478888"/>
              <a:gd name="connsiteX463" fmla="*/ 1561421 w 2176764"/>
              <a:gd name="connsiteY463" fmla="*/ 15421 h 478888"/>
              <a:gd name="connsiteX464" fmla="*/ 1601807 w 2176764"/>
              <a:gd name="connsiteY464" fmla="*/ 20450 h 478888"/>
              <a:gd name="connsiteX465" fmla="*/ 1631372 w 2176764"/>
              <a:gd name="connsiteY465" fmla="*/ 37824 h 478888"/>
              <a:gd name="connsiteX466" fmla="*/ 1649508 w 2176764"/>
              <a:gd name="connsiteY466" fmla="*/ 71199 h 478888"/>
              <a:gd name="connsiteX467" fmla="*/ 1655604 w 2176764"/>
              <a:gd name="connsiteY467" fmla="*/ 124234 h 478888"/>
              <a:gd name="connsiteX468" fmla="*/ 1649508 w 2176764"/>
              <a:gd name="connsiteY468" fmla="*/ 177574 h 478888"/>
              <a:gd name="connsiteX469" fmla="*/ 1631372 w 2176764"/>
              <a:gd name="connsiteY469" fmla="*/ 210950 h 478888"/>
              <a:gd name="connsiteX470" fmla="*/ 1601807 w 2176764"/>
              <a:gd name="connsiteY470" fmla="*/ 228171 h 478888"/>
              <a:gd name="connsiteX471" fmla="*/ 1561421 w 2176764"/>
              <a:gd name="connsiteY471" fmla="*/ 233048 h 478888"/>
              <a:gd name="connsiteX472" fmla="*/ 1520882 w 2176764"/>
              <a:gd name="connsiteY472" fmla="*/ 228171 h 478888"/>
              <a:gd name="connsiteX473" fmla="*/ 1491317 w 2176764"/>
              <a:gd name="connsiteY473" fmla="*/ 210950 h 478888"/>
              <a:gd name="connsiteX474" fmla="*/ 1473181 w 2176764"/>
              <a:gd name="connsiteY474" fmla="*/ 177574 h 478888"/>
              <a:gd name="connsiteX475" fmla="*/ 1466933 w 2176764"/>
              <a:gd name="connsiteY475" fmla="*/ 124234 h 478888"/>
              <a:gd name="connsiteX476" fmla="*/ 1473181 w 2176764"/>
              <a:gd name="connsiteY476" fmla="*/ 71199 h 478888"/>
              <a:gd name="connsiteX477" fmla="*/ 1491317 w 2176764"/>
              <a:gd name="connsiteY477" fmla="*/ 37824 h 478888"/>
              <a:gd name="connsiteX478" fmla="*/ 1520882 w 2176764"/>
              <a:gd name="connsiteY478" fmla="*/ 20450 h 478888"/>
              <a:gd name="connsiteX479" fmla="*/ 1561421 w 2176764"/>
              <a:gd name="connsiteY479" fmla="*/ 15421 h 478888"/>
              <a:gd name="connsiteX480" fmla="*/ 239444 w 2176764"/>
              <a:gd name="connsiteY480" fmla="*/ 0 h 478888"/>
              <a:gd name="connsiteX481" fmla="*/ 478888 w 2176764"/>
              <a:gd name="connsiteY481" fmla="*/ 239444 h 478888"/>
              <a:gd name="connsiteX482" fmla="*/ 239444 w 2176764"/>
              <a:gd name="connsiteY482" fmla="*/ 478888 h 478888"/>
              <a:gd name="connsiteX483" fmla="*/ 0 w 2176764"/>
              <a:gd name="connsiteY483" fmla="*/ 239444 h 478888"/>
              <a:gd name="connsiteX484" fmla="*/ 239444 w 2176764"/>
              <a:gd name="connsiteY484" fmla="*/ 0 h 478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Lst>
            <a:rect l="l" t="t" r="r" b="b"/>
            <a:pathLst>
              <a:path w="2176764" h="478888">
                <a:moveTo>
                  <a:pt x="650145" y="380886"/>
                </a:moveTo>
                <a:lnTo>
                  <a:pt x="635410" y="420881"/>
                </a:lnTo>
                <a:lnTo>
                  <a:pt x="666118" y="420881"/>
                </a:lnTo>
                <a:lnTo>
                  <a:pt x="651631" y="380886"/>
                </a:lnTo>
                <a:close/>
                <a:moveTo>
                  <a:pt x="2041766" y="380143"/>
                </a:moveTo>
                <a:lnTo>
                  <a:pt x="2041766" y="412585"/>
                </a:lnTo>
                <a:lnTo>
                  <a:pt x="2051425" y="412585"/>
                </a:lnTo>
                <a:cubicBezTo>
                  <a:pt x="2055387" y="412585"/>
                  <a:pt x="2058792" y="412399"/>
                  <a:pt x="2061640" y="412028"/>
                </a:cubicBezTo>
                <a:cubicBezTo>
                  <a:pt x="2064488" y="411656"/>
                  <a:pt x="2066820" y="410893"/>
                  <a:pt x="2068636" y="409737"/>
                </a:cubicBezTo>
                <a:cubicBezTo>
                  <a:pt x="2070452" y="408581"/>
                  <a:pt x="2071794" y="406889"/>
                  <a:pt x="2072661" y="404660"/>
                </a:cubicBezTo>
                <a:cubicBezTo>
                  <a:pt x="2073528" y="402431"/>
                  <a:pt x="2073961" y="399501"/>
                  <a:pt x="2073961" y="395869"/>
                </a:cubicBezTo>
                <a:cubicBezTo>
                  <a:pt x="2073961" y="392649"/>
                  <a:pt x="2073528" y="390008"/>
                  <a:pt x="2072661" y="387944"/>
                </a:cubicBezTo>
                <a:cubicBezTo>
                  <a:pt x="2071794" y="385880"/>
                  <a:pt x="2070452" y="384270"/>
                  <a:pt x="2068636" y="383115"/>
                </a:cubicBezTo>
                <a:cubicBezTo>
                  <a:pt x="2066820" y="381959"/>
                  <a:pt x="2064488" y="381175"/>
                  <a:pt x="2061640" y="380762"/>
                </a:cubicBezTo>
                <a:cubicBezTo>
                  <a:pt x="2058792" y="380349"/>
                  <a:pt x="2055387" y="380143"/>
                  <a:pt x="2051425" y="380143"/>
                </a:cubicBezTo>
                <a:close/>
                <a:moveTo>
                  <a:pt x="1270241" y="380143"/>
                </a:moveTo>
                <a:lnTo>
                  <a:pt x="1270241" y="412585"/>
                </a:lnTo>
                <a:lnTo>
                  <a:pt x="1279900" y="412585"/>
                </a:lnTo>
                <a:cubicBezTo>
                  <a:pt x="1283862" y="412585"/>
                  <a:pt x="1287267" y="412399"/>
                  <a:pt x="1290115" y="412028"/>
                </a:cubicBezTo>
                <a:cubicBezTo>
                  <a:pt x="1292963" y="411656"/>
                  <a:pt x="1295295" y="410893"/>
                  <a:pt x="1297111" y="409737"/>
                </a:cubicBezTo>
                <a:cubicBezTo>
                  <a:pt x="1298928" y="408581"/>
                  <a:pt x="1300269" y="406889"/>
                  <a:pt x="1301136" y="404660"/>
                </a:cubicBezTo>
                <a:cubicBezTo>
                  <a:pt x="1302002" y="402431"/>
                  <a:pt x="1302436" y="399501"/>
                  <a:pt x="1302436" y="395869"/>
                </a:cubicBezTo>
                <a:cubicBezTo>
                  <a:pt x="1302436" y="392649"/>
                  <a:pt x="1302002" y="390008"/>
                  <a:pt x="1301136" y="387944"/>
                </a:cubicBezTo>
                <a:cubicBezTo>
                  <a:pt x="1300269" y="385880"/>
                  <a:pt x="1298928" y="384270"/>
                  <a:pt x="1297111" y="383115"/>
                </a:cubicBezTo>
                <a:cubicBezTo>
                  <a:pt x="1295295" y="381959"/>
                  <a:pt x="1292963" y="381175"/>
                  <a:pt x="1290115" y="380762"/>
                </a:cubicBezTo>
                <a:cubicBezTo>
                  <a:pt x="1287267" y="380349"/>
                  <a:pt x="1283862" y="380143"/>
                  <a:pt x="1279900" y="380143"/>
                </a:cubicBezTo>
                <a:close/>
                <a:moveTo>
                  <a:pt x="822566" y="380143"/>
                </a:moveTo>
                <a:lnTo>
                  <a:pt x="822566" y="446637"/>
                </a:lnTo>
                <a:lnTo>
                  <a:pt x="835939" y="446637"/>
                </a:lnTo>
                <a:cubicBezTo>
                  <a:pt x="840397" y="446637"/>
                  <a:pt x="844483" y="446121"/>
                  <a:pt x="848198" y="445089"/>
                </a:cubicBezTo>
                <a:cubicBezTo>
                  <a:pt x="851913" y="444057"/>
                  <a:pt x="855112" y="442282"/>
                  <a:pt x="857795" y="439765"/>
                </a:cubicBezTo>
                <a:cubicBezTo>
                  <a:pt x="860477" y="437247"/>
                  <a:pt x="862541" y="433842"/>
                  <a:pt x="863986" y="429549"/>
                </a:cubicBezTo>
                <a:cubicBezTo>
                  <a:pt x="865430" y="425256"/>
                  <a:pt x="866153" y="419891"/>
                  <a:pt x="866153" y="413452"/>
                </a:cubicBezTo>
                <a:cubicBezTo>
                  <a:pt x="866153" y="406600"/>
                  <a:pt x="865389" y="401007"/>
                  <a:pt x="863862" y="396673"/>
                </a:cubicBezTo>
                <a:cubicBezTo>
                  <a:pt x="862335" y="392340"/>
                  <a:pt x="860230" y="388955"/>
                  <a:pt x="857547" y="386520"/>
                </a:cubicBezTo>
                <a:cubicBezTo>
                  <a:pt x="854864" y="384085"/>
                  <a:pt x="851686" y="382413"/>
                  <a:pt x="848012" y="381505"/>
                </a:cubicBezTo>
                <a:cubicBezTo>
                  <a:pt x="844339" y="380597"/>
                  <a:pt x="840315" y="380143"/>
                  <a:pt x="835939" y="380143"/>
                </a:cubicBezTo>
                <a:close/>
                <a:moveTo>
                  <a:pt x="727316" y="380143"/>
                </a:moveTo>
                <a:lnTo>
                  <a:pt x="727316" y="446637"/>
                </a:lnTo>
                <a:lnTo>
                  <a:pt x="740690" y="446637"/>
                </a:lnTo>
                <a:cubicBezTo>
                  <a:pt x="745147" y="446637"/>
                  <a:pt x="749233" y="446121"/>
                  <a:pt x="752948" y="445089"/>
                </a:cubicBezTo>
                <a:cubicBezTo>
                  <a:pt x="756663" y="444057"/>
                  <a:pt x="759862" y="442282"/>
                  <a:pt x="762545" y="439765"/>
                </a:cubicBezTo>
                <a:cubicBezTo>
                  <a:pt x="765227" y="437247"/>
                  <a:pt x="767291" y="433842"/>
                  <a:pt x="768736" y="429549"/>
                </a:cubicBezTo>
                <a:cubicBezTo>
                  <a:pt x="770180" y="425256"/>
                  <a:pt x="770903" y="419891"/>
                  <a:pt x="770903" y="413452"/>
                </a:cubicBezTo>
                <a:cubicBezTo>
                  <a:pt x="770903" y="406600"/>
                  <a:pt x="770139" y="401007"/>
                  <a:pt x="768612" y="396673"/>
                </a:cubicBezTo>
                <a:cubicBezTo>
                  <a:pt x="767085" y="392340"/>
                  <a:pt x="764980" y="388955"/>
                  <a:pt x="762297" y="386520"/>
                </a:cubicBezTo>
                <a:cubicBezTo>
                  <a:pt x="759614" y="384085"/>
                  <a:pt x="756436" y="382413"/>
                  <a:pt x="752762" y="381505"/>
                </a:cubicBezTo>
                <a:cubicBezTo>
                  <a:pt x="749089" y="380597"/>
                  <a:pt x="745065" y="380143"/>
                  <a:pt x="740690" y="380143"/>
                </a:cubicBezTo>
                <a:close/>
                <a:moveTo>
                  <a:pt x="1722269" y="378657"/>
                </a:moveTo>
                <a:cubicBezTo>
                  <a:pt x="1717069" y="378657"/>
                  <a:pt x="1712817" y="379359"/>
                  <a:pt x="1709515" y="380762"/>
                </a:cubicBezTo>
                <a:cubicBezTo>
                  <a:pt x="1706213" y="382165"/>
                  <a:pt x="1703634" y="384291"/>
                  <a:pt x="1701776" y="387139"/>
                </a:cubicBezTo>
                <a:cubicBezTo>
                  <a:pt x="1699919" y="389987"/>
                  <a:pt x="1698639" y="393598"/>
                  <a:pt x="1697938" y="397974"/>
                </a:cubicBezTo>
                <a:cubicBezTo>
                  <a:pt x="1697236" y="402349"/>
                  <a:pt x="1696885" y="407508"/>
                  <a:pt x="1696885" y="413452"/>
                </a:cubicBezTo>
                <a:cubicBezTo>
                  <a:pt x="1696885" y="419560"/>
                  <a:pt x="1697236" y="424802"/>
                  <a:pt x="1697938" y="429178"/>
                </a:cubicBezTo>
                <a:cubicBezTo>
                  <a:pt x="1698639" y="433553"/>
                  <a:pt x="1699919" y="437144"/>
                  <a:pt x="1701776" y="439950"/>
                </a:cubicBezTo>
                <a:cubicBezTo>
                  <a:pt x="1703634" y="442757"/>
                  <a:pt x="1706213" y="444821"/>
                  <a:pt x="1709515" y="446142"/>
                </a:cubicBezTo>
                <a:cubicBezTo>
                  <a:pt x="1712817" y="447462"/>
                  <a:pt x="1717069" y="448123"/>
                  <a:pt x="1722269" y="448123"/>
                </a:cubicBezTo>
                <a:cubicBezTo>
                  <a:pt x="1727552" y="448123"/>
                  <a:pt x="1731845" y="447462"/>
                  <a:pt x="1735147" y="446142"/>
                </a:cubicBezTo>
                <a:cubicBezTo>
                  <a:pt x="1738449" y="444821"/>
                  <a:pt x="1741029" y="442757"/>
                  <a:pt x="1742886" y="439950"/>
                </a:cubicBezTo>
                <a:cubicBezTo>
                  <a:pt x="1744744" y="437144"/>
                  <a:pt x="1746023" y="433553"/>
                  <a:pt x="1746725" y="429178"/>
                </a:cubicBezTo>
                <a:cubicBezTo>
                  <a:pt x="1747426" y="424802"/>
                  <a:pt x="1747777" y="419560"/>
                  <a:pt x="1747777" y="413452"/>
                </a:cubicBezTo>
                <a:cubicBezTo>
                  <a:pt x="1747777" y="407508"/>
                  <a:pt x="1747426" y="402349"/>
                  <a:pt x="1746725" y="397974"/>
                </a:cubicBezTo>
                <a:cubicBezTo>
                  <a:pt x="1746023" y="393598"/>
                  <a:pt x="1744744" y="389987"/>
                  <a:pt x="1742886" y="387139"/>
                </a:cubicBezTo>
                <a:cubicBezTo>
                  <a:pt x="1741029" y="384291"/>
                  <a:pt x="1738449" y="382165"/>
                  <a:pt x="1735147" y="380762"/>
                </a:cubicBezTo>
                <a:cubicBezTo>
                  <a:pt x="1731845" y="379359"/>
                  <a:pt x="1727552" y="378657"/>
                  <a:pt x="1722269" y="378657"/>
                </a:cubicBezTo>
                <a:close/>
                <a:moveTo>
                  <a:pt x="1522244" y="378657"/>
                </a:moveTo>
                <a:cubicBezTo>
                  <a:pt x="1517044" y="378657"/>
                  <a:pt x="1512792" y="379359"/>
                  <a:pt x="1509490" y="380762"/>
                </a:cubicBezTo>
                <a:cubicBezTo>
                  <a:pt x="1506188" y="382165"/>
                  <a:pt x="1503609" y="384291"/>
                  <a:pt x="1501751" y="387139"/>
                </a:cubicBezTo>
                <a:cubicBezTo>
                  <a:pt x="1499894" y="389987"/>
                  <a:pt x="1498614" y="393598"/>
                  <a:pt x="1497913" y="397974"/>
                </a:cubicBezTo>
                <a:cubicBezTo>
                  <a:pt x="1497211" y="402349"/>
                  <a:pt x="1496860" y="407508"/>
                  <a:pt x="1496860" y="413452"/>
                </a:cubicBezTo>
                <a:cubicBezTo>
                  <a:pt x="1496860" y="419560"/>
                  <a:pt x="1497211" y="424802"/>
                  <a:pt x="1497913" y="429178"/>
                </a:cubicBezTo>
                <a:cubicBezTo>
                  <a:pt x="1498614" y="433553"/>
                  <a:pt x="1499894" y="437144"/>
                  <a:pt x="1501751" y="439950"/>
                </a:cubicBezTo>
                <a:cubicBezTo>
                  <a:pt x="1503609" y="442757"/>
                  <a:pt x="1506188" y="444821"/>
                  <a:pt x="1509490" y="446142"/>
                </a:cubicBezTo>
                <a:cubicBezTo>
                  <a:pt x="1512792" y="447462"/>
                  <a:pt x="1517044" y="448123"/>
                  <a:pt x="1522244" y="448123"/>
                </a:cubicBezTo>
                <a:cubicBezTo>
                  <a:pt x="1527528" y="448123"/>
                  <a:pt x="1531820" y="447462"/>
                  <a:pt x="1535122" y="446142"/>
                </a:cubicBezTo>
                <a:cubicBezTo>
                  <a:pt x="1538424" y="444821"/>
                  <a:pt x="1541004" y="442757"/>
                  <a:pt x="1542861" y="439950"/>
                </a:cubicBezTo>
                <a:cubicBezTo>
                  <a:pt x="1544719" y="437144"/>
                  <a:pt x="1545998" y="433553"/>
                  <a:pt x="1546700" y="429178"/>
                </a:cubicBezTo>
                <a:cubicBezTo>
                  <a:pt x="1547401" y="424802"/>
                  <a:pt x="1547752" y="419560"/>
                  <a:pt x="1547752" y="413452"/>
                </a:cubicBezTo>
                <a:cubicBezTo>
                  <a:pt x="1547752" y="407508"/>
                  <a:pt x="1547401" y="402349"/>
                  <a:pt x="1546700" y="397974"/>
                </a:cubicBezTo>
                <a:cubicBezTo>
                  <a:pt x="1545998" y="393598"/>
                  <a:pt x="1544719" y="389987"/>
                  <a:pt x="1542861" y="387139"/>
                </a:cubicBezTo>
                <a:cubicBezTo>
                  <a:pt x="1541004" y="384291"/>
                  <a:pt x="1538424" y="382165"/>
                  <a:pt x="1535122" y="380762"/>
                </a:cubicBezTo>
                <a:cubicBezTo>
                  <a:pt x="1531820" y="379359"/>
                  <a:pt x="1527528" y="378657"/>
                  <a:pt x="1522244" y="378657"/>
                </a:cubicBezTo>
                <a:close/>
                <a:moveTo>
                  <a:pt x="1093619" y="378657"/>
                </a:moveTo>
                <a:cubicBezTo>
                  <a:pt x="1088419" y="378657"/>
                  <a:pt x="1084167" y="379359"/>
                  <a:pt x="1080865" y="380762"/>
                </a:cubicBezTo>
                <a:cubicBezTo>
                  <a:pt x="1077563" y="382165"/>
                  <a:pt x="1074984" y="384291"/>
                  <a:pt x="1073126" y="387139"/>
                </a:cubicBezTo>
                <a:cubicBezTo>
                  <a:pt x="1071269" y="389987"/>
                  <a:pt x="1069989" y="393598"/>
                  <a:pt x="1069288" y="397974"/>
                </a:cubicBezTo>
                <a:cubicBezTo>
                  <a:pt x="1068586" y="402349"/>
                  <a:pt x="1068235" y="407508"/>
                  <a:pt x="1068235" y="413452"/>
                </a:cubicBezTo>
                <a:cubicBezTo>
                  <a:pt x="1068235" y="419560"/>
                  <a:pt x="1068586" y="424802"/>
                  <a:pt x="1069288" y="429178"/>
                </a:cubicBezTo>
                <a:cubicBezTo>
                  <a:pt x="1069989" y="433553"/>
                  <a:pt x="1071269" y="437144"/>
                  <a:pt x="1073126" y="439950"/>
                </a:cubicBezTo>
                <a:cubicBezTo>
                  <a:pt x="1074984" y="442757"/>
                  <a:pt x="1077563" y="444821"/>
                  <a:pt x="1080865" y="446142"/>
                </a:cubicBezTo>
                <a:cubicBezTo>
                  <a:pt x="1084167" y="447462"/>
                  <a:pt x="1088419" y="448123"/>
                  <a:pt x="1093619" y="448123"/>
                </a:cubicBezTo>
                <a:cubicBezTo>
                  <a:pt x="1098902" y="448123"/>
                  <a:pt x="1103195" y="447462"/>
                  <a:pt x="1106497" y="446142"/>
                </a:cubicBezTo>
                <a:cubicBezTo>
                  <a:pt x="1109799" y="444821"/>
                  <a:pt x="1112379" y="442757"/>
                  <a:pt x="1114236" y="439950"/>
                </a:cubicBezTo>
                <a:cubicBezTo>
                  <a:pt x="1116094" y="437144"/>
                  <a:pt x="1117373" y="433553"/>
                  <a:pt x="1118075" y="429178"/>
                </a:cubicBezTo>
                <a:cubicBezTo>
                  <a:pt x="1118776" y="424802"/>
                  <a:pt x="1119127" y="419560"/>
                  <a:pt x="1119127" y="413452"/>
                </a:cubicBezTo>
                <a:cubicBezTo>
                  <a:pt x="1119127" y="407508"/>
                  <a:pt x="1118776" y="402349"/>
                  <a:pt x="1118075" y="397974"/>
                </a:cubicBezTo>
                <a:cubicBezTo>
                  <a:pt x="1117373" y="393598"/>
                  <a:pt x="1116094" y="389987"/>
                  <a:pt x="1114236" y="387139"/>
                </a:cubicBezTo>
                <a:cubicBezTo>
                  <a:pt x="1112379" y="384291"/>
                  <a:pt x="1109799" y="382165"/>
                  <a:pt x="1106497" y="380762"/>
                </a:cubicBezTo>
                <a:cubicBezTo>
                  <a:pt x="1103195" y="379359"/>
                  <a:pt x="1098902" y="378657"/>
                  <a:pt x="1093619" y="378657"/>
                </a:cubicBezTo>
                <a:close/>
                <a:moveTo>
                  <a:pt x="2125872" y="370484"/>
                </a:moveTo>
                <a:lnTo>
                  <a:pt x="2173668" y="370484"/>
                </a:lnTo>
                <a:lnTo>
                  <a:pt x="2173668" y="380390"/>
                </a:lnTo>
                <a:lnTo>
                  <a:pt x="2137016" y="380390"/>
                </a:lnTo>
                <a:lnTo>
                  <a:pt x="2137016" y="407013"/>
                </a:lnTo>
                <a:lnTo>
                  <a:pt x="2171192" y="407013"/>
                </a:lnTo>
                <a:lnTo>
                  <a:pt x="2171192" y="416424"/>
                </a:lnTo>
                <a:lnTo>
                  <a:pt x="2137016" y="416424"/>
                </a:lnTo>
                <a:lnTo>
                  <a:pt x="2137016" y="446389"/>
                </a:lnTo>
                <a:lnTo>
                  <a:pt x="2176764" y="446389"/>
                </a:lnTo>
                <a:lnTo>
                  <a:pt x="2176764" y="456419"/>
                </a:lnTo>
                <a:lnTo>
                  <a:pt x="2125872" y="456419"/>
                </a:lnTo>
                <a:close/>
                <a:moveTo>
                  <a:pt x="2030622" y="370484"/>
                </a:moveTo>
                <a:lnTo>
                  <a:pt x="2052415" y="370484"/>
                </a:lnTo>
                <a:cubicBezTo>
                  <a:pt x="2058441" y="370484"/>
                  <a:pt x="2063539" y="370918"/>
                  <a:pt x="2067708" y="371785"/>
                </a:cubicBezTo>
                <a:cubicBezTo>
                  <a:pt x="2071876" y="372651"/>
                  <a:pt x="2075261" y="374075"/>
                  <a:pt x="2077861" y="376057"/>
                </a:cubicBezTo>
                <a:cubicBezTo>
                  <a:pt x="2080462" y="378038"/>
                  <a:pt x="2082340" y="380659"/>
                  <a:pt x="2083495" y="383920"/>
                </a:cubicBezTo>
                <a:cubicBezTo>
                  <a:pt x="2084651" y="387180"/>
                  <a:pt x="2085229" y="391163"/>
                  <a:pt x="2085229" y="395869"/>
                </a:cubicBezTo>
                <a:cubicBezTo>
                  <a:pt x="2085229" y="403298"/>
                  <a:pt x="2083784" y="408932"/>
                  <a:pt x="2080895" y="412771"/>
                </a:cubicBezTo>
                <a:cubicBezTo>
                  <a:pt x="2078006" y="416609"/>
                  <a:pt x="2073589" y="419189"/>
                  <a:pt x="2067646" y="420510"/>
                </a:cubicBezTo>
                <a:lnTo>
                  <a:pt x="2093401" y="456419"/>
                </a:lnTo>
                <a:lnTo>
                  <a:pt x="2080276" y="456419"/>
                </a:lnTo>
                <a:lnTo>
                  <a:pt x="2056625" y="421748"/>
                </a:lnTo>
                <a:cubicBezTo>
                  <a:pt x="2055965" y="421831"/>
                  <a:pt x="2055284" y="421872"/>
                  <a:pt x="2054582" y="421872"/>
                </a:cubicBezTo>
                <a:cubicBezTo>
                  <a:pt x="2053881" y="421872"/>
                  <a:pt x="2053158" y="421872"/>
                  <a:pt x="2052415" y="421872"/>
                </a:cubicBezTo>
                <a:lnTo>
                  <a:pt x="2041766" y="421872"/>
                </a:lnTo>
                <a:lnTo>
                  <a:pt x="2041766" y="456419"/>
                </a:lnTo>
                <a:lnTo>
                  <a:pt x="2030622" y="456419"/>
                </a:lnTo>
                <a:close/>
                <a:moveTo>
                  <a:pt x="1954422" y="370484"/>
                </a:moveTo>
                <a:lnTo>
                  <a:pt x="2002218" y="370484"/>
                </a:lnTo>
                <a:lnTo>
                  <a:pt x="2002218" y="380390"/>
                </a:lnTo>
                <a:lnTo>
                  <a:pt x="1965566" y="380390"/>
                </a:lnTo>
                <a:lnTo>
                  <a:pt x="1965566" y="407013"/>
                </a:lnTo>
                <a:lnTo>
                  <a:pt x="1999742" y="407013"/>
                </a:lnTo>
                <a:lnTo>
                  <a:pt x="1999742" y="416424"/>
                </a:lnTo>
                <a:lnTo>
                  <a:pt x="1965566" y="416424"/>
                </a:lnTo>
                <a:lnTo>
                  <a:pt x="1965566" y="446389"/>
                </a:lnTo>
                <a:lnTo>
                  <a:pt x="2005314" y="446389"/>
                </a:lnTo>
                <a:lnTo>
                  <a:pt x="2005314" y="456419"/>
                </a:lnTo>
                <a:lnTo>
                  <a:pt x="1954422" y="456419"/>
                </a:lnTo>
                <a:close/>
                <a:moveTo>
                  <a:pt x="1859172" y="370484"/>
                </a:moveTo>
                <a:lnTo>
                  <a:pt x="1870316" y="370484"/>
                </a:lnTo>
                <a:lnTo>
                  <a:pt x="1870316" y="405527"/>
                </a:lnTo>
                <a:lnTo>
                  <a:pt x="1912788" y="405527"/>
                </a:lnTo>
                <a:lnTo>
                  <a:pt x="1912788" y="370484"/>
                </a:lnTo>
                <a:lnTo>
                  <a:pt x="1924056" y="370484"/>
                </a:lnTo>
                <a:lnTo>
                  <a:pt x="1924056" y="456419"/>
                </a:lnTo>
                <a:lnTo>
                  <a:pt x="1912788" y="456419"/>
                </a:lnTo>
                <a:lnTo>
                  <a:pt x="1912788" y="414814"/>
                </a:lnTo>
                <a:lnTo>
                  <a:pt x="1870316" y="414814"/>
                </a:lnTo>
                <a:lnTo>
                  <a:pt x="1870316" y="456419"/>
                </a:lnTo>
                <a:lnTo>
                  <a:pt x="1859172" y="456419"/>
                </a:lnTo>
                <a:close/>
                <a:moveTo>
                  <a:pt x="1411497" y="370484"/>
                </a:moveTo>
                <a:lnTo>
                  <a:pt x="1422641" y="370484"/>
                </a:lnTo>
                <a:lnTo>
                  <a:pt x="1422641" y="446389"/>
                </a:lnTo>
                <a:lnTo>
                  <a:pt x="1459913" y="446389"/>
                </a:lnTo>
                <a:lnTo>
                  <a:pt x="1459913" y="456419"/>
                </a:lnTo>
                <a:lnTo>
                  <a:pt x="1411497" y="456419"/>
                </a:lnTo>
                <a:close/>
                <a:moveTo>
                  <a:pt x="1259097" y="370484"/>
                </a:moveTo>
                <a:lnTo>
                  <a:pt x="1280890" y="370484"/>
                </a:lnTo>
                <a:cubicBezTo>
                  <a:pt x="1286916" y="370484"/>
                  <a:pt x="1292014" y="370918"/>
                  <a:pt x="1296183" y="371785"/>
                </a:cubicBezTo>
                <a:cubicBezTo>
                  <a:pt x="1300351" y="372651"/>
                  <a:pt x="1303736" y="374075"/>
                  <a:pt x="1306336" y="376057"/>
                </a:cubicBezTo>
                <a:cubicBezTo>
                  <a:pt x="1308937" y="378038"/>
                  <a:pt x="1310815" y="380659"/>
                  <a:pt x="1311970" y="383920"/>
                </a:cubicBezTo>
                <a:cubicBezTo>
                  <a:pt x="1313126" y="387180"/>
                  <a:pt x="1313704" y="391163"/>
                  <a:pt x="1313704" y="395869"/>
                </a:cubicBezTo>
                <a:cubicBezTo>
                  <a:pt x="1313704" y="403298"/>
                  <a:pt x="1312259" y="408932"/>
                  <a:pt x="1309370" y="412771"/>
                </a:cubicBezTo>
                <a:cubicBezTo>
                  <a:pt x="1306481" y="416609"/>
                  <a:pt x="1302064" y="419189"/>
                  <a:pt x="1296121" y="420510"/>
                </a:cubicBezTo>
                <a:lnTo>
                  <a:pt x="1321876" y="456419"/>
                </a:lnTo>
                <a:lnTo>
                  <a:pt x="1308751" y="456419"/>
                </a:lnTo>
                <a:lnTo>
                  <a:pt x="1285100" y="421748"/>
                </a:lnTo>
                <a:cubicBezTo>
                  <a:pt x="1284440" y="421831"/>
                  <a:pt x="1283759" y="421872"/>
                  <a:pt x="1283057" y="421872"/>
                </a:cubicBezTo>
                <a:cubicBezTo>
                  <a:pt x="1282356" y="421872"/>
                  <a:pt x="1281633" y="421872"/>
                  <a:pt x="1280890" y="421872"/>
                </a:cubicBezTo>
                <a:lnTo>
                  <a:pt x="1270241" y="421872"/>
                </a:lnTo>
                <a:lnTo>
                  <a:pt x="1270241" y="456419"/>
                </a:lnTo>
                <a:lnTo>
                  <a:pt x="1259097" y="456419"/>
                </a:lnTo>
                <a:close/>
                <a:moveTo>
                  <a:pt x="1163476" y="370484"/>
                </a:moveTo>
                <a:lnTo>
                  <a:pt x="1174496" y="370484"/>
                </a:lnTo>
                <a:lnTo>
                  <a:pt x="1174496" y="426206"/>
                </a:lnTo>
                <a:cubicBezTo>
                  <a:pt x="1174496" y="430333"/>
                  <a:pt x="1174868" y="433780"/>
                  <a:pt x="1175610" y="436545"/>
                </a:cubicBezTo>
                <a:cubicBezTo>
                  <a:pt x="1176353" y="439311"/>
                  <a:pt x="1177571" y="441519"/>
                  <a:pt x="1179263" y="443170"/>
                </a:cubicBezTo>
                <a:cubicBezTo>
                  <a:pt x="1180956" y="444821"/>
                  <a:pt x="1183164" y="446018"/>
                  <a:pt x="1185888" y="446761"/>
                </a:cubicBezTo>
                <a:cubicBezTo>
                  <a:pt x="1188612" y="447504"/>
                  <a:pt x="1191955" y="447875"/>
                  <a:pt x="1195918" y="447875"/>
                </a:cubicBezTo>
                <a:cubicBezTo>
                  <a:pt x="1200045" y="447875"/>
                  <a:pt x="1203492" y="447504"/>
                  <a:pt x="1206257" y="446761"/>
                </a:cubicBezTo>
                <a:cubicBezTo>
                  <a:pt x="1209023" y="446018"/>
                  <a:pt x="1211231" y="444821"/>
                  <a:pt x="1212882" y="443170"/>
                </a:cubicBezTo>
                <a:cubicBezTo>
                  <a:pt x="1214533" y="441519"/>
                  <a:pt x="1215688" y="439311"/>
                  <a:pt x="1216349" y="436545"/>
                </a:cubicBezTo>
                <a:cubicBezTo>
                  <a:pt x="1217009" y="433780"/>
                  <a:pt x="1217339" y="430333"/>
                  <a:pt x="1217339" y="426206"/>
                </a:cubicBezTo>
                <a:lnTo>
                  <a:pt x="1217339" y="370484"/>
                </a:lnTo>
                <a:lnTo>
                  <a:pt x="1228360" y="370484"/>
                </a:lnTo>
                <a:lnTo>
                  <a:pt x="1228360" y="428682"/>
                </a:lnTo>
                <a:cubicBezTo>
                  <a:pt x="1228360" y="438836"/>
                  <a:pt x="1225636" y="446203"/>
                  <a:pt x="1220187" y="450785"/>
                </a:cubicBezTo>
                <a:cubicBezTo>
                  <a:pt x="1214739" y="455367"/>
                  <a:pt x="1206608" y="457657"/>
                  <a:pt x="1195794" y="457657"/>
                </a:cubicBezTo>
                <a:cubicBezTo>
                  <a:pt x="1184980" y="457657"/>
                  <a:pt x="1176890" y="455449"/>
                  <a:pt x="1171524" y="451033"/>
                </a:cubicBezTo>
                <a:cubicBezTo>
                  <a:pt x="1166159" y="446616"/>
                  <a:pt x="1163476" y="439166"/>
                  <a:pt x="1163476" y="428682"/>
                </a:cubicBezTo>
                <a:close/>
                <a:moveTo>
                  <a:pt x="962698" y="370484"/>
                </a:moveTo>
                <a:lnTo>
                  <a:pt x="975576" y="370484"/>
                </a:lnTo>
                <a:lnTo>
                  <a:pt x="998731" y="409366"/>
                </a:lnTo>
                <a:lnTo>
                  <a:pt x="999474" y="409366"/>
                </a:lnTo>
                <a:lnTo>
                  <a:pt x="1022506" y="370484"/>
                </a:lnTo>
                <a:lnTo>
                  <a:pt x="1034764" y="370484"/>
                </a:lnTo>
                <a:lnTo>
                  <a:pt x="1004180" y="419395"/>
                </a:lnTo>
                <a:lnTo>
                  <a:pt x="1004180" y="456419"/>
                </a:lnTo>
                <a:lnTo>
                  <a:pt x="993035" y="456419"/>
                </a:lnTo>
                <a:lnTo>
                  <a:pt x="993035" y="419519"/>
                </a:lnTo>
                <a:close/>
                <a:moveTo>
                  <a:pt x="811422" y="370484"/>
                </a:moveTo>
                <a:lnTo>
                  <a:pt x="836187" y="370484"/>
                </a:lnTo>
                <a:cubicBezTo>
                  <a:pt x="842378" y="370484"/>
                  <a:pt x="848012" y="371042"/>
                  <a:pt x="853089" y="372156"/>
                </a:cubicBezTo>
                <a:cubicBezTo>
                  <a:pt x="858166" y="373271"/>
                  <a:pt x="862521" y="375396"/>
                  <a:pt x="866153" y="378533"/>
                </a:cubicBezTo>
                <a:cubicBezTo>
                  <a:pt x="869785" y="381670"/>
                  <a:pt x="872612" y="386045"/>
                  <a:pt x="874635" y="391659"/>
                </a:cubicBezTo>
                <a:cubicBezTo>
                  <a:pt x="876657" y="397272"/>
                  <a:pt x="877669" y="404536"/>
                  <a:pt x="877669" y="413452"/>
                </a:cubicBezTo>
                <a:cubicBezTo>
                  <a:pt x="877669" y="421789"/>
                  <a:pt x="876657" y="428703"/>
                  <a:pt x="874635" y="434192"/>
                </a:cubicBezTo>
                <a:cubicBezTo>
                  <a:pt x="872612" y="439682"/>
                  <a:pt x="869785" y="444078"/>
                  <a:pt x="866153" y="447380"/>
                </a:cubicBezTo>
                <a:cubicBezTo>
                  <a:pt x="862521" y="450682"/>
                  <a:pt x="858166" y="453014"/>
                  <a:pt x="853089" y="454376"/>
                </a:cubicBezTo>
                <a:cubicBezTo>
                  <a:pt x="848012" y="455738"/>
                  <a:pt x="842378" y="456419"/>
                  <a:pt x="836187" y="456419"/>
                </a:cubicBezTo>
                <a:lnTo>
                  <a:pt x="811422" y="456419"/>
                </a:lnTo>
                <a:close/>
                <a:moveTo>
                  <a:pt x="716172" y="370484"/>
                </a:moveTo>
                <a:lnTo>
                  <a:pt x="740937" y="370484"/>
                </a:lnTo>
                <a:cubicBezTo>
                  <a:pt x="747128" y="370484"/>
                  <a:pt x="752762" y="371042"/>
                  <a:pt x="757839" y="372156"/>
                </a:cubicBezTo>
                <a:cubicBezTo>
                  <a:pt x="762916" y="373271"/>
                  <a:pt x="767271" y="375396"/>
                  <a:pt x="770903" y="378533"/>
                </a:cubicBezTo>
                <a:cubicBezTo>
                  <a:pt x="774535" y="381670"/>
                  <a:pt x="777362" y="386045"/>
                  <a:pt x="779385" y="391659"/>
                </a:cubicBezTo>
                <a:cubicBezTo>
                  <a:pt x="781407" y="397272"/>
                  <a:pt x="782419" y="404536"/>
                  <a:pt x="782419" y="413452"/>
                </a:cubicBezTo>
                <a:cubicBezTo>
                  <a:pt x="782419" y="421789"/>
                  <a:pt x="781407" y="428703"/>
                  <a:pt x="779385" y="434192"/>
                </a:cubicBezTo>
                <a:cubicBezTo>
                  <a:pt x="777362" y="439682"/>
                  <a:pt x="774535" y="444078"/>
                  <a:pt x="770903" y="447380"/>
                </a:cubicBezTo>
                <a:cubicBezTo>
                  <a:pt x="767271" y="450682"/>
                  <a:pt x="762916" y="453014"/>
                  <a:pt x="757839" y="454376"/>
                </a:cubicBezTo>
                <a:cubicBezTo>
                  <a:pt x="752762" y="455738"/>
                  <a:pt x="747128" y="456419"/>
                  <a:pt x="740937" y="456419"/>
                </a:cubicBezTo>
                <a:lnTo>
                  <a:pt x="716172" y="456419"/>
                </a:lnTo>
                <a:close/>
                <a:moveTo>
                  <a:pt x="643458" y="370484"/>
                </a:moveTo>
                <a:lnTo>
                  <a:pt x="658317" y="370484"/>
                </a:lnTo>
                <a:lnTo>
                  <a:pt x="690759" y="456419"/>
                </a:lnTo>
                <a:lnTo>
                  <a:pt x="678996" y="456419"/>
                </a:lnTo>
                <a:lnTo>
                  <a:pt x="669709" y="430787"/>
                </a:lnTo>
                <a:lnTo>
                  <a:pt x="631695" y="430787"/>
                </a:lnTo>
                <a:lnTo>
                  <a:pt x="622284" y="456419"/>
                </a:lnTo>
                <a:lnTo>
                  <a:pt x="610892" y="456419"/>
                </a:lnTo>
                <a:close/>
                <a:moveTo>
                  <a:pt x="1722269" y="369246"/>
                </a:moveTo>
                <a:cubicBezTo>
                  <a:pt x="1728378" y="369246"/>
                  <a:pt x="1733744" y="369927"/>
                  <a:pt x="1738367" y="371289"/>
                </a:cubicBezTo>
                <a:cubicBezTo>
                  <a:pt x="1742989" y="372651"/>
                  <a:pt x="1746848" y="375025"/>
                  <a:pt x="1749944" y="378409"/>
                </a:cubicBezTo>
                <a:cubicBezTo>
                  <a:pt x="1753040" y="381794"/>
                  <a:pt x="1755372" y="386313"/>
                  <a:pt x="1756940" y="391968"/>
                </a:cubicBezTo>
                <a:cubicBezTo>
                  <a:pt x="1758509" y="397623"/>
                  <a:pt x="1759293" y="404784"/>
                  <a:pt x="1759293" y="413452"/>
                </a:cubicBezTo>
                <a:cubicBezTo>
                  <a:pt x="1759293" y="422120"/>
                  <a:pt x="1758509" y="429301"/>
                  <a:pt x="1756940" y="434997"/>
                </a:cubicBezTo>
                <a:cubicBezTo>
                  <a:pt x="1755372" y="440693"/>
                  <a:pt x="1753040" y="445213"/>
                  <a:pt x="1749944" y="448556"/>
                </a:cubicBezTo>
                <a:cubicBezTo>
                  <a:pt x="1746848" y="451899"/>
                  <a:pt x="1742989" y="454252"/>
                  <a:pt x="1738367" y="455614"/>
                </a:cubicBezTo>
                <a:cubicBezTo>
                  <a:pt x="1733744" y="456976"/>
                  <a:pt x="1728378" y="457657"/>
                  <a:pt x="1722269" y="457657"/>
                </a:cubicBezTo>
                <a:cubicBezTo>
                  <a:pt x="1716161" y="457657"/>
                  <a:pt x="1710815" y="456976"/>
                  <a:pt x="1706234" y="455614"/>
                </a:cubicBezTo>
                <a:cubicBezTo>
                  <a:pt x="1701652" y="454252"/>
                  <a:pt x="1697793" y="451899"/>
                  <a:pt x="1694656" y="448556"/>
                </a:cubicBezTo>
                <a:cubicBezTo>
                  <a:pt x="1691519" y="445213"/>
                  <a:pt x="1689167" y="440693"/>
                  <a:pt x="1687598" y="434997"/>
                </a:cubicBezTo>
                <a:cubicBezTo>
                  <a:pt x="1686030" y="429301"/>
                  <a:pt x="1685246" y="422120"/>
                  <a:pt x="1685246" y="413452"/>
                </a:cubicBezTo>
                <a:cubicBezTo>
                  <a:pt x="1685246" y="404784"/>
                  <a:pt x="1686030" y="397623"/>
                  <a:pt x="1687598" y="391968"/>
                </a:cubicBezTo>
                <a:cubicBezTo>
                  <a:pt x="1689167" y="386313"/>
                  <a:pt x="1691519" y="381794"/>
                  <a:pt x="1694656" y="378409"/>
                </a:cubicBezTo>
                <a:cubicBezTo>
                  <a:pt x="1697793" y="375025"/>
                  <a:pt x="1701652" y="372651"/>
                  <a:pt x="1706234" y="371289"/>
                </a:cubicBezTo>
                <a:cubicBezTo>
                  <a:pt x="1710815" y="369927"/>
                  <a:pt x="1716161" y="369246"/>
                  <a:pt x="1722269" y="369246"/>
                </a:cubicBezTo>
                <a:close/>
                <a:moveTo>
                  <a:pt x="1631477" y="369246"/>
                </a:moveTo>
                <a:cubicBezTo>
                  <a:pt x="1633458" y="369246"/>
                  <a:pt x="1635501" y="369329"/>
                  <a:pt x="1637606" y="369494"/>
                </a:cubicBezTo>
                <a:cubicBezTo>
                  <a:pt x="1639711" y="369659"/>
                  <a:pt x="1641754" y="369886"/>
                  <a:pt x="1643736" y="370175"/>
                </a:cubicBezTo>
                <a:cubicBezTo>
                  <a:pt x="1645717" y="370464"/>
                  <a:pt x="1647595" y="370815"/>
                  <a:pt x="1649370" y="371227"/>
                </a:cubicBezTo>
                <a:cubicBezTo>
                  <a:pt x="1651145" y="371640"/>
                  <a:pt x="1652651" y="372094"/>
                  <a:pt x="1653889" y="372590"/>
                </a:cubicBezTo>
                <a:lnTo>
                  <a:pt x="1653889" y="382496"/>
                </a:lnTo>
                <a:cubicBezTo>
                  <a:pt x="1651000" y="381340"/>
                  <a:pt x="1647719" y="380473"/>
                  <a:pt x="1644045" y="379895"/>
                </a:cubicBezTo>
                <a:cubicBezTo>
                  <a:pt x="1640372" y="379317"/>
                  <a:pt x="1636347" y="379028"/>
                  <a:pt x="1631972" y="379028"/>
                </a:cubicBezTo>
                <a:cubicBezTo>
                  <a:pt x="1627184" y="379028"/>
                  <a:pt x="1622912" y="379524"/>
                  <a:pt x="1619156" y="380514"/>
                </a:cubicBezTo>
                <a:cubicBezTo>
                  <a:pt x="1615400" y="381505"/>
                  <a:pt x="1612222" y="383280"/>
                  <a:pt x="1609622" y="385839"/>
                </a:cubicBezTo>
                <a:cubicBezTo>
                  <a:pt x="1607022" y="388398"/>
                  <a:pt x="1605040" y="391906"/>
                  <a:pt x="1603678" y="396364"/>
                </a:cubicBezTo>
                <a:cubicBezTo>
                  <a:pt x="1602316" y="400822"/>
                  <a:pt x="1601635" y="406518"/>
                  <a:pt x="1601635" y="413452"/>
                </a:cubicBezTo>
                <a:cubicBezTo>
                  <a:pt x="1601635" y="420799"/>
                  <a:pt x="1602275" y="426722"/>
                  <a:pt x="1603554" y="431221"/>
                </a:cubicBezTo>
                <a:cubicBezTo>
                  <a:pt x="1604834" y="435720"/>
                  <a:pt x="1606753" y="439207"/>
                  <a:pt x="1609312" y="441684"/>
                </a:cubicBezTo>
                <a:cubicBezTo>
                  <a:pt x="1611871" y="444160"/>
                  <a:pt x="1614988" y="445832"/>
                  <a:pt x="1618661" y="446699"/>
                </a:cubicBezTo>
                <a:cubicBezTo>
                  <a:pt x="1622335" y="447566"/>
                  <a:pt x="1626607" y="447999"/>
                  <a:pt x="1631477" y="447999"/>
                </a:cubicBezTo>
                <a:cubicBezTo>
                  <a:pt x="1633458" y="447999"/>
                  <a:pt x="1635790" y="447875"/>
                  <a:pt x="1638473" y="447627"/>
                </a:cubicBezTo>
                <a:cubicBezTo>
                  <a:pt x="1641156" y="447380"/>
                  <a:pt x="1643488" y="446967"/>
                  <a:pt x="1645469" y="446389"/>
                </a:cubicBezTo>
                <a:lnTo>
                  <a:pt x="1645469" y="419767"/>
                </a:lnTo>
                <a:lnTo>
                  <a:pt x="1628258" y="419767"/>
                </a:lnTo>
                <a:lnTo>
                  <a:pt x="1628258" y="410356"/>
                </a:lnTo>
                <a:lnTo>
                  <a:pt x="1656118" y="410356"/>
                </a:lnTo>
                <a:lnTo>
                  <a:pt x="1656118" y="454066"/>
                </a:lnTo>
                <a:cubicBezTo>
                  <a:pt x="1652981" y="455057"/>
                  <a:pt x="1649246" y="455903"/>
                  <a:pt x="1644912" y="456605"/>
                </a:cubicBezTo>
                <a:cubicBezTo>
                  <a:pt x="1640578" y="457306"/>
                  <a:pt x="1635687" y="457657"/>
                  <a:pt x="1630239" y="457657"/>
                </a:cubicBezTo>
                <a:cubicBezTo>
                  <a:pt x="1623965" y="457657"/>
                  <a:pt x="1618352" y="457038"/>
                  <a:pt x="1613398" y="455800"/>
                </a:cubicBezTo>
                <a:cubicBezTo>
                  <a:pt x="1608446" y="454562"/>
                  <a:pt x="1604235" y="452312"/>
                  <a:pt x="1600768" y="449051"/>
                </a:cubicBezTo>
                <a:cubicBezTo>
                  <a:pt x="1597301" y="445791"/>
                  <a:pt x="1594639" y="441292"/>
                  <a:pt x="1592782" y="435555"/>
                </a:cubicBezTo>
                <a:cubicBezTo>
                  <a:pt x="1590924" y="429817"/>
                  <a:pt x="1589996" y="422450"/>
                  <a:pt x="1589996" y="413452"/>
                </a:cubicBezTo>
                <a:cubicBezTo>
                  <a:pt x="1589996" y="405197"/>
                  <a:pt x="1590945" y="398242"/>
                  <a:pt x="1592844" y="392587"/>
                </a:cubicBezTo>
                <a:cubicBezTo>
                  <a:pt x="1594742" y="386933"/>
                  <a:pt x="1597466" y="382372"/>
                  <a:pt x="1601016" y="378905"/>
                </a:cubicBezTo>
                <a:cubicBezTo>
                  <a:pt x="1604566" y="375437"/>
                  <a:pt x="1608920" y="372961"/>
                  <a:pt x="1614080" y="371475"/>
                </a:cubicBezTo>
                <a:cubicBezTo>
                  <a:pt x="1619239" y="369989"/>
                  <a:pt x="1625038" y="369246"/>
                  <a:pt x="1631477" y="369246"/>
                </a:cubicBezTo>
                <a:close/>
                <a:moveTo>
                  <a:pt x="1522244" y="369246"/>
                </a:moveTo>
                <a:cubicBezTo>
                  <a:pt x="1528353" y="369246"/>
                  <a:pt x="1533719" y="369927"/>
                  <a:pt x="1538342" y="371289"/>
                </a:cubicBezTo>
                <a:cubicBezTo>
                  <a:pt x="1542964" y="372651"/>
                  <a:pt x="1546824" y="375025"/>
                  <a:pt x="1549919" y="378409"/>
                </a:cubicBezTo>
                <a:cubicBezTo>
                  <a:pt x="1553015" y="381794"/>
                  <a:pt x="1555347" y="386313"/>
                  <a:pt x="1556915" y="391968"/>
                </a:cubicBezTo>
                <a:cubicBezTo>
                  <a:pt x="1558484" y="397623"/>
                  <a:pt x="1559268" y="404784"/>
                  <a:pt x="1559268" y="413452"/>
                </a:cubicBezTo>
                <a:cubicBezTo>
                  <a:pt x="1559268" y="422120"/>
                  <a:pt x="1558484" y="429301"/>
                  <a:pt x="1556915" y="434997"/>
                </a:cubicBezTo>
                <a:cubicBezTo>
                  <a:pt x="1555347" y="440693"/>
                  <a:pt x="1553015" y="445213"/>
                  <a:pt x="1549919" y="448556"/>
                </a:cubicBezTo>
                <a:cubicBezTo>
                  <a:pt x="1546824" y="451899"/>
                  <a:pt x="1542964" y="454252"/>
                  <a:pt x="1538342" y="455614"/>
                </a:cubicBezTo>
                <a:cubicBezTo>
                  <a:pt x="1533719" y="456976"/>
                  <a:pt x="1528353" y="457657"/>
                  <a:pt x="1522244" y="457657"/>
                </a:cubicBezTo>
                <a:cubicBezTo>
                  <a:pt x="1516136" y="457657"/>
                  <a:pt x="1510791" y="456976"/>
                  <a:pt x="1506209" y="455614"/>
                </a:cubicBezTo>
                <a:cubicBezTo>
                  <a:pt x="1501627" y="454252"/>
                  <a:pt x="1497768" y="451899"/>
                  <a:pt x="1494631" y="448556"/>
                </a:cubicBezTo>
                <a:cubicBezTo>
                  <a:pt x="1491494" y="445213"/>
                  <a:pt x="1489142" y="440693"/>
                  <a:pt x="1487573" y="434997"/>
                </a:cubicBezTo>
                <a:cubicBezTo>
                  <a:pt x="1486005" y="429301"/>
                  <a:pt x="1485221" y="422120"/>
                  <a:pt x="1485221" y="413452"/>
                </a:cubicBezTo>
                <a:cubicBezTo>
                  <a:pt x="1485221" y="404784"/>
                  <a:pt x="1486005" y="397623"/>
                  <a:pt x="1487573" y="391968"/>
                </a:cubicBezTo>
                <a:cubicBezTo>
                  <a:pt x="1489142" y="386313"/>
                  <a:pt x="1491494" y="381794"/>
                  <a:pt x="1494631" y="378409"/>
                </a:cubicBezTo>
                <a:cubicBezTo>
                  <a:pt x="1497768" y="375025"/>
                  <a:pt x="1501627" y="372651"/>
                  <a:pt x="1506209" y="371289"/>
                </a:cubicBezTo>
                <a:cubicBezTo>
                  <a:pt x="1510791" y="369927"/>
                  <a:pt x="1516136" y="369246"/>
                  <a:pt x="1522244" y="369246"/>
                </a:cubicBezTo>
                <a:close/>
                <a:moveTo>
                  <a:pt x="1093619" y="369246"/>
                </a:moveTo>
                <a:cubicBezTo>
                  <a:pt x="1099728" y="369246"/>
                  <a:pt x="1105094" y="369927"/>
                  <a:pt x="1109717" y="371289"/>
                </a:cubicBezTo>
                <a:cubicBezTo>
                  <a:pt x="1114339" y="372651"/>
                  <a:pt x="1118199" y="375025"/>
                  <a:pt x="1121294" y="378409"/>
                </a:cubicBezTo>
                <a:cubicBezTo>
                  <a:pt x="1124390" y="381794"/>
                  <a:pt x="1126722" y="386313"/>
                  <a:pt x="1128290" y="391968"/>
                </a:cubicBezTo>
                <a:cubicBezTo>
                  <a:pt x="1129859" y="397623"/>
                  <a:pt x="1130643" y="404784"/>
                  <a:pt x="1130643" y="413452"/>
                </a:cubicBezTo>
                <a:cubicBezTo>
                  <a:pt x="1130643" y="422120"/>
                  <a:pt x="1129859" y="429301"/>
                  <a:pt x="1128290" y="434997"/>
                </a:cubicBezTo>
                <a:cubicBezTo>
                  <a:pt x="1126722" y="440693"/>
                  <a:pt x="1124390" y="445213"/>
                  <a:pt x="1121294" y="448556"/>
                </a:cubicBezTo>
                <a:cubicBezTo>
                  <a:pt x="1118199" y="451899"/>
                  <a:pt x="1114339" y="454252"/>
                  <a:pt x="1109717" y="455614"/>
                </a:cubicBezTo>
                <a:cubicBezTo>
                  <a:pt x="1105094" y="456976"/>
                  <a:pt x="1099728" y="457657"/>
                  <a:pt x="1093619" y="457657"/>
                </a:cubicBezTo>
                <a:cubicBezTo>
                  <a:pt x="1087511" y="457657"/>
                  <a:pt x="1082165" y="456976"/>
                  <a:pt x="1077584" y="455614"/>
                </a:cubicBezTo>
                <a:cubicBezTo>
                  <a:pt x="1073002" y="454252"/>
                  <a:pt x="1069143" y="451899"/>
                  <a:pt x="1066006" y="448556"/>
                </a:cubicBezTo>
                <a:cubicBezTo>
                  <a:pt x="1062869" y="445213"/>
                  <a:pt x="1060517" y="440693"/>
                  <a:pt x="1058948" y="434997"/>
                </a:cubicBezTo>
                <a:cubicBezTo>
                  <a:pt x="1057380" y="429301"/>
                  <a:pt x="1056596" y="422120"/>
                  <a:pt x="1056596" y="413452"/>
                </a:cubicBezTo>
                <a:cubicBezTo>
                  <a:pt x="1056596" y="404784"/>
                  <a:pt x="1057380" y="397623"/>
                  <a:pt x="1058948" y="391968"/>
                </a:cubicBezTo>
                <a:cubicBezTo>
                  <a:pt x="1060517" y="386313"/>
                  <a:pt x="1062869" y="381794"/>
                  <a:pt x="1066006" y="378409"/>
                </a:cubicBezTo>
                <a:cubicBezTo>
                  <a:pt x="1069143" y="375025"/>
                  <a:pt x="1073002" y="372651"/>
                  <a:pt x="1077584" y="371289"/>
                </a:cubicBezTo>
                <a:cubicBezTo>
                  <a:pt x="1082165" y="369927"/>
                  <a:pt x="1087511" y="369246"/>
                  <a:pt x="1093619" y="369246"/>
                </a:cubicBezTo>
                <a:close/>
                <a:moveTo>
                  <a:pt x="184597" y="178247"/>
                </a:moveTo>
                <a:lnTo>
                  <a:pt x="184597" y="300640"/>
                </a:lnTo>
                <a:lnTo>
                  <a:pt x="245794" y="300641"/>
                </a:lnTo>
                <a:cubicBezTo>
                  <a:pt x="279592" y="300641"/>
                  <a:pt x="306991" y="273242"/>
                  <a:pt x="306991" y="239444"/>
                </a:cubicBezTo>
                <a:cubicBezTo>
                  <a:pt x="306991" y="205646"/>
                  <a:pt x="279592" y="178247"/>
                  <a:pt x="245794" y="178247"/>
                </a:cubicBezTo>
                <a:close/>
                <a:moveTo>
                  <a:pt x="239444" y="83694"/>
                </a:moveTo>
                <a:lnTo>
                  <a:pt x="284145" y="131523"/>
                </a:lnTo>
                <a:lnTo>
                  <a:pt x="349575" y="129312"/>
                </a:lnTo>
                <a:lnTo>
                  <a:pt x="347364" y="194742"/>
                </a:lnTo>
                <a:lnTo>
                  <a:pt x="395193" y="239444"/>
                </a:lnTo>
                <a:lnTo>
                  <a:pt x="347364" y="284145"/>
                </a:lnTo>
                <a:lnTo>
                  <a:pt x="349575" y="349575"/>
                </a:lnTo>
                <a:lnTo>
                  <a:pt x="284145" y="347364"/>
                </a:lnTo>
                <a:lnTo>
                  <a:pt x="239444" y="395193"/>
                </a:lnTo>
                <a:lnTo>
                  <a:pt x="194742" y="347364"/>
                </a:lnTo>
                <a:lnTo>
                  <a:pt x="129312" y="349575"/>
                </a:lnTo>
                <a:lnTo>
                  <a:pt x="131523" y="284145"/>
                </a:lnTo>
                <a:lnTo>
                  <a:pt x="83694" y="239444"/>
                </a:lnTo>
                <a:lnTo>
                  <a:pt x="131523" y="194742"/>
                </a:lnTo>
                <a:lnTo>
                  <a:pt x="129312" y="129312"/>
                </a:lnTo>
                <a:lnTo>
                  <a:pt x="194742" y="131523"/>
                </a:lnTo>
                <a:close/>
                <a:moveTo>
                  <a:pt x="2066246" y="48339"/>
                </a:moveTo>
                <a:cubicBezTo>
                  <a:pt x="2055476" y="48339"/>
                  <a:pt x="2046637" y="49762"/>
                  <a:pt x="2039728" y="52606"/>
                </a:cubicBezTo>
                <a:cubicBezTo>
                  <a:pt x="2032819" y="55451"/>
                  <a:pt x="2027434" y="59922"/>
                  <a:pt x="2023574" y="66018"/>
                </a:cubicBezTo>
                <a:cubicBezTo>
                  <a:pt x="2019713" y="72114"/>
                  <a:pt x="2017071" y="79988"/>
                  <a:pt x="2015649" y="89640"/>
                </a:cubicBezTo>
                <a:cubicBezTo>
                  <a:pt x="2014226" y="99292"/>
                  <a:pt x="2013515" y="110823"/>
                  <a:pt x="2013515" y="124234"/>
                </a:cubicBezTo>
                <a:cubicBezTo>
                  <a:pt x="2013515" y="138052"/>
                  <a:pt x="2014226" y="149736"/>
                  <a:pt x="2015649" y="159286"/>
                </a:cubicBezTo>
                <a:cubicBezTo>
                  <a:pt x="2017071" y="168837"/>
                  <a:pt x="2019713" y="176558"/>
                  <a:pt x="2023574" y="182451"/>
                </a:cubicBezTo>
                <a:cubicBezTo>
                  <a:pt x="2027434" y="188344"/>
                  <a:pt x="2032819" y="192662"/>
                  <a:pt x="2039728" y="195405"/>
                </a:cubicBezTo>
                <a:cubicBezTo>
                  <a:pt x="2046637" y="198148"/>
                  <a:pt x="2055476" y="199520"/>
                  <a:pt x="2066246" y="199520"/>
                </a:cubicBezTo>
                <a:cubicBezTo>
                  <a:pt x="2077015" y="199520"/>
                  <a:pt x="2085804" y="198148"/>
                  <a:pt x="2092611" y="195405"/>
                </a:cubicBezTo>
                <a:cubicBezTo>
                  <a:pt x="2099418" y="192662"/>
                  <a:pt x="2104752" y="188344"/>
                  <a:pt x="2108613" y="182451"/>
                </a:cubicBezTo>
                <a:cubicBezTo>
                  <a:pt x="2112474" y="176558"/>
                  <a:pt x="2115115" y="168837"/>
                  <a:pt x="2116538" y="159286"/>
                </a:cubicBezTo>
                <a:cubicBezTo>
                  <a:pt x="2117960" y="149736"/>
                  <a:pt x="2118671" y="138052"/>
                  <a:pt x="2118671" y="124234"/>
                </a:cubicBezTo>
                <a:cubicBezTo>
                  <a:pt x="2118671" y="110823"/>
                  <a:pt x="2117960" y="99292"/>
                  <a:pt x="2116538" y="89640"/>
                </a:cubicBezTo>
                <a:cubicBezTo>
                  <a:pt x="2115115" y="79988"/>
                  <a:pt x="2112474" y="72114"/>
                  <a:pt x="2108613" y="66018"/>
                </a:cubicBezTo>
                <a:cubicBezTo>
                  <a:pt x="2104752" y="59922"/>
                  <a:pt x="2099418" y="55451"/>
                  <a:pt x="2092611" y="52606"/>
                </a:cubicBezTo>
                <a:cubicBezTo>
                  <a:pt x="2085804" y="49762"/>
                  <a:pt x="2077015" y="48339"/>
                  <a:pt x="2066246" y="48339"/>
                </a:cubicBezTo>
                <a:close/>
                <a:moveTo>
                  <a:pt x="1561421" y="48339"/>
                </a:moveTo>
                <a:cubicBezTo>
                  <a:pt x="1550651" y="48339"/>
                  <a:pt x="1541812" y="49762"/>
                  <a:pt x="1534903" y="52606"/>
                </a:cubicBezTo>
                <a:cubicBezTo>
                  <a:pt x="1527994" y="55451"/>
                  <a:pt x="1522609" y="59922"/>
                  <a:pt x="1518749" y="66018"/>
                </a:cubicBezTo>
                <a:cubicBezTo>
                  <a:pt x="1514888" y="72114"/>
                  <a:pt x="1512246" y="79988"/>
                  <a:pt x="1510824" y="89640"/>
                </a:cubicBezTo>
                <a:cubicBezTo>
                  <a:pt x="1509401" y="99292"/>
                  <a:pt x="1508690" y="110823"/>
                  <a:pt x="1508690" y="124234"/>
                </a:cubicBezTo>
                <a:cubicBezTo>
                  <a:pt x="1508690" y="138052"/>
                  <a:pt x="1509401" y="149736"/>
                  <a:pt x="1510824" y="159286"/>
                </a:cubicBezTo>
                <a:cubicBezTo>
                  <a:pt x="1512246" y="168837"/>
                  <a:pt x="1514888" y="176558"/>
                  <a:pt x="1518749" y="182451"/>
                </a:cubicBezTo>
                <a:cubicBezTo>
                  <a:pt x="1522609" y="188344"/>
                  <a:pt x="1527994" y="192662"/>
                  <a:pt x="1534903" y="195405"/>
                </a:cubicBezTo>
                <a:cubicBezTo>
                  <a:pt x="1541812" y="198148"/>
                  <a:pt x="1550651" y="199520"/>
                  <a:pt x="1561421" y="199520"/>
                </a:cubicBezTo>
                <a:cubicBezTo>
                  <a:pt x="1572190" y="199520"/>
                  <a:pt x="1580979" y="198148"/>
                  <a:pt x="1587786" y="195405"/>
                </a:cubicBezTo>
                <a:cubicBezTo>
                  <a:pt x="1594593" y="192662"/>
                  <a:pt x="1599927" y="188344"/>
                  <a:pt x="1603788" y="182451"/>
                </a:cubicBezTo>
                <a:cubicBezTo>
                  <a:pt x="1607649" y="176558"/>
                  <a:pt x="1610290" y="168837"/>
                  <a:pt x="1611713" y="159286"/>
                </a:cubicBezTo>
                <a:cubicBezTo>
                  <a:pt x="1613135" y="149736"/>
                  <a:pt x="1613846" y="138052"/>
                  <a:pt x="1613846" y="124234"/>
                </a:cubicBezTo>
                <a:cubicBezTo>
                  <a:pt x="1613846" y="110823"/>
                  <a:pt x="1613135" y="99292"/>
                  <a:pt x="1611713" y="89640"/>
                </a:cubicBezTo>
                <a:cubicBezTo>
                  <a:pt x="1610290" y="79988"/>
                  <a:pt x="1607649" y="72114"/>
                  <a:pt x="1603788" y="66018"/>
                </a:cubicBezTo>
                <a:cubicBezTo>
                  <a:pt x="1599927" y="59922"/>
                  <a:pt x="1594593" y="55451"/>
                  <a:pt x="1587786" y="52606"/>
                </a:cubicBezTo>
                <a:cubicBezTo>
                  <a:pt x="1580979" y="49762"/>
                  <a:pt x="1572190" y="48339"/>
                  <a:pt x="1561421" y="48339"/>
                </a:cubicBezTo>
                <a:close/>
                <a:moveTo>
                  <a:pt x="239443" y="26641"/>
                </a:moveTo>
                <a:cubicBezTo>
                  <a:pt x="121915" y="26641"/>
                  <a:pt x="26640" y="121916"/>
                  <a:pt x="26640" y="239444"/>
                </a:cubicBezTo>
                <a:cubicBezTo>
                  <a:pt x="26640" y="356972"/>
                  <a:pt x="121915" y="452247"/>
                  <a:pt x="239443" y="452247"/>
                </a:cubicBezTo>
                <a:cubicBezTo>
                  <a:pt x="356971" y="452247"/>
                  <a:pt x="452246" y="356972"/>
                  <a:pt x="452246" y="239444"/>
                </a:cubicBezTo>
                <a:cubicBezTo>
                  <a:pt x="452246" y="121916"/>
                  <a:pt x="356971" y="26641"/>
                  <a:pt x="239443" y="26641"/>
                </a:cubicBezTo>
                <a:close/>
                <a:moveTo>
                  <a:pt x="1282224" y="18469"/>
                </a:moveTo>
                <a:lnTo>
                  <a:pt x="1322153" y="18469"/>
                </a:lnTo>
                <a:lnTo>
                  <a:pt x="1322153" y="194948"/>
                </a:lnTo>
                <a:lnTo>
                  <a:pt x="1409021" y="194948"/>
                </a:lnTo>
                <a:lnTo>
                  <a:pt x="1409021" y="230000"/>
                </a:lnTo>
                <a:lnTo>
                  <a:pt x="1282224" y="230000"/>
                </a:lnTo>
                <a:close/>
                <a:moveTo>
                  <a:pt x="1082199" y="18469"/>
                </a:moveTo>
                <a:lnTo>
                  <a:pt x="1207472" y="18469"/>
                </a:lnTo>
                <a:lnTo>
                  <a:pt x="1207472" y="53216"/>
                </a:lnTo>
                <a:lnTo>
                  <a:pt x="1122128" y="53216"/>
                </a:lnTo>
                <a:lnTo>
                  <a:pt x="1122128" y="104422"/>
                </a:lnTo>
                <a:lnTo>
                  <a:pt x="1201376" y="104422"/>
                </a:lnTo>
                <a:lnTo>
                  <a:pt x="1201376" y="137646"/>
                </a:lnTo>
                <a:lnTo>
                  <a:pt x="1122128" y="137646"/>
                </a:lnTo>
                <a:lnTo>
                  <a:pt x="1122128" y="194948"/>
                </a:lnTo>
                <a:lnTo>
                  <a:pt x="1212958" y="194948"/>
                </a:lnTo>
                <a:lnTo>
                  <a:pt x="1212958" y="230000"/>
                </a:lnTo>
                <a:lnTo>
                  <a:pt x="1082199" y="230000"/>
                </a:lnTo>
                <a:close/>
                <a:moveTo>
                  <a:pt x="825024" y="18469"/>
                </a:moveTo>
                <a:lnTo>
                  <a:pt x="864953" y="18469"/>
                </a:lnTo>
                <a:lnTo>
                  <a:pt x="864953" y="100155"/>
                </a:lnTo>
                <a:lnTo>
                  <a:pt x="955478" y="100155"/>
                </a:lnTo>
                <a:lnTo>
                  <a:pt x="955478" y="18469"/>
                </a:lnTo>
                <a:lnTo>
                  <a:pt x="995407" y="18469"/>
                </a:lnTo>
                <a:lnTo>
                  <a:pt x="995407" y="230000"/>
                </a:lnTo>
                <a:lnTo>
                  <a:pt x="955478" y="230000"/>
                </a:lnTo>
                <a:lnTo>
                  <a:pt x="955478" y="133378"/>
                </a:lnTo>
                <a:lnTo>
                  <a:pt x="864953" y="133378"/>
                </a:lnTo>
                <a:lnTo>
                  <a:pt x="864953" y="230000"/>
                </a:lnTo>
                <a:lnTo>
                  <a:pt x="825024" y="230000"/>
                </a:lnTo>
                <a:close/>
                <a:moveTo>
                  <a:pt x="615017" y="18469"/>
                </a:moveTo>
                <a:lnTo>
                  <a:pt x="769855" y="18469"/>
                </a:lnTo>
                <a:lnTo>
                  <a:pt x="769855" y="53521"/>
                </a:lnTo>
                <a:lnTo>
                  <a:pt x="712248" y="53521"/>
                </a:lnTo>
                <a:lnTo>
                  <a:pt x="712248" y="230000"/>
                </a:lnTo>
                <a:lnTo>
                  <a:pt x="672319" y="230000"/>
                </a:lnTo>
                <a:lnTo>
                  <a:pt x="672319" y="53521"/>
                </a:lnTo>
                <a:lnTo>
                  <a:pt x="615017" y="53521"/>
                </a:lnTo>
                <a:close/>
                <a:moveTo>
                  <a:pt x="2066246" y="15421"/>
                </a:moveTo>
                <a:cubicBezTo>
                  <a:pt x="2081486" y="15421"/>
                  <a:pt x="2094948" y="17097"/>
                  <a:pt x="2106632" y="20450"/>
                </a:cubicBezTo>
                <a:cubicBezTo>
                  <a:pt x="2118316" y="23803"/>
                  <a:pt x="2128171" y="29594"/>
                  <a:pt x="2136197" y="37824"/>
                </a:cubicBezTo>
                <a:cubicBezTo>
                  <a:pt x="2144224" y="46053"/>
                  <a:pt x="2150269" y="57178"/>
                  <a:pt x="2154333" y="71199"/>
                </a:cubicBezTo>
                <a:cubicBezTo>
                  <a:pt x="2158397" y="85220"/>
                  <a:pt x="2160429" y="102898"/>
                  <a:pt x="2160429" y="124234"/>
                </a:cubicBezTo>
                <a:cubicBezTo>
                  <a:pt x="2160429" y="145774"/>
                  <a:pt x="2158397" y="163554"/>
                  <a:pt x="2154333" y="177574"/>
                </a:cubicBezTo>
                <a:cubicBezTo>
                  <a:pt x="2150269" y="191595"/>
                  <a:pt x="2144224" y="202720"/>
                  <a:pt x="2136197" y="210950"/>
                </a:cubicBezTo>
                <a:cubicBezTo>
                  <a:pt x="2128171" y="219180"/>
                  <a:pt x="2118316" y="224920"/>
                  <a:pt x="2106632" y="228171"/>
                </a:cubicBezTo>
                <a:cubicBezTo>
                  <a:pt x="2094948" y="231422"/>
                  <a:pt x="2081486" y="233048"/>
                  <a:pt x="2066246" y="233048"/>
                </a:cubicBezTo>
                <a:cubicBezTo>
                  <a:pt x="2051006" y="233048"/>
                  <a:pt x="2037493" y="231422"/>
                  <a:pt x="2025707" y="228171"/>
                </a:cubicBezTo>
                <a:cubicBezTo>
                  <a:pt x="2013922" y="224920"/>
                  <a:pt x="2004066" y="219180"/>
                  <a:pt x="1996142" y="210950"/>
                </a:cubicBezTo>
                <a:cubicBezTo>
                  <a:pt x="1988217" y="202720"/>
                  <a:pt x="1982172" y="191595"/>
                  <a:pt x="1978006" y="177574"/>
                </a:cubicBezTo>
                <a:cubicBezTo>
                  <a:pt x="1973840" y="163554"/>
                  <a:pt x="1971758" y="145774"/>
                  <a:pt x="1971758" y="124234"/>
                </a:cubicBezTo>
                <a:cubicBezTo>
                  <a:pt x="1971758" y="102898"/>
                  <a:pt x="1973840" y="85220"/>
                  <a:pt x="1978006" y="71199"/>
                </a:cubicBezTo>
                <a:cubicBezTo>
                  <a:pt x="1982172" y="57178"/>
                  <a:pt x="1988217" y="46053"/>
                  <a:pt x="1996142" y="37824"/>
                </a:cubicBezTo>
                <a:cubicBezTo>
                  <a:pt x="2004066" y="29594"/>
                  <a:pt x="2013922" y="23803"/>
                  <a:pt x="2025707" y="20450"/>
                </a:cubicBezTo>
                <a:cubicBezTo>
                  <a:pt x="2037493" y="17097"/>
                  <a:pt x="2051006" y="15421"/>
                  <a:pt x="2066246" y="15421"/>
                </a:cubicBezTo>
                <a:close/>
                <a:moveTo>
                  <a:pt x="1838179" y="15421"/>
                </a:moveTo>
                <a:cubicBezTo>
                  <a:pt x="1843056" y="15421"/>
                  <a:pt x="1848136" y="15624"/>
                  <a:pt x="1853419" y="16030"/>
                </a:cubicBezTo>
                <a:cubicBezTo>
                  <a:pt x="1858702" y="16437"/>
                  <a:pt x="1863884" y="16945"/>
                  <a:pt x="1868964" y="17554"/>
                </a:cubicBezTo>
                <a:cubicBezTo>
                  <a:pt x="1874044" y="18164"/>
                  <a:pt x="1878768" y="18926"/>
                  <a:pt x="1883137" y="19840"/>
                </a:cubicBezTo>
                <a:cubicBezTo>
                  <a:pt x="1887506" y="20755"/>
                  <a:pt x="1891214" y="21822"/>
                  <a:pt x="1894262" y="23041"/>
                </a:cubicBezTo>
                <a:lnTo>
                  <a:pt x="1894262" y="58398"/>
                </a:lnTo>
                <a:cubicBezTo>
                  <a:pt x="1886541" y="55553"/>
                  <a:pt x="1878159" y="53419"/>
                  <a:pt x="1869116" y="51997"/>
                </a:cubicBezTo>
                <a:cubicBezTo>
                  <a:pt x="1860074" y="50574"/>
                  <a:pt x="1850676" y="49863"/>
                  <a:pt x="1840922" y="49863"/>
                </a:cubicBezTo>
                <a:cubicBezTo>
                  <a:pt x="1830153" y="49863"/>
                  <a:pt x="1820755" y="50981"/>
                  <a:pt x="1812728" y="53216"/>
                </a:cubicBezTo>
                <a:cubicBezTo>
                  <a:pt x="1804702" y="55451"/>
                  <a:pt x="1797996" y="59414"/>
                  <a:pt x="1792611" y="65103"/>
                </a:cubicBezTo>
                <a:cubicBezTo>
                  <a:pt x="1787227" y="70793"/>
                  <a:pt x="1783213" y="78413"/>
                  <a:pt x="1780572" y="87963"/>
                </a:cubicBezTo>
                <a:cubicBezTo>
                  <a:pt x="1777930" y="97514"/>
                  <a:pt x="1776609" y="109604"/>
                  <a:pt x="1776609" y="124234"/>
                </a:cubicBezTo>
                <a:cubicBezTo>
                  <a:pt x="1776609" y="139678"/>
                  <a:pt x="1777829" y="152276"/>
                  <a:pt x="1780267" y="162030"/>
                </a:cubicBezTo>
                <a:cubicBezTo>
                  <a:pt x="1782705" y="171783"/>
                  <a:pt x="1786465" y="179403"/>
                  <a:pt x="1791545" y="184890"/>
                </a:cubicBezTo>
                <a:cubicBezTo>
                  <a:pt x="1796625" y="190376"/>
                  <a:pt x="1803076" y="194135"/>
                  <a:pt x="1810899" y="196167"/>
                </a:cubicBezTo>
                <a:cubicBezTo>
                  <a:pt x="1818723" y="198199"/>
                  <a:pt x="1828121" y="199215"/>
                  <a:pt x="1839093" y="199215"/>
                </a:cubicBezTo>
                <a:cubicBezTo>
                  <a:pt x="1843767" y="199215"/>
                  <a:pt x="1848390" y="199063"/>
                  <a:pt x="1852962" y="198758"/>
                </a:cubicBezTo>
                <a:cubicBezTo>
                  <a:pt x="1857534" y="198453"/>
                  <a:pt x="1861750" y="197793"/>
                  <a:pt x="1865611" y="196777"/>
                </a:cubicBezTo>
                <a:lnTo>
                  <a:pt x="1865611" y="144351"/>
                </a:lnTo>
                <a:lnTo>
                  <a:pt x="1827511" y="144351"/>
                </a:lnTo>
                <a:lnTo>
                  <a:pt x="1827511" y="110823"/>
                </a:lnTo>
                <a:lnTo>
                  <a:pt x="1903101" y="110823"/>
                </a:lnTo>
                <a:lnTo>
                  <a:pt x="1903101" y="223904"/>
                </a:lnTo>
                <a:cubicBezTo>
                  <a:pt x="1895177" y="226342"/>
                  <a:pt x="1885321" y="228476"/>
                  <a:pt x="1873536" y="230305"/>
                </a:cubicBezTo>
                <a:cubicBezTo>
                  <a:pt x="1861750" y="232134"/>
                  <a:pt x="1849253" y="233048"/>
                  <a:pt x="1836045" y="233048"/>
                </a:cubicBezTo>
                <a:cubicBezTo>
                  <a:pt x="1819993" y="233048"/>
                  <a:pt x="1805667" y="231524"/>
                  <a:pt x="1793069" y="228476"/>
                </a:cubicBezTo>
                <a:cubicBezTo>
                  <a:pt x="1780470" y="225428"/>
                  <a:pt x="1769751" y="219891"/>
                  <a:pt x="1760912" y="211864"/>
                </a:cubicBezTo>
                <a:cubicBezTo>
                  <a:pt x="1752073" y="203838"/>
                  <a:pt x="1745317" y="192764"/>
                  <a:pt x="1740643" y="178641"/>
                </a:cubicBezTo>
                <a:cubicBezTo>
                  <a:pt x="1735969" y="164519"/>
                  <a:pt x="1733633" y="146383"/>
                  <a:pt x="1733633" y="124234"/>
                </a:cubicBezTo>
                <a:cubicBezTo>
                  <a:pt x="1733633" y="103914"/>
                  <a:pt x="1736020" y="86795"/>
                  <a:pt x="1740795" y="72876"/>
                </a:cubicBezTo>
                <a:cubicBezTo>
                  <a:pt x="1745571" y="58956"/>
                  <a:pt x="1752479" y="47730"/>
                  <a:pt x="1761522" y="39195"/>
                </a:cubicBezTo>
                <a:cubicBezTo>
                  <a:pt x="1770564" y="30661"/>
                  <a:pt x="1781537" y="24565"/>
                  <a:pt x="1794440" y="20907"/>
                </a:cubicBezTo>
                <a:cubicBezTo>
                  <a:pt x="1807343" y="17250"/>
                  <a:pt x="1821923" y="15421"/>
                  <a:pt x="1838179" y="15421"/>
                </a:cubicBezTo>
                <a:close/>
                <a:moveTo>
                  <a:pt x="1561421" y="15421"/>
                </a:moveTo>
                <a:cubicBezTo>
                  <a:pt x="1576661" y="15421"/>
                  <a:pt x="1590123" y="17097"/>
                  <a:pt x="1601807" y="20450"/>
                </a:cubicBezTo>
                <a:cubicBezTo>
                  <a:pt x="1613491" y="23803"/>
                  <a:pt x="1623346" y="29594"/>
                  <a:pt x="1631372" y="37824"/>
                </a:cubicBezTo>
                <a:cubicBezTo>
                  <a:pt x="1639399" y="46053"/>
                  <a:pt x="1645444" y="57178"/>
                  <a:pt x="1649508" y="71199"/>
                </a:cubicBezTo>
                <a:cubicBezTo>
                  <a:pt x="1653572" y="85220"/>
                  <a:pt x="1655604" y="102898"/>
                  <a:pt x="1655604" y="124234"/>
                </a:cubicBezTo>
                <a:cubicBezTo>
                  <a:pt x="1655604" y="145774"/>
                  <a:pt x="1653572" y="163554"/>
                  <a:pt x="1649508" y="177574"/>
                </a:cubicBezTo>
                <a:cubicBezTo>
                  <a:pt x="1645444" y="191595"/>
                  <a:pt x="1639399" y="202720"/>
                  <a:pt x="1631372" y="210950"/>
                </a:cubicBezTo>
                <a:cubicBezTo>
                  <a:pt x="1623346" y="219180"/>
                  <a:pt x="1613491" y="224920"/>
                  <a:pt x="1601807" y="228171"/>
                </a:cubicBezTo>
                <a:cubicBezTo>
                  <a:pt x="1590123" y="231422"/>
                  <a:pt x="1576661" y="233048"/>
                  <a:pt x="1561421" y="233048"/>
                </a:cubicBezTo>
                <a:cubicBezTo>
                  <a:pt x="1546181" y="233048"/>
                  <a:pt x="1532668" y="231422"/>
                  <a:pt x="1520882" y="228171"/>
                </a:cubicBezTo>
                <a:cubicBezTo>
                  <a:pt x="1509097" y="224920"/>
                  <a:pt x="1499241" y="219180"/>
                  <a:pt x="1491317" y="210950"/>
                </a:cubicBezTo>
                <a:cubicBezTo>
                  <a:pt x="1483392" y="202720"/>
                  <a:pt x="1477347" y="191595"/>
                  <a:pt x="1473181" y="177574"/>
                </a:cubicBezTo>
                <a:cubicBezTo>
                  <a:pt x="1469015" y="163554"/>
                  <a:pt x="1466933" y="145774"/>
                  <a:pt x="1466933" y="124234"/>
                </a:cubicBezTo>
                <a:cubicBezTo>
                  <a:pt x="1466933" y="102898"/>
                  <a:pt x="1469015" y="85220"/>
                  <a:pt x="1473181" y="71199"/>
                </a:cubicBezTo>
                <a:cubicBezTo>
                  <a:pt x="1477347" y="57178"/>
                  <a:pt x="1483392" y="46053"/>
                  <a:pt x="1491317" y="37824"/>
                </a:cubicBezTo>
                <a:cubicBezTo>
                  <a:pt x="1499241" y="29594"/>
                  <a:pt x="1509097" y="23803"/>
                  <a:pt x="1520882" y="20450"/>
                </a:cubicBezTo>
                <a:cubicBezTo>
                  <a:pt x="1532668" y="17097"/>
                  <a:pt x="1546181" y="15421"/>
                  <a:pt x="1561421" y="15421"/>
                </a:cubicBezTo>
                <a:close/>
                <a:moveTo>
                  <a:pt x="239444" y="0"/>
                </a:moveTo>
                <a:cubicBezTo>
                  <a:pt x="371685" y="0"/>
                  <a:pt x="478888" y="107203"/>
                  <a:pt x="478888" y="239444"/>
                </a:cubicBezTo>
                <a:cubicBezTo>
                  <a:pt x="478888" y="371685"/>
                  <a:pt x="371685" y="478888"/>
                  <a:pt x="239444" y="478888"/>
                </a:cubicBezTo>
                <a:cubicBezTo>
                  <a:pt x="107203" y="478888"/>
                  <a:pt x="0" y="371685"/>
                  <a:pt x="0" y="239444"/>
                </a:cubicBezTo>
                <a:cubicBezTo>
                  <a:pt x="0" y="107203"/>
                  <a:pt x="107203" y="0"/>
                  <a:pt x="23944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157968484"/>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图文-08">
    <p:spTree>
      <p:nvGrpSpPr>
        <p:cNvPr id="1" name=""/>
        <p:cNvGrpSpPr/>
        <p:nvPr/>
      </p:nvGrpSpPr>
      <p:grpSpPr>
        <a:xfrm>
          <a:off x="0" y="0"/>
          <a:ext cx="0" cy="0"/>
          <a:chOff x="0" y="0"/>
          <a:chExt cx="0" cy="0"/>
        </a:xfrm>
      </p:grpSpPr>
      <p:sp>
        <p:nvSpPr>
          <p:cNvPr id="51" name="矩形 50">
            <a:extLst>
              <a:ext uri="{FF2B5EF4-FFF2-40B4-BE49-F238E27FC236}">
                <a16:creationId xmlns:a16="http://schemas.microsoft.com/office/drawing/2014/main" id="{989EF782-C727-4B06-8DA7-CC0B67E48210}"/>
              </a:ext>
            </a:extLst>
          </p:cNvPr>
          <p:cNvSpPr/>
          <p:nvPr userDrawn="1"/>
        </p:nvSpPr>
        <p:spPr>
          <a:xfrm>
            <a:off x="0" y="6570000"/>
            <a:ext cx="12192000" cy="288000"/>
          </a:xfrm>
          <a:prstGeom prst="rect">
            <a:avLst/>
          </a:prstGeom>
          <a:gradFill>
            <a:gsLst>
              <a:gs pos="0">
                <a:schemeClr val="accent1"/>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R" panose="00020600040101010101" pitchFamily="18" charset="-122"/>
            </a:endParaRPr>
          </a:p>
        </p:txBody>
      </p:sp>
      <p:cxnSp>
        <p:nvCxnSpPr>
          <p:cNvPr id="6" name="直接连接符 5">
            <a:extLst>
              <a:ext uri="{FF2B5EF4-FFF2-40B4-BE49-F238E27FC236}">
                <a16:creationId xmlns:a16="http://schemas.microsoft.com/office/drawing/2014/main" id="{7CBF2DD9-8775-4BBA-B02F-7313C992FECE}"/>
              </a:ext>
            </a:extLst>
          </p:cNvPr>
          <p:cNvCxnSpPr>
            <a:cxnSpLocks/>
          </p:cNvCxnSpPr>
          <p:nvPr userDrawn="1"/>
        </p:nvCxnSpPr>
        <p:spPr>
          <a:xfrm>
            <a:off x="660400" y="817563"/>
            <a:ext cx="108585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灯片编号占位符 3">
            <a:extLst>
              <a:ext uri="{FF2B5EF4-FFF2-40B4-BE49-F238E27FC236}">
                <a16:creationId xmlns:a16="http://schemas.microsoft.com/office/drawing/2014/main" id="{E7FEBF59-6C30-4635-BE70-BF65470DF9DC}"/>
              </a:ext>
            </a:extLst>
          </p:cNvPr>
          <p:cNvSpPr>
            <a:spLocks noGrp="1"/>
          </p:cNvSpPr>
          <p:nvPr userDrawn="1">
            <p:ph type="sldNum" sz="quarter" idx="12"/>
          </p:nvPr>
        </p:nvSpPr>
        <p:spPr>
          <a:xfrm>
            <a:off x="8879028" y="6524196"/>
            <a:ext cx="2743200" cy="365125"/>
          </a:xfrm>
        </p:spPr>
        <p:txBody>
          <a:bodyPr/>
          <a:lstStyle>
            <a:lvl1pPr>
              <a:defRPr sz="1000">
                <a:solidFill>
                  <a:schemeClr val="accent5">
                    <a:lumMod val="20000"/>
                    <a:lumOff val="80000"/>
                  </a:schemeClr>
                </a:solidFill>
                <a:latin typeface="阿里巴巴普惠体 R" panose="00020600040101010101" pitchFamily="18" charset="-122"/>
              </a:defRPr>
            </a:lvl1pPr>
          </a:lstStyle>
          <a:p>
            <a:fld id="{75AA9096-2E4D-442F-BCF0-AA35F007B576}" type="slidenum">
              <a:rPr lang="zh-CN" altLang="en-US" smtClean="0"/>
              <a:pPr/>
              <a:t>‹#›</a:t>
            </a:fld>
            <a:endParaRPr lang="zh-CN" altLang="en-US" dirty="0"/>
          </a:p>
        </p:txBody>
      </p:sp>
      <p:sp>
        <p:nvSpPr>
          <p:cNvPr id="52" name="椭圆 51">
            <a:extLst>
              <a:ext uri="{FF2B5EF4-FFF2-40B4-BE49-F238E27FC236}">
                <a16:creationId xmlns:a16="http://schemas.microsoft.com/office/drawing/2014/main" id="{9BFCAD04-6F58-44AA-89E9-405C370DBBB6}"/>
              </a:ext>
            </a:extLst>
          </p:cNvPr>
          <p:cNvSpPr/>
          <p:nvPr userDrawn="1"/>
        </p:nvSpPr>
        <p:spPr>
          <a:xfrm>
            <a:off x="307394" y="147389"/>
            <a:ext cx="594613" cy="594613"/>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R" panose="00020600040101010101" pitchFamily="18" charset="-122"/>
            </a:endParaRPr>
          </a:p>
        </p:txBody>
      </p:sp>
      <p:sp>
        <p:nvSpPr>
          <p:cNvPr id="54" name="标题 53">
            <a:extLst>
              <a:ext uri="{FF2B5EF4-FFF2-40B4-BE49-F238E27FC236}">
                <a16:creationId xmlns:a16="http://schemas.microsoft.com/office/drawing/2014/main" id="{5C8CB8A6-E4C9-4CB3-AA58-D970F712EBA4}"/>
              </a:ext>
            </a:extLst>
          </p:cNvPr>
          <p:cNvSpPr>
            <a:spLocks noGrp="1"/>
          </p:cNvSpPr>
          <p:nvPr userDrawn="1">
            <p:ph type="title" hasCustomPrompt="1"/>
          </p:nvPr>
        </p:nvSpPr>
        <p:spPr>
          <a:xfrm>
            <a:off x="590229" y="203792"/>
            <a:ext cx="7282912" cy="523220"/>
          </a:xfrm>
        </p:spPr>
        <p:txBody>
          <a:bodyPr bIns="0" anchor="b" anchorCtr="0">
            <a:normAutofit/>
          </a:bodyPr>
          <a:lstStyle>
            <a:lvl1pPr>
              <a:defRPr lang="zh-CN" altLang="en-US" sz="2800" b="1" kern="1200" spc="100" baseline="0" dirty="0">
                <a:solidFill>
                  <a:schemeClr val="tx2">
                    <a:lumMod val="50000"/>
                  </a:schemeClr>
                </a:solidFill>
                <a:latin typeface="+mj-ea"/>
                <a:ea typeface="+mj-ea"/>
                <a:cs typeface="+mn-cs"/>
              </a:defRPr>
            </a:lvl1pPr>
          </a:lstStyle>
          <a:p>
            <a:r>
              <a:rPr lang="zh-CN" altLang="en-US" dirty="0"/>
              <a:t>单击此处输入标题</a:t>
            </a:r>
          </a:p>
        </p:txBody>
      </p:sp>
      <p:sp>
        <p:nvSpPr>
          <p:cNvPr id="113" name="图片占位符 112">
            <a:extLst>
              <a:ext uri="{FF2B5EF4-FFF2-40B4-BE49-F238E27FC236}">
                <a16:creationId xmlns:a16="http://schemas.microsoft.com/office/drawing/2014/main" id="{5CC66101-380D-41C2-A55E-45280EAF9852}"/>
              </a:ext>
            </a:extLst>
          </p:cNvPr>
          <p:cNvSpPr>
            <a:spLocks noGrp="1"/>
          </p:cNvSpPr>
          <p:nvPr>
            <p:ph type="pic" sz="quarter" idx="13"/>
          </p:nvPr>
        </p:nvSpPr>
        <p:spPr>
          <a:xfrm>
            <a:off x="673100" y="2012174"/>
            <a:ext cx="2037186" cy="2032744"/>
          </a:xfrm>
          <a:custGeom>
            <a:avLst/>
            <a:gdLst>
              <a:gd name="connsiteX0" fmla="*/ 122635 w 2037186"/>
              <a:gd name="connsiteY0" fmla="*/ 0 h 2032744"/>
              <a:gd name="connsiteX1" fmla="*/ 1914551 w 2037186"/>
              <a:gd name="connsiteY1" fmla="*/ 0 h 2032744"/>
              <a:gd name="connsiteX2" fmla="*/ 2037186 w 2037186"/>
              <a:gd name="connsiteY2" fmla="*/ 122635 h 2032744"/>
              <a:gd name="connsiteX3" fmla="*/ 2037186 w 2037186"/>
              <a:gd name="connsiteY3" fmla="*/ 1910109 h 2032744"/>
              <a:gd name="connsiteX4" fmla="*/ 1914551 w 2037186"/>
              <a:gd name="connsiteY4" fmla="*/ 2032744 h 2032744"/>
              <a:gd name="connsiteX5" fmla="*/ 122635 w 2037186"/>
              <a:gd name="connsiteY5" fmla="*/ 2032744 h 2032744"/>
              <a:gd name="connsiteX6" fmla="*/ 0 w 2037186"/>
              <a:gd name="connsiteY6" fmla="*/ 1910109 h 2032744"/>
              <a:gd name="connsiteX7" fmla="*/ 0 w 2037186"/>
              <a:gd name="connsiteY7" fmla="*/ 122635 h 2032744"/>
              <a:gd name="connsiteX8" fmla="*/ 122635 w 2037186"/>
              <a:gd name="connsiteY8" fmla="*/ 0 h 20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7186" h="2032744">
                <a:moveTo>
                  <a:pt x="122635" y="0"/>
                </a:moveTo>
                <a:lnTo>
                  <a:pt x="1914551" y="0"/>
                </a:lnTo>
                <a:cubicBezTo>
                  <a:pt x="1982280" y="0"/>
                  <a:pt x="2037186" y="54906"/>
                  <a:pt x="2037186" y="122635"/>
                </a:cubicBezTo>
                <a:lnTo>
                  <a:pt x="2037186" y="1910109"/>
                </a:lnTo>
                <a:cubicBezTo>
                  <a:pt x="2037186" y="1977838"/>
                  <a:pt x="1982280" y="2032744"/>
                  <a:pt x="1914551" y="2032744"/>
                </a:cubicBezTo>
                <a:lnTo>
                  <a:pt x="122635" y="2032744"/>
                </a:lnTo>
                <a:cubicBezTo>
                  <a:pt x="54906" y="2032744"/>
                  <a:pt x="0" y="1977838"/>
                  <a:pt x="0" y="1910109"/>
                </a:cubicBezTo>
                <a:lnTo>
                  <a:pt x="0" y="122635"/>
                </a:lnTo>
                <a:cubicBezTo>
                  <a:pt x="0" y="54906"/>
                  <a:pt x="54906" y="0"/>
                  <a:pt x="122635" y="0"/>
                </a:cubicBezTo>
                <a:close/>
              </a:path>
            </a:pathLst>
          </a:custGeom>
          <a:ln w="25400">
            <a:solidFill>
              <a:schemeClr val="accent1">
                <a:lumMod val="60000"/>
                <a:lumOff val="40000"/>
              </a:schemeClr>
            </a:solidFill>
          </a:ln>
        </p:spPr>
        <p:txBody>
          <a:bodyPr wrap="square">
            <a:noAutofit/>
          </a:bodyPr>
          <a:lstStyle/>
          <a:p>
            <a:endParaRPr lang="zh-CN" altLang="en-US"/>
          </a:p>
        </p:txBody>
      </p:sp>
      <p:sp>
        <p:nvSpPr>
          <p:cNvPr id="112" name="图片占位符 111">
            <a:extLst>
              <a:ext uri="{FF2B5EF4-FFF2-40B4-BE49-F238E27FC236}">
                <a16:creationId xmlns:a16="http://schemas.microsoft.com/office/drawing/2014/main" id="{5E811113-47BC-4689-A15E-F5BDFEB783B3}"/>
              </a:ext>
            </a:extLst>
          </p:cNvPr>
          <p:cNvSpPr>
            <a:spLocks noGrp="1"/>
          </p:cNvSpPr>
          <p:nvPr>
            <p:ph type="pic" sz="quarter" idx="14"/>
          </p:nvPr>
        </p:nvSpPr>
        <p:spPr>
          <a:xfrm>
            <a:off x="3609167" y="2012174"/>
            <a:ext cx="2037186" cy="2032744"/>
          </a:xfrm>
          <a:custGeom>
            <a:avLst/>
            <a:gdLst>
              <a:gd name="connsiteX0" fmla="*/ 121965 w 2037186"/>
              <a:gd name="connsiteY0" fmla="*/ 0 h 2032744"/>
              <a:gd name="connsiteX1" fmla="*/ 1915221 w 2037186"/>
              <a:gd name="connsiteY1" fmla="*/ 0 h 2032744"/>
              <a:gd name="connsiteX2" fmla="*/ 2037186 w 2037186"/>
              <a:gd name="connsiteY2" fmla="*/ 121965 h 2032744"/>
              <a:gd name="connsiteX3" fmla="*/ 2037186 w 2037186"/>
              <a:gd name="connsiteY3" fmla="*/ 1910779 h 2032744"/>
              <a:gd name="connsiteX4" fmla="*/ 1915221 w 2037186"/>
              <a:gd name="connsiteY4" fmla="*/ 2032744 h 2032744"/>
              <a:gd name="connsiteX5" fmla="*/ 121965 w 2037186"/>
              <a:gd name="connsiteY5" fmla="*/ 2032744 h 2032744"/>
              <a:gd name="connsiteX6" fmla="*/ 0 w 2037186"/>
              <a:gd name="connsiteY6" fmla="*/ 1910779 h 2032744"/>
              <a:gd name="connsiteX7" fmla="*/ 0 w 2037186"/>
              <a:gd name="connsiteY7" fmla="*/ 121965 h 2032744"/>
              <a:gd name="connsiteX8" fmla="*/ 121965 w 2037186"/>
              <a:gd name="connsiteY8" fmla="*/ 0 h 20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7186" h="2032744">
                <a:moveTo>
                  <a:pt x="121965" y="0"/>
                </a:moveTo>
                <a:lnTo>
                  <a:pt x="1915221" y="0"/>
                </a:lnTo>
                <a:cubicBezTo>
                  <a:pt x="1982580" y="0"/>
                  <a:pt x="2037186" y="54606"/>
                  <a:pt x="2037186" y="121965"/>
                </a:cubicBezTo>
                <a:lnTo>
                  <a:pt x="2037186" y="1910779"/>
                </a:lnTo>
                <a:cubicBezTo>
                  <a:pt x="2037186" y="1978138"/>
                  <a:pt x="1982580" y="2032744"/>
                  <a:pt x="1915221" y="2032744"/>
                </a:cubicBezTo>
                <a:lnTo>
                  <a:pt x="121965" y="2032744"/>
                </a:lnTo>
                <a:cubicBezTo>
                  <a:pt x="54606" y="2032744"/>
                  <a:pt x="0" y="1978138"/>
                  <a:pt x="0" y="1910779"/>
                </a:cubicBezTo>
                <a:lnTo>
                  <a:pt x="0" y="121965"/>
                </a:lnTo>
                <a:cubicBezTo>
                  <a:pt x="0" y="54606"/>
                  <a:pt x="54606" y="0"/>
                  <a:pt x="121965" y="0"/>
                </a:cubicBezTo>
                <a:close/>
              </a:path>
            </a:pathLst>
          </a:custGeom>
          <a:ln w="25400">
            <a:solidFill>
              <a:schemeClr val="accent1">
                <a:lumMod val="60000"/>
                <a:lumOff val="40000"/>
              </a:schemeClr>
            </a:solidFill>
          </a:ln>
        </p:spPr>
        <p:txBody>
          <a:bodyPr wrap="square">
            <a:noAutofit/>
          </a:bodyPr>
          <a:lstStyle/>
          <a:p>
            <a:endParaRPr lang="zh-CN" altLang="en-US"/>
          </a:p>
        </p:txBody>
      </p:sp>
      <p:sp>
        <p:nvSpPr>
          <p:cNvPr id="111" name="图片占位符 110">
            <a:extLst>
              <a:ext uri="{FF2B5EF4-FFF2-40B4-BE49-F238E27FC236}">
                <a16:creationId xmlns:a16="http://schemas.microsoft.com/office/drawing/2014/main" id="{5B80A5BB-DBC1-4BD6-85DC-843550D8408D}"/>
              </a:ext>
            </a:extLst>
          </p:cNvPr>
          <p:cNvSpPr>
            <a:spLocks noGrp="1"/>
          </p:cNvSpPr>
          <p:nvPr>
            <p:ph type="pic" sz="quarter" idx="15"/>
          </p:nvPr>
        </p:nvSpPr>
        <p:spPr>
          <a:xfrm>
            <a:off x="6545234" y="2012174"/>
            <a:ext cx="2037186" cy="2032744"/>
          </a:xfrm>
          <a:custGeom>
            <a:avLst/>
            <a:gdLst>
              <a:gd name="connsiteX0" fmla="*/ 121965 w 2037186"/>
              <a:gd name="connsiteY0" fmla="*/ 0 h 2032744"/>
              <a:gd name="connsiteX1" fmla="*/ 1915221 w 2037186"/>
              <a:gd name="connsiteY1" fmla="*/ 0 h 2032744"/>
              <a:gd name="connsiteX2" fmla="*/ 2037186 w 2037186"/>
              <a:gd name="connsiteY2" fmla="*/ 121965 h 2032744"/>
              <a:gd name="connsiteX3" fmla="*/ 2037186 w 2037186"/>
              <a:gd name="connsiteY3" fmla="*/ 1910779 h 2032744"/>
              <a:gd name="connsiteX4" fmla="*/ 1915221 w 2037186"/>
              <a:gd name="connsiteY4" fmla="*/ 2032744 h 2032744"/>
              <a:gd name="connsiteX5" fmla="*/ 121965 w 2037186"/>
              <a:gd name="connsiteY5" fmla="*/ 2032744 h 2032744"/>
              <a:gd name="connsiteX6" fmla="*/ 0 w 2037186"/>
              <a:gd name="connsiteY6" fmla="*/ 1910779 h 2032744"/>
              <a:gd name="connsiteX7" fmla="*/ 0 w 2037186"/>
              <a:gd name="connsiteY7" fmla="*/ 121965 h 2032744"/>
              <a:gd name="connsiteX8" fmla="*/ 121965 w 2037186"/>
              <a:gd name="connsiteY8" fmla="*/ 0 h 20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7186" h="2032744">
                <a:moveTo>
                  <a:pt x="121965" y="0"/>
                </a:moveTo>
                <a:lnTo>
                  <a:pt x="1915221" y="0"/>
                </a:lnTo>
                <a:cubicBezTo>
                  <a:pt x="1982580" y="0"/>
                  <a:pt x="2037186" y="54606"/>
                  <a:pt x="2037186" y="121965"/>
                </a:cubicBezTo>
                <a:lnTo>
                  <a:pt x="2037186" y="1910779"/>
                </a:lnTo>
                <a:cubicBezTo>
                  <a:pt x="2037186" y="1978138"/>
                  <a:pt x="1982580" y="2032744"/>
                  <a:pt x="1915221" y="2032744"/>
                </a:cubicBezTo>
                <a:lnTo>
                  <a:pt x="121965" y="2032744"/>
                </a:lnTo>
                <a:cubicBezTo>
                  <a:pt x="54606" y="2032744"/>
                  <a:pt x="0" y="1978138"/>
                  <a:pt x="0" y="1910779"/>
                </a:cubicBezTo>
                <a:lnTo>
                  <a:pt x="0" y="121965"/>
                </a:lnTo>
                <a:cubicBezTo>
                  <a:pt x="0" y="54606"/>
                  <a:pt x="54606" y="0"/>
                  <a:pt x="121965" y="0"/>
                </a:cubicBezTo>
                <a:close/>
              </a:path>
            </a:pathLst>
          </a:custGeom>
          <a:ln w="25400">
            <a:solidFill>
              <a:schemeClr val="accent1">
                <a:lumMod val="60000"/>
                <a:lumOff val="40000"/>
              </a:schemeClr>
            </a:solidFill>
          </a:ln>
        </p:spPr>
        <p:txBody>
          <a:bodyPr wrap="square">
            <a:noAutofit/>
          </a:bodyPr>
          <a:lstStyle/>
          <a:p>
            <a:endParaRPr lang="zh-CN" altLang="en-US"/>
          </a:p>
        </p:txBody>
      </p:sp>
      <p:sp>
        <p:nvSpPr>
          <p:cNvPr id="110" name="图片占位符 109">
            <a:extLst>
              <a:ext uri="{FF2B5EF4-FFF2-40B4-BE49-F238E27FC236}">
                <a16:creationId xmlns:a16="http://schemas.microsoft.com/office/drawing/2014/main" id="{18466E14-8C89-4622-921B-C4E43822AD25}"/>
              </a:ext>
            </a:extLst>
          </p:cNvPr>
          <p:cNvSpPr>
            <a:spLocks noGrp="1"/>
          </p:cNvSpPr>
          <p:nvPr>
            <p:ph type="pic" sz="quarter" idx="16"/>
          </p:nvPr>
        </p:nvSpPr>
        <p:spPr>
          <a:xfrm>
            <a:off x="9481507" y="2012174"/>
            <a:ext cx="2037186" cy="2032744"/>
          </a:xfrm>
          <a:custGeom>
            <a:avLst/>
            <a:gdLst>
              <a:gd name="connsiteX0" fmla="*/ 121965 w 2037186"/>
              <a:gd name="connsiteY0" fmla="*/ 0 h 2032744"/>
              <a:gd name="connsiteX1" fmla="*/ 1915221 w 2037186"/>
              <a:gd name="connsiteY1" fmla="*/ 0 h 2032744"/>
              <a:gd name="connsiteX2" fmla="*/ 2037186 w 2037186"/>
              <a:gd name="connsiteY2" fmla="*/ 121965 h 2032744"/>
              <a:gd name="connsiteX3" fmla="*/ 2037186 w 2037186"/>
              <a:gd name="connsiteY3" fmla="*/ 1910779 h 2032744"/>
              <a:gd name="connsiteX4" fmla="*/ 1915221 w 2037186"/>
              <a:gd name="connsiteY4" fmla="*/ 2032744 h 2032744"/>
              <a:gd name="connsiteX5" fmla="*/ 121965 w 2037186"/>
              <a:gd name="connsiteY5" fmla="*/ 2032744 h 2032744"/>
              <a:gd name="connsiteX6" fmla="*/ 0 w 2037186"/>
              <a:gd name="connsiteY6" fmla="*/ 1910779 h 2032744"/>
              <a:gd name="connsiteX7" fmla="*/ 0 w 2037186"/>
              <a:gd name="connsiteY7" fmla="*/ 121965 h 2032744"/>
              <a:gd name="connsiteX8" fmla="*/ 121965 w 2037186"/>
              <a:gd name="connsiteY8" fmla="*/ 0 h 20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7186" h="2032744">
                <a:moveTo>
                  <a:pt x="121965" y="0"/>
                </a:moveTo>
                <a:lnTo>
                  <a:pt x="1915221" y="0"/>
                </a:lnTo>
                <a:cubicBezTo>
                  <a:pt x="1982580" y="0"/>
                  <a:pt x="2037186" y="54606"/>
                  <a:pt x="2037186" y="121965"/>
                </a:cubicBezTo>
                <a:lnTo>
                  <a:pt x="2037186" y="1910779"/>
                </a:lnTo>
                <a:cubicBezTo>
                  <a:pt x="2037186" y="1978138"/>
                  <a:pt x="1982580" y="2032744"/>
                  <a:pt x="1915221" y="2032744"/>
                </a:cubicBezTo>
                <a:lnTo>
                  <a:pt x="121965" y="2032744"/>
                </a:lnTo>
                <a:cubicBezTo>
                  <a:pt x="54606" y="2032744"/>
                  <a:pt x="0" y="1978138"/>
                  <a:pt x="0" y="1910779"/>
                </a:cubicBezTo>
                <a:lnTo>
                  <a:pt x="0" y="121965"/>
                </a:lnTo>
                <a:cubicBezTo>
                  <a:pt x="0" y="54606"/>
                  <a:pt x="54606" y="0"/>
                  <a:pt x="121965" y="0"/>
                </a:cubicBezTo>
                <a:close/>
              </a:path>
            </a:pathLst>
          </a:custGeom>
          <a:ln w="25400">
            <a:solidFill>
              <a:schemeClr val="accent1">
                <a:lumMod val="60000"/>
                <a:lumOff val="40000"/>
              </a:schemeClr>
            </a:solidFill>
          </a:ln>
        </p:spPr>
        <p:txBody>
          <a:bodyPr wrap="square">
            <a:noAutofit/>
          </a:bodyPr>
          <a:lstStyle/>
          <a:p>
            <a:endParaRPr lang="zh-CN" altLang="en-US"/>
          </a:p>
        </p:txBody>
      </p:sp>
      <p:sp>
        <p:nvSpPr>
          <p:cNvPr id="58" name="椭圆 57">
            <a:extLst>
              <a:ext uri="{FF2B5EF4-FFF2-40B4-BE49-F238E27FC236}">
                <a16:creationId xmlns:a16="http://schemas.microsoft.com/office/drawing/2014/main" id="{C25407B7-22B2-4286-AB85-9513A2A2A977}"/>
              </a:ext>
            </a:extLst>
          </p:cNvPr>
          <p:cNvSpPr/>
          <p:nvPr userDrawn="1"/>
        </p:nvSpPr>
        <p:spPr>
          <a:xfrm>
            <a:off x="307394" y="6678000"/>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a:extLst>
              <a:ext uri="{FF2B5EF4-FFF2-40B4-BE49-F238E27FC236}">
                <a16:creationId xmlns:a16="http://schemas.microsoft.com/office/drawing/2014/main" id="{2555AFF2-16E1-416F-BE2E-C29DA6C6311A}"/>
              </a:ext>
            </a:extLst>
          </p:cNvPr>
          <p:cNvSpPr/>
          <p:nvPr userDrawn="1"/>
        </p:nvSpPr>
        <p:spPr>
          <a:xfrm>
            <a:off x="509269" y="6678000"/>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椭圆 102">
            <a:extLst>
              <a:ext uri="{FF2B5EF4-FFF2-40B4-BE49-F238E27FC236}">
                <a16:creationId xmlns:a16="http://schemas.microsoft.com/office/drawing/2014/main" id="{FD498524-CAF8-4382-A53F-5B37B2D574CF}"/>
              </a:ext>
            </a:extLst>
          </p:cNvPr>
          <p:cNvSpPr/>
          <p:nvPr userDrawn="1"/>
        </p:nvSpPr>
        <p:spPr>
          <a:xfrm>
            <a:off x="711144" y="6678000"/>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椭圆 103">
            <a:extLst>
              <a:ext uri="{FF2B5EF4-FFF2-40B4-BE49-F238E27FC236}">
                <a16:creationId xmlns:a16="http://schemas.microsoft.com/office/drawing/2014/main" id="{B867CEF8-2ADA-4F80-BAA0-69E462A52786}"/>
              </a:ext>
            </a:extLst>
          </p:cNvPr>
          <p:cNvSpPr/>
          <p:nvPr userDrawn="1"/>
        </p:nvSpPr>
        <p:spPr>
          <a:xfrm>
            <a:off x="913019" y="6678000"/>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椭圆 104">
            <a:extLst>
              <a:ext uri="{FF2B5EF4-FFF2-40B4-BE49-F238E27FC236}">
                <a16:creationId xmlns:a16="http://schemas.microsoft.com/office/drawing/2014/main" id="{DB95AA74-5E03-4CCF-8F4F-ADE55E39A961}"/>
              </a:ext>
            </a:extLst>
          </p:cNvPr>
          <p:cNvSpPr/>
          <p:nvPr userDrawn="1"/>
        </p:nvSpPr>
        <p:spPr>
          <a:xfrm>
            <a:off x="1114893" y="6678000"/>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任意多边形: 形状 105">
            <a:extLst>
              <a:ext uri="{FF2B5EF4-FFF2-40B4-BE49-F238E27FC236}">
                <a16:creationId xmlns:a16="http://schemas.microsoft.com/office/drawing/2014/main" id="{6B3F79C2-5A41-4815-B6F2-50D8EBA3B704}"/>
              </a:ext>
            </a:extLst>
          </p:cNvPr>
          <p:cNvSpPr>
            <a:spLocks noChangeAspect="1"/>
          </p:cNvSpPr>
          <p:nvPr userDrawn="1"/>
        </p:nvSpPr>
        <p:spPr>
          <a:xfrm>
            <a:off x="10007600" y="321377"/>
            <a:ext cx="1511300" cy="332486"/>
          </a:xfrm>
          <a:custGeom>
            <a:avLst/>
            <a:gdLst>
              <a:gd name="connsiteX0" fmla="*/ 650145 w 2176764"/>
              <a:gd name="connsiteY0" fmla="*/ 380886 h 478888"/>
              <a:gd name="connsiteX1" fmla="*/ 635410 w 2176764"/>
              <a:gd name="connsiteY1" fmla="*/ 420881 h 478888"/>
              <a:gd name="connsiteX2" fmla="*/ 666118 w 2176764"/>
              <a:gd name="connsiteY2" fmla="*/ 420881 h 478888"/>
              <a:gd name="connsiteX3" fmla="*/ 651631 w 2176764"/>
              <a:gd name="connsiteY3" fmla="*/ 380886 h 478888"/>
              <a:gd name="connsiteX4" fmla="*/ 2041766 w 2176764"/>
              <a:gd name="connsiteY4" fmla="*/ 380143 h 478888"/>
              <a:gd name="connsiteX5" fmla="*/ 2041766 w 2176764"/>
              <a:gd name="connsiteY5" fmla="*/ 412585 h 478888"/>
              <a:gd name="connsiteX6" fmla="*/ 2051425 w 2176764"/>
              <a:gd name="connsiteY6" fmla="*/ 412585 h 478888"/>
              <a:gd name="connsiteX7" fmla="*/ 2061640 w 2176764"/>
              <a:gd name="connsiteY7" fmla="*/ 412028 h 478888"/>
              <a:gd name="connsiteX8" fmla="*/ 2068636 w 2176764"/>
              <a:gd name="connsiteY8" fmla="*/ 409737 h 478888"/>
              <a:gd name="connsiteX9" fmla="*/ 2072661 w 2176764"/>
              <a:gd name="connsiteY9" fmla="*/ 404660 h 478888"/>
              <a:gd name="connsiteX10" fmla="*/ 2073961 w 2176764"/>
              <a:gd name="connsiteY10" fmla="*/ 395869 h 478888"/>
              <a:gd name="connsiteX11" fmla="*/ 2072661 w 2176764"/>
              <a:gd name="connsiteY11" fmla="*/ 387944 h 478888"/>
              <a:gd name="connsiteX12" fmla="*/ 2068636 w 2176764"/>
              <a:gd name="connsiteY12" fmla="*/ 383115 h 478888"/>
              <a:gd name="connsiteX13" fmla="*/ 2061640 w 2176764"/>
              <a:gd name="connsiteY13" fmla="*/ 380762 h 478888"/>
              <a:gd name="connsiteX14" fmla="*/ 2051425 w 2176764"/>
              <a:gd name="connsiteY14" fmla="*/ 380143 h 478888"/>
              <a:gd name="connsiteX15" fmla="*/ 1270241 w 2176764"/>
              <a:gd name="connsiteY15" fmla="*/ 380143 h 478888"/>
              <a:gd name="connsiteX16" fmla="*/ 1270241 w 2176764"/>
              <a:gd name="connsiteY16" fmla="*/ 412585 h 478888"/>
              <a:gd name="connsiteX17" fmla="*/ 1279900 w 2176764"/>
              <a:gd name="connsiteY17" fmla="*/ 412585 h 478888"/>
              <a:gd name="connsiteX18" fmla="*/ 1290115 w 2176764"/>
              <a:gd name="connsiteY18" fmla="*/ 412028 h 478888"/>
              <a:gd name="connsiteX19" fmla="*/ 1297111 w 2176764"/>
              <a:gd name="connsiteY19" fmla="*/ 409737 h 478888"/>
              <a:gd name="connsiteX20" fmla="*/ 1301136 w 2176764"/>
              <a:gd name="connsiteY20" fmla="*/ 404660 h 478888"/>
              <a:gd name="connsiteX21" fmla="*/ 1302436 w 2176764"/>
              <a:gd name="connsiteY21" fmla="*/ 395869 h 478888"/>
              <a:gd name="connsiteX22" fmla="*/ 1301136 w 2176764"/>
              <a:gd name="connsiteY22" fmla="*/ 387944 h 478888"/>
              <a:gd name="connsiteX23" fmla="*/ 1297111 w 2176764"/>
              <a:gd name="connsiteY23" fmla="*/ 383115 h 478888"/>
              <a:gd name="connsiteX24" fmla="*/ 1290115 w 2176764"/>
              <a:gd name="connsiteY24" fmla="*/ 380762 h 478888"/>
              <a:gd name="connsiteX25" fmla="*/ 1279900 w 2176764"/>
              <a:gd name="connsiteY25" fmla="*/ 380143 h 478888"/>
              <a:gd name="connsiteX26" fmla="*/ 822566 w 2176764"/>
              <a:gd name="connsiteY26" fmla="*/ 380143 h 478888"/>
              <a:gd name="connsiteX27" fmla="*/ 822566 w 2176764"/>
              <a:gd name="connsiteY27" fmla="*/ 446637 h 478888"/>
              <a:gd name="connsiteX28" fmla="*/ 835939 w 2176764"/>
              <a:gd name="connsiteY28" fmla="*/ 446637 h 478888"/>
              <a:gd name="connsiteX29" fmla="*/ 848198 w 2176764"/>
              <a:gd name="connsiteY29" fmla="*/ 445089 h 478888"/>
              <a:gd name="connsiteX30" fmla="*/ 857795 w 2176764"/>
              <a:gd name="connsiteY30" fmla="*/ 439765 h 478888"/>
              <a:gd name="connsiteX31" fmla="*/ 863986 w 2176764"/>
              <a:gd name="connsiteY31" fmla="*/ 429549 h 478888"/>
              <a:gd name="connsiteX32" fmla="*/ 866153 w 2176764"/>
              <a:gd name="connsiteY32" fmla="*/ 413452 h 478888"/>
              <a:gd name="connsiteX33" fmla="*/ 863862 w 2176764"/>
              <a:gd name="connsiteY33" fmla="*/ 396673 h 478888"/>
              <a:gd name="connsiteX34" fmla="*/ 857547 w 2176764"/>
              <a:gd name="connsiteY34" fmla="*/ 386520 h 478888"/>
              <a:gd name="connsiteX35" fmla="*/ 848012 w 2176764"/>
              <a:gd name="connsiteY35" fmla="*/ 381505 h 478888"/>
              <a:gd name="connsiteX36" fmla="*/ 835939 w 2176764"/>
              <a:gd name="connsiteY36" fmla="*/ 380143 h 478888"/>
              <a:gd name="connsiteX37" fmla="*/ 727316 w 2176764"/>
              <a:gd name="connsiteY37" fmla="*/ 380143 h 478888"/>
              <a:gd name="connsiteX38" fmla="*/ 727316 w 2176764"/>
              <a:gd name="connsiteY38" fmla="*/ 446637 h 478888"/>
              <a:gd name="connsiteX39" fmla="*/ 740690 w 2176764"/>
              <a:gd name="connsiteY39" fmla="*/ 446637 h 478888"/>
              <a:gd name="connsiteX40" fmla="*/ 752948 w 2176764"/>
              <a:gd name="connsiteY40" fmla="*/ 445089 h 478888"/>
              <a:gd name="connsiteX41" fmla="*/ 762545 w 2176764"/>
              <a:gd name="connsiteY41" fmla="*/ 439765 h 478888"/>
              <a:gd name="connsiteX42" fmla="*/ 768736 w 2176764"/>
              <a:gd name="connsiteY42" fmla="*/ 429549 h 478888"/>
              <a:gd name="connsiteX43" fmla="*/ 770903 w 2176764"/>
              <a:gd name="connsiteY43" fmla="*/ 413452 h 478888"/>
              <a:gd name="connsiteX44" fmla="*/ 768612 w 2176764"/>
              <a:gd name="connsiteY44" fmla="*/ 396673 h 478888"/>
              <a:gd name="connsiteX45" fmla="*/ 762297 w 2176764"/>
              <a:gd name="connsiteY45" fmla="*/ 386520 h 478888"/>
              <a:gd name="connsiteX46" fmla="*/ 752762 w 2176764"/>
              <a:gd name="connsiteY46" fmla="*/ 381505 h 478888"/>
              <a:gd name="connsiteX47" fmla="*/ 740690 w 2176764"/>
              <a:gd name="connsiteY47" fmla="*/ 380143 h 478888"/>
              <a:gd name="connsiteX48" fmla="*/ 1722269 w 2176764"/>
              <a:gd name="connsiteY48" fmla="*/ 378657 h 478888"/>
              <a:gd name="connsiteX49" fmla="*/ 1709515 w 2176764"/>
              <a:gd name="connsiteY49" fmla="*/ 380762 h 478888"/>
              <a:gd name="connsiteX50" fmla="*/ 1701776 w 2176764"/>
              <a:gd name="connsiteY50" fmla="*/ 387139 h 478888"/>
              <a:gd name="connsiteX51" fmla="*/ 1697938 w 2176764"/>
              <a:gd name="connsiteY51" fmla="*/ 397974 h 478888"/>
              <a:gd name="connsiteX52" fmla="*/ 1696885 w 2176764"/>
              <a:gd name="connsiteY52" fmla="*/ 413452 h 478888"/>
              <a:gd name="connsiteX53" fmla="*/ 1697938 w 2176764"/>
              <a:gd name="connsiteY53" fmla="*/ 429178 h 478888"/>
              <a:gd name="connsiteX54" fmla="*/ 1701776 w 2176764"/>
              <a:gd name="connsiteY54" fmla="*/ 439950 h 478888"/>
              <a:gd name="connsiteX55" fmla="*/ 1709515 w 2176764"/>
              <a:gd name="connsiteY55" fmla="*/ 446142 h 478888"/>
              <a:gd name="connsiteX56" fmla="*/ 1722269 w 2176764"/>
              <a:gd name="connsiteY56" fmla="*/ 448123 h 478888"/>
              <a:gd name="connsiteX57" fmla="*/ 1735147 w 2176764"/>
              <a:gd name="connsiteY57" fmla="*/ 446142 h 478888"/>
              <a:gd name="connsiteX58" fmla="*/ 1742886 w 2176764"/>
              <a:gd name="connsiteY58" fmla="*/ 439950 h 478888"/>
              <a:gd name="connsiteX59" fmla="*/ 1746725 w 2176764"/>
              <a:gd name="connsiteY59" fmla="*/ 429178 h 478888"/>
              <a:gd name="connsiteX60" fmla="*/ 1747777 w 2176764"/>
              <a:gd name="connsiteY60" fmla="*/ 413452 h 478888"/>
              <a:gd name="connsiteX61" fmla="*/ 1746725 w 2176764"/>
              <a:gd name="connsiteY61" fmla="*/ 397974 h 478888"/>
              <a:gd name="connsiteX62" fmla="*/ 1742886 w 2176764"/>
              <a:gd name="connsiteY62" fmla="*/ 387139 h 478888"/>
              <a:gd name="connsiteX63" fmla="*/ 1735147 w 2176764"/>
              <a:gd name="connsiteY63" fmla="*/ 380762 h 478888"/>
              <a:gd name="connsiteX64" fmla="*/ 1722269 w 2176764"/>
              <a:gd name="connsiteY64" fmla="*/ 378657 h 478888"/>
              <a:gd name="connsiteX65" fmla="*/ 1522244 w 2176764"/>
              <a:gd name="connsiteY65" fmla="*/ 378657 h 478888"/>
              <a:gd name="connsiteX66" fmla="*/ 1509490 w 2176764"/>
              <a:gd name="connsiteY66" fmla="*/ 380762 h 478888"/>
              <a:gd name="connsiteX67" fmla="*/ 1501751 w 2176764"/>
              <a:gd name="connsiteY67" fmla="*/ 387139 h 478888"/>
              <a:gd name="connsiteX68" fmla="*/ 1497913 w 2176764"/>
              <a:gd name="connsiteY68" fmla="*/ 397974 h 478888"/>
              <a:gd name="connsiteX69" fmla="*/ 1496860 w 2176764"/>
              <a:gd name="connsiteY69" fmla="*/ 413452 h 478888"/>
              <a:gd name="connsiteX70" fmla="*/ 1497913 w 2176764"/>
              <a:gd name="connsiteY70" fmla="*/ 429178 h 478888"/>
              <a:gd name="connsiteX71" fmla="*/ 1501751 w 2176764"/>
              <a:gd name="connsiteY71" fmla="*/ 439950 h 478888"/>
              <a:gd name="connsiteX72" fmla="*/ 1509490 w 2176764"/>
              <a:gd name="connsiteY72" fmla="*/ 446142 h 478888"/>
              <a:gd name="connsiteX73" fmla="*/ 1522244 w 2176764"/>
              <a:gd name="connsiteY73" fmla="*/ 448123 h 478888"/>
              <a:gd name="connsiteX74" fmla="*/ 1535122 w 2176764"/>
              <a:gd name="connsiteY74" fmla="*/ 446142 h 478888"/>
              <a:gd name="connsiteX75" fmla="*/ 1542861 w 2176764"/>
              <a:gd name="connsiteY75" fmla="*/ 439950 h 478888"/>
              <a:gd name="connsiteX76" fmla="*/ 1546700 w 2176764"/>
              <a:gd name="connsiteY76" fmla="*/ 429178 h 478888"/>
              <a:gd name="connsiteX77" fmla="*/ 1547752 w 2176764"/>
              <a:gd name="connsiteY77" fmla="*/ 413452 h 478888"/>
              <a:gd name="connsiteX78" fmla="*/ 1546700 w 2176764"/>
              <a:gd name="connsiteY78" fmla="*/ 397974 h 478888"/>
              <a:gd name="connsiteX79" fmla="*/ 1542861 w 2176764"/>
              <a:gd name="connsiteY79" fmla="*/ 387139 h 478888"/>
              <a:gd name="connsiteX80" fmla="*/ 1535122 w 2176764"/>
              <a:gd name="connsiteY80" fmla="*/ 380762 h 478888"/>
              <a:gd name="connsiteX81" fmla="*/ 1522244 w 2176764"/>
              <a:gd name="connsiteY81" fmla="*/ 378657 h 478888"/>
              <a:gd name="connsiteX82" fmla="*/ 1093619 w 2176764"/>
              <a:gd name="connsiteY82" fmla="*/ 378657 h 478888"/>
              <a:gd name="connsiteX83" fmla="*/ 1080865 w 2176764"/>
              <a:gd name="connsiteY83" fmla="*/ 380762 h 478888"/>
              <a:gd name="connsiteX84" fmla="*/ 1073126 w 2176764"/>
              <a:gd name="connsiteY84" fmla="*/ 387139 h 478888"/>
              <a:gd name="connsiteX85" fmla="*/ 1069288 w 2176764"/>
              <a:gd name="connsiteY85" fmla="*/ 397974 h 478888"/>
              <a:gd name="connsiteX86" fmla="*/ 1068235 w 2176764"/>
              <a:gd name="connsiteY86" fmla="*/ 413452 h 478888"/>
              <a:gd name="connsiteX87" fmla="*/ 1069288 w 2176764"/>
              <a:gd name="connsiteY87" fmla="*/ 429178 h 478888"/>
              <a:gd name="connsiteX88" fmla="*/ 1073126 w 2176764"/>
              <a:gd name="connsiteY88" fmla="*/ 439950 h 478888"/>
              <a:gd name="connsiteX89" fmla="*/ 1080865 w 2176764"/>
              <a:gd name="connsiteY89" fmla="*/ 446142 h 478888"/>
              <a:gd name="connsiteX90" fmla="*/ 1093619 w 2176764"/>
              <a:gd name="connsiteY90" fmla="*/ 448123 h 478888"/>
              <a:gd name="connsiteX91" fmla="*/ 1106497 w 2176764"/>
              <a:gd name="connsiteY91" fmla="*/ 446142 h 478888"/>
              <a:gd name="connsiteX92" fmla="*/ 1114236 w 2176764"/>
              <a:gd name="connsiteY92" fmla="*/ 439950 h 478888"/>
              <a:gd name="connsiteX93" fmla="*/ 1118075 w 2176764"/>
              <a:gd name="connsiteY93" fmla="*/ 429178 h 478888"/>
              <a:gd name="connsiteX94" fmla="*/ 1119127 w 2176764"/>
              <a:gd name="connsiteY94" fmla="*/ 413452 h 478888"/>
              <a:gd name="connsiteX95" fmla="*/ 1118075 w 2176764"/>
              <a:gd name="connsiteY95" fmla="*/ 397974 h 478888"/>
              <a:gd name="connsiteX96" fmla="*/ 1114236 w 2176764"/>
              <a:gd name="connsiteY96" fmla="*/ 387139 h 478888"/>
              <a:gd name="connsiteX97" fmla="*/ 1106497 w 2176764"/>
              <a:gd name="connsiteY97" fmla="*/ 380762 h 478888"/>
              <a:gd name="connsiteX98" fmla="*/ 1093619 w 2176764"/>
              <a:gd name="connsiteY98" fmla="*/ 378657 h 478888"/>
              <a:gd name="connsiteX99" fmla="*/ 2125872 w 2176764"/>
              <a:gd name="connsiteY99" fmla="*/ 370484 h 478888"/>
              <a:gd name="connsiteX100" fmla="*/ 2173668 w 2176764"/>
              <a:gd name="connsiteY100" fmla="*/ 370484 h 478888"/>
              <a:gd name="connsiteX101" fmla="*/ 2173668 w 2176764"/>
              <a:gd name="connsiteY101" fmla="*/ 380390 h 478888"/>
              <a:gd name="connsiteX102" fmla="*/ 2137016 w 2176764"/>
              <a:gd name="connsiteY102" fmla="*/ 380390 h 478888"/>
              <a:gd name="connsiteX103" fmla="*/ 2137016 w 2176764"/>
              <a:gd name="connsiteY103" fmla="*/ 407013 h 478888"/>
              <a:gd name="connsiteX104" fmla="*/ 2171192 w 2176764"/>
              <a:gd name="connsiteY104" fmla="*/ 407013 h 478888"/>
              <a:gd name="connsiteX105" fmla="*/ 2171192 w 2176764"/>
              <a:gd name="connsiteY105" fmla="*/ 416424 h 478888"/>
              <a:gd name="connsiteX106" fmla="*/ 2137016 w 2176764"/>
              <a:gd name="connsiteY106" fmla="*/ 416424 h 478888"/>
              <a:gd name="connsiteX107" fmla="*/ 2137016 w 2176764"/>
              <a:gd name="connsiteY107" fmla="*/ 446389 h 478888"/>
              <a:gd name="connsiteX108" fmla="*/ 2176764 w 2176764"/>
              <a:gd name="connsiteY108" fmla="*/ 446389 h 478888"/>
              <a:gd name="connsiteX109" fmla="*/ 2176764 w 2176764"/>
              <a:gd name="connsiteY109" fmla="*/ 456419 h 478888"/>
              <a:gd name="connsiteX110" fmla="*/ 2125872 w 2176764"/>
              <a:gd name="connsiteY110" fmla="*/ 456419 h 478888"/>
              <a:gd name="connsiteX111" fmla="*/ 2030622 w 2176764"/>
              <a:gd name="connsiteY111" fmla="*/ 370484 h 478888"/>
              <a:gd name="connsiteX112" fmla="*/ 2052415 w 2176764"/>
              <a:gd name="connsiteY112" fmla="*/ 370484 h 478888"/>
              <a:gd name="connsiteX113" fmla="*/ 2067708 w 2176764"/>
              <a:gd name="connsiteY113" fmla="*/ 371785 h 478888"/>
              <a:gd name="connsiteX114" fmla="*/ 2077861 w 2176764"/>
              <a:gd name="connsiteY114" fmla="*/ 376057 h 478888"/>
              <a:gd name="connsiteX115" fmla="*/ 2083495 w 2176764"/>
              <a:gd name="connsiteY115" fmla="*/ 383920 h 478888"/>
              <a:gd name="connsiteX116" fmla="*/ 2085229 w 2176764"/>
              <a:gd name="connsiteY116" fmla="*/ 395869 h 478888"/>
              <a:gd name="connsiteX117" fmla="*/ 2080895 w 2176764"/>
              <a:gd name="connsiteY117" fmla="*/ 412771 h 478888"/>
              <a:gd name="connsiteX118" fmla="*/ 2067646 w 2176764"/>
              <a:gd name="connsiteY118" fmla="*/ 420510 h 478888"/>
              <a:gd name="connsiteX119" fmla="*/ 2093401 w 2176764"/>
              <a:gd name="connsiteY119" fmla="*/ 456419 h 478888"/>
              <a:gd name="connsiteX120" fmla="*/ 2080276 w 2176764"/>
              <a:gd name="connsiteY120" fmla="*/ 456419 h 478888"/>
              <a:gd name="connsiteX121" fmla="*/ 2056625 w 2176764"/>
              <a:gd name="connsiteY121" fmla="*/ 421748 h 478888"/>
              <a:gd name="connsiteX122" fmla="*/ 2054582 w 2176764"/>
              <a:gd name="connsiteY122" fmla="*/ 421872 h 478888"/>
              <a:gd name="connsiteX123" fmla="*/ 2052415 w 2176764"/>
              <a:gd name="connsiteY123" fmla="*/ 421872 h 478888"/>
              <a:gd name="connsiteX124" fmla="*/ 2041766 w 2176764"/>
              <a:gd name="connsiteY124" fmla="*/ 421872 h 478888"/>
              <a:gd name="connsiteX125" fmla="*/ 2041766 w 2176764"/>
              <a:gd name="connsiteY125" fmla="*/ 456419 h 478888"/>
              <a:gd name="connsiteX126" fmla="*/ 2030622 w 2176764"/>
              <a:gd name="connsiteY126" fmla="*/ 456419 h 478888"/>
              <a:gd name="connsiteX127" fmla="*/ 1954422 w 2176764"/>
              <a:gd name="connsiteY127" fmla="*/ 370484 h 478888"/>
              <a:gd name="connsiteX128" fmla="*/ 2002218 w 2176764"/>
              <a:gd name="connsiteY128" fmla="*/ 370484 h 478888"/>
              <a:gd name="connsiteX129" fmla="*/ 2002218 w 2176764"/>
              <a:gd name="connsiteY129" fmla="*/ 380390 h 478888"/>
              <a:gd name="connsiteX130" fmla="*/ 1965566 w 2176764"/>
              <a:gd name="connsiteY130" fmla="*/ 380390 h 478888"/>
              <a:gd name="connsiteX131" fmla="*/ 1965566 w 2176764"/>
              <a:gd name="connsiteY131" fmla="*/ 407013 h 478888"/>
              <a:gd name="connsiteX132" fmla="*/ 1999742 w 2176764"/>
              <a:gd name="connsiteY132" fmla="*/ 407013 h 478888"/>
              <a:gd name="connsiteX133" fmla="*/ 1999742 w 2176764"/>
              <a:gd name="connsiteY133" fmla="*/ 416424 h 478888"/>
              <a:gd name="connsiteX134" fmla="*/ 1965566 w 2176764"/>
              <a:gd name="connsiteY134" fmla="*/ 416424 h 478888"/>
              <a:gd name="connsiteX135" fmla="*/ 1965566 w 2176764"/>
              <a:gd name="connsiteY135" fmla="*/ 446389 h 478888"/>
              <a:gd name="connsiteX136" fmla="*/ 2005314 w 2176764"/>
              <a:gd name="connsiteY136" fmla="*/ 446389 h 478888"/>
              <a:gd name="connsiteX137" fmla="*/ 2005314 w 2176764"/>
              <a:gd name="connsiteY137" fmla="*/ 456419 h 478888"/>
              <a:gd name="connsiteX138" fmla="*/ 1954422 w 2176764"/>
              <a:gd name="connsiteY138" fmla="*/ 456419 h 478888"/>
              <a:gd name="connsiteX139" fmla="*/ 1859172 w 2176764"/>
              <a:gd name="connsiteY139" fmla="*/ 370484 h 478888"/>
              <a:gd name="connsiteX140" fmla="*/ 1870316 w 2176764"/>
              <a:gd name="connsiteY140" fmla="*/ 370484 h 478888"/>
              <a:gd name="connsiteX141" fmla="*/ 1870316 w 2176764"/>
              <a:gd name="connsiteY141" fmla="*/ 405527 h 478888"/>
              <a:gd name="connsiteX142" fmla="*/ 1912788 w 2176764"/>
              <a:gd name="connsiteY142" fmla="*/ 405527 h 478888"/>
              <a:gd name="connsiteX143" fmla="*/ 1912788 w 2176764"/>
              <a:gd name="connsiteY143" fmla="*/ 370484 h 478888"/>
              <a:gd name="connsiteX144" fmla="*/ 1924056 w 2176764"/>
              <a:gd name="connsiteY144" fmla="*/ 370484 h 478888"/>
              <a:gd name="connsiteX145" fmla="*/ 1924056 w 2176764"/>
              <a:gd name="connsiteY145" fmla="*/ 456419 h 478888"/>
              <a:gd name="connsiteX146" fmla="*/ 1912788 w 2176764"/>
              <a:gd name="connsiteY146" fmla="*/ 456419 h 478888"/>
              <a:gd name="connsiteX147" fmla="*/ 1912788 w 2176764"/>
              <a:gd name="connsiteY147" fmla="*/ 414814 h 478888"/>
              <a:gd name="connsiteX148" fmla="*/ 1870316 w 2176764"/>
              <a:gd name="connsiteY148" fmla="*/ 414814 h 478888"/>
              <a:gd name="connsiteX149" fmla="*/ 1870316 w 2176764"/>
              <a:gd name="connsiteY149" fmla="*/ 456419 h 478888"/>
              <a:gd name="connsiteX150" fmla="*/ 1859172 w 2176764"/>
              <a:gd name="connsiteY150" fmla="*/ 456419 h 478888"/>
              <a:gd name="connsiteX151" fmla="*/ 1411497 w 2176764"/>
              <a:gd name="connsiteY151" fmla="*/ 370484 h 478888"/>
              <a:gd name="connsiteX152" fmla="*/ 1422641 w 2176764"/>
              <a:gd name="connsiteY152" fmla="*/ 370484 h 478888"/>
              <a:gd name="connsiteX153" fmla="*/ 1422641 w 2176764"/>
              <a:gd name="connsiteY153" fmla="*/ 446389 h 478888"/>
              <a:gd name="connsiteX154" fmla="*/ 1459913 w 2176764"/>
              <a:gd name="connsiteY154" fmla="*/ 446389 h 478888"/>
              <a:gd name="connsiteX155" fmla="*/ 1459913 w 2176764"/>
              <a:gd name="connsiteY155" fmla="*/ 456419 h 478888"/>
              <a:gd name="connsiteX156" fmla="*/ 1411497 w 2176764"/>
              <a:gd name="connsiteY156" fmla="*/ 456419 h 478888"/>
              <a:gd name="connsiteX157" fmla="*/ 1259097 w 2176764"/>
              <a:gd name="connsiteY157" fmla="*/ 370484 h 478888"/>
              <a:gd name="connsiteX158" fmla="*/ 1280890 w 2176764"/>
              <a:gd name="connsiteY158" fmla="*/ 370484 h 478888"/>
              <a:gd name="connsiteX159" fmla="*/ 1296183 w 2176764"/>
              <a:gd name="connsiteY159" fmla="*/ 371785 h 478888"/>
              <a:gd name="connsiteX160" fmla="*/ 1306336 w 2176764"/>
              <a:gd name="connsiteY160" fmla="*/ 376057 h 478888"/>
              <a:gd name="connsiteX161" fmla="*/ 1311970 w 2176764"/>
              <a:gd name="connsiteY161" fmla="*/ 383920 h 478888"/>
              <a:gd name="connsiteX162" fmla="*/ 1313704 w 2176764"/>
              <a:gd name="connsiteY162" fmla="*/ 395869 h 478888"/>
              <a:gd name="connsiteX163" fmla="*/ 1309370 w 2176764"/>
              <a:gd name="connsiteY163" fmla="*/ 412771 h 478888"/>
              <a:gd name="connsiteX164" fmla="*/ 1296121 w 2176764"/>
              <a:gd name="connsiteY164" fmla="*/ 420510 h 478888"/>
              <a:gd name="connsiteX165" fmla="*/ 1321876 w 2176764"/>
              <a:gd name="connsiteY165" fmla="*/ 456419 h 478888"/>
              <a:gd name="connsiteX166" fmla="*/ 1308751 w 2176764"/>
              <a:gd name="connsiteY166" fmla="*/ 456419 h 478888"/>
              <a:gd name="connsiteX167" fmla="*/ 1285100 w 2176764"/>
              <a:gd name="connsiteY167" fmla="*/ 421748 h 478888"/>
              <a:gd name="connsiteX168" fmla="*/ 1283057 w 2176764"/>
              <a:gd name="connsiteY168" fmla="*/ 421872 h 478888"/>
              <a:gd name="connsiteX169" fmla="*/ 1280890 w 2176764"/>
              <a:gd name="connsiteY169" fmla="*/ 421872 h 478888"/>
              <a:gd name="connsiteX170" fmla="*/ 1270241 w 2176764"/>
              <a:gd name="connsiteY170" fmla="*/ 421872 h 478888"/>
              <a:gd name="connsiteX171" fmla="*/ 1270241 w 2176764"/>
              <a:gd name="connsiteY171" fmla="*/ 456419 h 478888"/>
              <a:gd name="connsiteX172" fmla="*/ 1259097 w 2176764"/>
              <a:gd name="connsiteY172" fmla="*/ 456419 h 478888"/>
              <a:gd name="connsiteX173" fmla="*/ 1163476 w 2176764"/>
              <a:gd name="connsiteY173" fmla="*/ 370484 h 478888"/>
              <a:gd name="connsiteX174" fmla="*/ 1174496 w 2176764"/>
              <a:gd name="connsiteY174" fmla="*/ 370484 h 478888"/>
              <a:gd name="connsiteX175" fmla="*/ 1174496 w 2176764"/>
              <a:gd name="connsiteY175" fmla="*/ 426206 h 478888"/>
              <a:gd name="connsiteX176" fmla="*/ 1175610 w 2176764"/>
              <a:gd name="connsiteY176" fmla="*/ 436545 h 478888"/>
              <a:gd name="connsiteX177" fmla="*/ 1179263 w 2176764"/>
              <a:gd name="connsiteY177" fmla="*/ 443170 h 478888"/>
              <a:gd name="connsiteX178" fmla="*/ 1185888 w 2176764"/>
              <a:gd name="connsiteY178" fmla="*/ 446761 h 478888"/>
              <a:gd name="connsiteX179" fmla="*/ 1195918 w 2176764"/>
              <a:gd name="connsiteY179" fmla="*/ 447875 h 478888"/>
              <a:gd name="connsiteX180" fmla="*/ 1206257 w 2176764"/>
              <a:gd name="connsiteY180" fmla="*/ 446761 h 478888"/>
              <a:gd name="connsiteX181" fmla="*/ 1212882 w 2176764"/>
              <a:gd name="connsiteY181" fmla="*/ 443170 h 478888"/>
              <a:gd name="connsiteX182" fmla="*/ 1216349 w 2176764"/>
              <a:gd name="connsiteY182" fmla="*/ 436545 h 478888"/>
              <a:gd name="connsiteX183" fmla="*/ 1217339 w 2176764"/>
              <a:gd name="connsiteY183" fmla="*/ 426206 h 478888"/>
              <a:gd name="connsiteX184" fmla="*/ 1217339 w 2176764"/>
              <a:gd name="connsiteY184" fmla="*/ 370484 h 478888"/>
              <a:gd name="connsiteX185" fmla="*/ 1228360 w 2176764"/>
              <a:gd name="connsiteY185" fmla="*/ 370484 h 478888"/>
              <a:gd name="connsiteX186" fmla="*/ 1228360 w 2176764"/>
              <a:gd name="connsiteY186" fmla="*/ 428682 h 478888"/>
              <a:gd name="connsiteX187" fmla="*/ 1220187 w 2176764"/>
              <a:gd name="connsiteY187" fmla="*/ 450785 h 478888"/>
              <a:gd name="connsiteX188" fmla="*/ 1195794 w 2176764"/>
              <a:gd name="connsiteY188" fmla="*/ 457657 h 478888"/>
              <a:gd name="connsiteX189" fmla="*/ 1171524 w 2176764"/>
              <a:gd name="connsiteY189" fmla="*/ 451033 h 478888"/>
              <a:gd name="connsiteX190" fmla="*/ 1163476 w 2176764"/>
              <a:gd name="connsiteY190" fmla="*/ 428682 h 478888"/>
              <a:gd name="connsiteX191" fmla="*/ 962698 w 2176764"/>
              <a:gd name="connsiteY191" fmla="*/ 370484 h 478888"/>
              <a:gd name="connsiteX192" fmla="*/ 975576 w 2176764"/>
              <a:gd name="connsiteY192" fmla="*/ 370484 h 478888"/>
              <a:gd name="connsiteX193" fmla="*/ 998731 w 2176764"/>
              <a:gd name="connsiteY193" fmla="*/ 409366 h 478888"/>
              <a:gd name="connsiteX194" fmla="*/ 999474 w 2176764"/>
              <a:gd name="connsiteY194" fmla="*/ 409366 h 478888"/>
              <a:gd name="connsiteX195" fmla="*/ 1022506 w 2176764"/>
              <a:gd name="connsiteY195" fmla="*/ 370484 h 478888"/>
              <a:gd name="connsiteX196" fmla="*/ 1034764 w 2176764"/>
              <a:gd name="connsiteY196" fmla="*/ 370484 h 478888"/>
              <a:gd name="connsiteX197" fmla="*/ 1004180 w 2176764"/>
              <a:gd name="connsiteY197" fmla="*/ 419395 h 478888"/>
              <a:gd name="connsiteX198" fmla="*/ 1004180 w 2176764"/>
              <a:gd name="connsiteY198" fmla="*/ 456419 h 478888"/>
              <a:gd name="connsiteX199" fmla="*/ 993035 w 2176764"/>
              <a:gd name="connsiteY199" fmla="*/ 456419 h 478888"/>
              <a:gd name="connsiteX200" fmla="*/ 993035 w 2176764"/>
              <a:gd name="connsiteY200" fmla="*/ 419519 h 478888"/>
              <a:gd name="connsiteX201" fmla="*/ 811422 w 2176764"/>
              <a:gd name="connsiteY201" fmla="*/ 370484 h 478888"/>
              <a:gd name="connsiteX202" fmla="*/ 836187 w 2176764"/>
              <a:gd name="connsiteY202" fmla="*/ 370484 h 478888"/>
              <a:gd name="connsiteX203" fmla="*/ 853089 w 2176764"/>
              <a:gd name="connsiteY203" fmla="*/ 372156 h 478888"/>
              <a:gd name="connsiteX204" fmla="*/ 866153 w 2176764"/>
              <a:gd name="connsiteY204" fmla="*/ 378533 h 478888"/>
              <a:gd name="connsiteX205" fmla="*/ 874635 w 2176764"/>
              <a:gd name="connsiteY205" fmla="*/ 391659 h 478888"/>
              <a:gd name="connsiteX206" fmla="*/ 877669 w 2176764"/>
              <a:gd name="connsiteY206" fmla="*/ 413452 h 478888"/>
              <a:gd name="connsiteX207" fmla="*/ 874635 w 2176764"/>
              <a:gd name="connsiteY207" fmla="*/ 434192 h 478888"/>
              <a:gd name="connsiteX208" fmla="*/ 866153 w 2176764"/>
              <a:gd name="connsiteY208" fmla="*/ 447380 h 478888"/>
              <a:gd name="connsiteX209" fmla="*/ 853089 w 2176764"/>
              <a:gd name="connsiteY209" fmla="*/ 454376 h 478888"/>
              <a:gd name="connsiteX210" fmla="*/ 836187 w 2176764"/>
              <a:gd name="connsiteY210" fmla="*/ 456419 h 478888"/>
              <a:gd name="connsiteX211" fmla="*/ 811422 w 2176764"/>
              <a:gd name="connsiteY211" fmla="*/ 456419 h 478888"/>
              <a:gd name="connsiteX212" fmla="*/ 716172 w 2176764"/>
              <a:gd name="connsiteY212" fmla="*/ 370484 h 478888"/>
              <a:gd name="connsiteX213" fmla="*/ 740937 w 2176764"/>
              <a:gd name="connsiteY213" fmla="*/ 370484 h 478888"/>
              <a:gd name="connsiteX214" fmla="*/ 757839 w 2176764"/>
              <a:gd name="connsiteY214" fmla="*/ 372156 h 478888"/>
              <a:gd name="connsiteX215" fmla="*/ 770903 w 2176764"/>
              <a:gd name="connsiteY215" fmla="*/ 378533 h 478888"/>
              <a:gd name="connsiteX216" fmla="*/ 779385 w 2176764"/>
              <a:gd name="connsiteY216" fmla="*/ 391659 h 478888"/>
              <a:gd name="connsiteX217" fmla="*/ 782419 w 2176764"/>
              <a:gd name="connsiteY217" fmla="*/ 413452 h 478888"/>
              <a:gd name="connsiteX218" fmla="*/ 779385 w 2176764"/>
              <a:gd name="connsiteY218" fmla="*/ 434192 h 478888"/>
              <a:gd name="connsiteX219" fmla="*/ 770903 w 2176764"/>
              <a:gd name="connsiteY219" fmla="*/ 447380 h 478888"/>
              <a:gd name="connsiteX220" fmla="*/ 757839 w 2176764"/>
              <a:gd name="connsiteY220" fmla="*/ 454376 h 478888"/>
              <a:gd name="connsiteX221" fmla="*/ 740937 w 2176764"/>
              <a:gd name="connsiteY221" fmla="*/ 456419 h 478888"/>
              <a:gd name="connsiteX222" fmla="*/ 716172 w 2176764"/>
              <a:gd name="connsiteY222" fmla="*/ 456419 h 478888"/>
              <a:gd name="connsiteX223" fmla="*/ 643458 w 2176764"/>
              <a:gd name="connsiteY223" fmla="*/ 370484 h 478888"/>
              <a:gd name="connsiteX224" fmla="*/ 658317 w 2176764"/>
              <a:gd name="connsiteY224" fmla="*/ 370484 h 478888"/>
              <a:gd name="connsiteX225" fmla="*/ 690759 w 2176764"/>
              <a:gd name="connsiteY225" fmla="*/ 456419 h 478888"/>
              <a:gd name="connsiteX226" fmla="*/ 678996 w 2176764"/>
              <a:gd name="connsiteY226" fmla="*/ 456419 h 478888"/>
              <a:gd name="connsiteX227" fmla="*/ 669709 w 2176764"/>
              <a:gd name="connsiteY227" fmla="*/ 430787 h 478888"/>
              <a:gd name="connsiteX228" fmla="*/ 631695 w 2176764"/>
              <a:gd name="connsiteY228" fmla="*/ 430787 h 478888"/>
              <a:gd name="connsiteX229" fmla="*/ 622284 w 2176764"/>
              <a:gd name="connsiteY229" fmla="*/ 456419 h 478888"/>
              <a:gd name="connsiteX230" fmla="*/ 610892 w 2176764"/>
              <a:gd name="connsiteY230" fmla="*/ 456419 h 478888"/>
              <a:gd name="connsiteX231" fmla="*/ 1722269 w 2176764"/>
              <a:gd name="connsiteY231" fmla="*/ 369246 h 478888"/>
              <a:gd name="connsiteX232" fmla="*/ 1738367 w 2176764"/>
              <a:gd name="connsiteY232" fmla="*/ 371289 h 478888"/>
              <a:gd name="connsiteX233" fmla="*/ 1749944 w 2176764"/>
              <a:gd name="connsiteY233" fmla="*/ 378409 h 478888"/>
              <a:gd name="connsiteX234" fmla="*/ 1756940 w 2176764"/>
              <a:gd name="connsiteY234" fmla="*/ 391968 h 478888"/>
              <a:gd name="connsiteX235" fmla="*/ 1759293 w 2176764"/>
              <a:gd name="connsiteY235" fmla="*/ 413452 h 478888"/>
              <a:gd name="connsiteX236" fmla="*/ 1756940 w 2176764"/>
              <a:gd name="connsiteY236" fmla="*/ 434997 h 478888"/>
              <a:gd name="connsiteX237" fmla="*/ 1749944 w 2176764"/>
              <a:gd name="connsiteY237" fmla="*/ 448556 h 478888"/>
              <a:gd name="connsiteX238" fmla="*/ 1738367 w 2176764"/>
              <a:gd name="connsiteY238" fmla="*/ 455614 h 478888"/>
              <a:gd name="connsiteX239" fmla="*/ 1722269 w 2176764"/>
              <a:gd name="connsiteY239" fmla="*/ 457657 h 478888"/>
              <a:gd name="connsiteX240" fmla="*/ 1706234 w 2176764"/>
              <a:gd name="connsiteY240" fmla="*/ 455614 h 478888"/>
              <a:gd name="connsiteX241" fmla="*/ 1694656 w 2176764"/>
              <a:gd name="connsiteY241" fmla="*/ 448556 h 478888"/>
              <a:gd name="connsiteX242" fmla="*/ 1687598 w 2176764"/>
              <a:gd name="connsiteY242" fmla="*/ 434997 h 478888"/>
              <a:gd name="connsiteX243" fmla="*/ 1685246 w 2176764"/>
              <a:gd name="connsiteY243" fmla="*/ 413452 h 478888"/>
              <a:gd name="connsiteX244" fmla="*/ 1687598 w 2176764"/>
              <a:gd name="connsiteY244" fmla="*/ 391968 h 478888"/>
              <a:gd name="connsiteX245" fmla="*/ 1694656 w 2176764"/>
              <a:gd name="connsiteY245" fmla="*/ 378409 h 478888"/>
              <a:gd name="connsiteX246" fmla="*/ 1706234 w 2176764"/>
              <a:gd name="connsiteY246" fmla="*/ 371289 h 478888"/>
              <a:gd name="connsiteX247" fmla="*/ 1722269 w 2176764"/>
              <a:gd name="connsiteY247" fmla="*/ 369246 h 478888"/>
              <a:gd name="connsiteX248" fmla="*/ 1631477 w 2176764"/>
              <a:gd name="connsiteY248" fmla="*/ 369246 h 478888"/>
              <a:gd name="connsiteX249" fmla="*/ 1637606 w 2176764"/>
              <a:gd name="connsiteY249" fmla="*/ 369494 h 478888"/>
              <a:gd name="connsiteX250" fmla="*/ 1643736 w 2176764"/>
              <a:gd name="connsiteY250" fmla="*/ 370175 h 478888"/>
              <a:gd name="connsiteX251" fmla="*/ 1649370 w 2176764"/>
              <a:gd name="connsiteY251" fmla="*/ 371227 h 478888"/>
              <a:gd name="connsiteX252" fmla="*/ 1653889 w 2176764"/>
              <a:gd name="connsiteY252" fmla="*/ 372590 h 478888"/>
              <a:gd name="connsiteX253" fmla="*/ 1653889 w 2176764"/>
              <a:gd name="connsiteY253" fmla="*/ 382496 h 478888"/>
              <a:gd name="connsiteX254" fmla="*/ 1644045 w 2176764"/>
              <a:gd name="connsiteY254" fmla="*/ 379895 h 478888"/>
              <a:gd name="connsiteX255" fmla="*/ 1631972 w 2176764"/>
              <a:gd name="connsiteY255" fmla="*/ 379028 h 478888"/>
              <a:gd name="connsiteX256" fmla="*/ 1619156 w 2176764"/>
              <a:gd name="connsiteY256" fmla="*/ 380514 h 478888"/>
              <a:gd name="connsiteX257" fmla="*/ 1609622 w 2176764"/>
              <a:gd name="connsiteY257" fmla="*/ 385839 h 478888"/>
              <a:gd name="connsiteX258" fmla="*/ 1603678 w 2176764"/>
              <a:gd name="connsiteY258" fmla="*/ 396364 h 478888"/>
              <a:gd name="connsiteX259" fmla="*/ 1601635 w 2176764"/>
              <a:gd name="connsiteY259" fmla="*/ 413452 h 478888"/>
              <a:gd name="connsiteX260" fmla="*/ 1603554 w 2176764"/>
              <a:gd name="connsiteY260" fmla="*/ 431221 h 478888"/>
              <a:gd name="connsiteX261" fmla="*/ 1609312 w 2176764"/>
              <a:gd name="connsiteY261" fmla="*/ 441684 h 478888"/>
              <a:gd name="connsiteX262" fmla="*/ 1618661 w 2176764"/>
              <a:gd name="connsiteY262" fmla="*/ 446699 h 478888"/>
              <a:gd name="connsiteX263" fmla="*/ 1631477 w 2176764"/>
              <a:gd name="connsiteY263" fmla="*/ 447999 h 478888"/>
              <a:gd name="connsiteX264" fmla="*/ 1638473 w 2176764"/>
              <a:gd name="connsiteY264" fmla="*/ 447627 h 478888"/>
              <a:gd name="connsiteX265" fmla="*/ 1645469 w 2176764"/>
              <a:gd name="connsiteY265" fmla="*/ 446389 h 478888"/>
              <a:gd name="connsiteX266" fmla="*/ 1645469 w 2176764"/>
              <a:gd name="connsiteY266" fmla="*/ 419767 h 478888"/>
              <a:gd name="connsiteX267" fmla="*/ 1628258 w 2176764"/>
              <a:gd name="connsiteY267" fmla="*/ 419767 h 478888"/>
              <a:gd name="connsiteX268" fmla="*/ 1628258 w 2176764"/>
              <a:gd name="connsiteY268" fmla="*/ 410356 h 478888"/>
              <a:gd name="connsiteX269" fmla="*/ 1656118 w 2176764"/>
              <a:gd name="connsiteY269" fmla="*/ 410356 h 478888"/>
              <a:gd name="connsiteX270" fmla="*/ 1656118 w 2176764"/>
              <a:gd name="connsiteY270" fmla="*/ 454066 h 478888"/>
              <a:gd name="connsiteX271" fmla="*/ 1644912 w 2176764"/>
              <a:gd name="connsiteY271" fmla="*/ 456605 h 478888"/>
              <a:gd name="connsiteX272" fmla="*/ 1630239 w 2176764"/>
              <a:gd name="connsiteY272" fmla="*/ 457657 h 478888"/>
              <a:gd name="connsiteX273" fmla="*/ 1613398 w 2176764"/>
              <a:gd name="connsiteY273" fmla="*/ 455800 h 478888"/>
              <a:gd name="connsiteX274" fmla="*/ 1600768 w 2176764"/>
              <a:gd name="connsiteY274" fmla="*/ 449051 h 478888"/>
              <a:gd name="connsiteX275" fmla="*/ 1592782 w 2176764"/>
              <a:gd name="connsiteY275" fmla="*/ 435555 h 478888"/>
              <a:gd name="connsiteX276" fmla="*/ 1589996 w 2176764"/>
              <a:gd name="connsiteY276" fmla="*/ 413452 h 478888"/>
              <a:gd name="connsiteX277" fmla="*/ 1592844 w 2176764"/>
              <a:gd name="connsiteY277" fmla="*/ 392587 h 478888"/>
              <a:gd name="connsiteX278" fmla="*/ 1601016 w 2176764"/>
              <a:gd name="connsiteY278" fmla="*/ 378905 h 478888"/>
              <a:gd name="connsiteX279" fmla="*/ 1614080 w 2176764"/>
              <a:gd name="connsiteY279" fmla="*/ 371475 h 478888"/>
              <a:gd name="connsiteX280" fmla="*/ 1631477 w 2176764"/>
              <a:gd name="connsiteY280" fmla="*/ 369246 h 478888"/>
              <a:gd name="connsiteX281" fmla="*/ 1522244 w 2176764"/>
              <a:gd name="connsiteY281" fmla="*/ 369246 h 478888"/>
              <a:gd name="connsiteX282" fmla="*/ 1538342 w 2176764"/>
              <a:gd name="connsiteY282" fmla="*/ 371289 h 478888"/>
              <a:gd name="connsiteX283" fmla="*/ 1549919 w 2176764"/>
              <a:gd name="connsiteY283" fmla="*/ 378409 h 478888"/>
              <a:gd name="connsiteX284" fmla="*/ 1556915 w 2176764"/>
              <a:gd name="connsiteY284" fmla="*/ 391968 h 478888"/>
              <a:gd name="connsiteX285" fmla="*/ 1559268 w 2176764"/>
              <a:gd name="connsiteY285" fmla="*/ 413452 h 478888"/>
              <a:gd name="connsiteX286" fmla="*/ 1556915 w 2176764"/>
              <a:gd name="connsiteY286" fmla="*/ 434997 h 478888"/>
              <a:gd name="connsiteX287" fmla="*/ 1549919 w 2176764"/>
              <a:gd name="connsiteY287" fmla="*/ 448556 h 478888"/>
              <a:gd name="connsiteX288" fmla="*/ 1538342 w 2176764"/>
              <a:gd name="connsiteY288" fmla="*/ 455614 h 478888"/>
              <a:gd name="connsiteX289" fmla="*/ 1522244 w 2176764"/>
              <a:gd name="connsiteY289" fmla="*/ 457657 h 478888"/>
              <a:gd name="connsiteX290" fmla="*/ 1506209 w 2176764"/>
              <a:gd name="connsiteY290" fmla="*/ 455614 h 478888"/>
              <a:gd name="connsiteX291" fmla="*/ 1494631 w 2176764"/>
              <a:gd name="connsiteY291" fmla="*/ 448556 h 478888"/>
              <a:gd name="connsiteX292" fmla="*/ 1487573 w 2176764"/>
              <a:gd name="connsiteY292" fmla="*/ 434997 h 478888"/>
              <a:gd name="connsiteX293" fmla="*/ 1485221 w 2176764"/>
              <a:gd name="connsiteY293" fmla="*/ 413452 h 478888"/>
              <a:gd name="connsiteX294" fmla="*/ 1487573 w 2176764"/>
              <a:gd name="connsiteY294" fmla="*/ 391968 h 478888"/>
              <a:gd name="connsiteX295" fmla="*/ 1494631 w 2176764"/>
              <a:gd name="connsiteY295" fmla="*/ 378409 h 478888"/>
              <a:gd name="connsiteX296" fmla="*/ 1506209 w 2176764"/>
              <a:gd name="connsiteY296" fmla="*/ 371289 h 478888"/>
              <a:gd name="connsiteX297" fmla="*/ 1522244 w 2176764"/>
              <a:gd name="connsiteY297" fmla="*/ 369246 h 478888"/>
              <a:gd name="connsiteX298" fmla="*/ 1093619 w 2176764"/>
              <a:gd name="connsiteY298" fmla="*/ 369246 h 478888"/>
              <a:gd name="connsiteX299" fmla="*/ 1109717 w 2176764"/>
              <a:gd name="connsiteY299" fmla="*/ 371289 h 478888"/>
              <a:gd name="connsiteX300" fmla="*/ 1121294 w 2176764"/>
              <a:gd name="connsiteY300" fmla="*/ 378409 h 478888"/>
              <a:gd name="connsiteX301" fmla="*/ 1128290 w 2176764"/>
              <a:gd name="connsiteY301" fmla="*/ 391968 h 478888"/>
              <a:gd name="connsiteX302" fmla="*/ 1130643 w 2176764"/>
              <a:gd name="connsiteY302" fmla="*/ 413452 h 478888"/>
              <a:gd name="connsiteX303" fmla="*/ 1128290 w 2176764"/>
              <a:gd name="connsiteY303" fmla="*/ 434997 h 478888"/>
              <a:gd name="connsiteX304" fmla="*/ 1121294 w 2176764"/>
              <a:gd name="connsiteY304" fmla="*/ 448556 h 478888"/>
              <a:gd name="connsiteX305" fmla="*/ 1109717 w 2176764"/>
              <a:gd name="connsiteY305" fmla="*/ 455614 h 478888"/>
              <a:gd name="connsiteX306" fmla="*/ 1093619 w 2176764"/>
              <a:gd name="connsiteY306" fmla="*/ 457657 h 478888"/>
              <a:gd name="connsiteX307" fmla="*/ 1077584 w 2176764"/>
              <a:gd name="connsiteY307" fmla="*/ 455614 h 478888"/>
              <a:gd name="connsiteX308" fmla="*/ 1066006 w 2176764"/>
              <a:gd name="connsiteY308" fmla="*/ 448556 h 478888"/>
              <a:gd name="connsiteX309" fmla="*/ 1058948 w 2176764"/>
              <a:gd name="connsiteY309" fmla="*/ 434997 h 478888"/>
              <a:gd name="connsiteX310" fmla="*/ 1056596 w 2176764"/>
              <a:gd name="connsiteY310" fmla="*/ 413452 h 478888"/>
              <a:gd name="connsiteX311" fmla="*/ 1058948 w 2176764"/>
              <a:gd name="connsiteY311" fmla="*/ 391968 h 478888"/>
              <a:gd name="connsiteX312" fmla="*/ 1066006 w 2176764"/>
              <a:gd name="connsiteY312" fmla="*/ 378409 h 478888"/>
              <a:gd name="connsiteX313" fmla="*/ 1077584 w 2176764"/>
              <a:gd name="connsiteY313" fmla="*/ 371289 h 478888"/>
              <a:gd name="connsiteX314" fmla="*/ 1093619 w 2176764"/>
              <a:gd name="connsiteY314" fmla="*/ 369246 h 478888"/>
              <a:gd name="connsiteX315" fmla="*/ 184597 w 2176764"/>
              <a:gd name="connsiteY315" fmla="*/ 178247 h 478888"/>
              <a:gd name="connsiteX316" fmla="*/ 184597 w 2176764"/>
              <a:gd name="connsiteY316" fmla="*/ 300640 h 478888"/>
              <a:gd name="connsiteX317" fmla="*/ 245794 w 2176764"/>
              <a:gd name="connsiteY317" fmla="*/ 300641 h 478888"/>
              <a:gd name="connsiteX318" fmla="*/ 306991 w 2176764"/>
              <a:gd name="connsiteY318" fmla="*/ 239444 h 478888"/>
              <a:gd name="connsiteX319" fmla="*/ 245794 w 2176764"/>
              <a:gd name="connsiteY319" fmla="*/ 178247 h 478888"/>
              <a:gd name="connsiteX320" fmla="*/ 239444 w 2176764"/>
              <a:gd name="connsiteY320" fmla="*/ 83694 h 478888"/>
              <a:gd name="connsiteX321" fmla="*/ 284145 w 2176764"/>
              <a:gd name="connsiteY321" fmla="*/ 131523 h 478888"/>
              <a:gd name="connsiteX322" fmla="*/ 349575 w 2176764"/>
              <a:gd name="connsiteY322" fmla="*/ 129312 h 478888"/>
              <a:gd name="connsiteX323" fmla="*/ 347364 w 2176764"/>
              <a:gd name="connsiteY323" fmla="*/ 194742 h 478888"/>
              <a:gd name="connsiteX324" fmla="*/ 395193 w 2176764"/>
              <a:gd name="connsiteY324" fmla="*/ 239444 h 478888"/>
              <a:gd name="connsiteX325" fmla="*/ 347364 w 2176764"/>
              <a:gd name="connsiteY325" fmla="*/ 284145 h 478888"/>
              <a:gd name="connsiteX326" fmla="*/ 349575 w 2176764"/>
              <a:gd name="connsiteY326" fmla="*/ 349575 h 478888"/>
              <a:gd name="connsiteX327" fmla="*/ 284145 w 2176764"/>
              <a:gd name="connsiteY327" fmla="*/ 347364 h 478888"/>
              <a:gd name="connsiteX328" fmla="*/ 239444 w 2176764"/>
              <a:gd name="connsiteY328" fmla="*/ 395193 h 478888"/>
              <a:gd name="connsiteX329" fmla="*/ 194742 w 2176764"/>
              <a:gd name="connsiteY329" fmla="*/ 347364 h 478888"/>
              <a:gd name="connsiteX330" fmla="*/ 129312 w 2176764"/>
              <a:gd name="connsiteY330" fmla="*/ 349575 h 478888"/>
              <a:gd name="connsiteX331" fmla="*/ 131523 w 2176764"/>
              <a:gd name="connsiteY331" fmla="*/ 284145 h 478888"/>
              <a:gd name="connsiteX332" fmla="*/ 83694 w 2176764"/>
              <a:gd name="connsiteY332" fmla="*/ 239444 h 478888"/>
              <a:gd name="connsiteX333" fmla="*/ 131523 w 2176764"/>
              <a:gd name="connsiteY333" fmla="*/ 194742 h 478888"/>
              <a:gd name="connsiteX334" fmla="*/ 129312 w 2176764"/>
              <a:gd name="connsiteY334" fmla="*/ 129312 h 478888"/>
              <a:gd name="connsiteX335" fmla="*/ 194742 w 2176764"/>
              <a:gd name="connsiteY335" fmla="*/ 131523 h 478888"/>
              <a:gd name="connsiteX336" fmla="*/ 2066246 w 2176764"/>
              <a:gd name="connsiteY336" fmla="*/ 48339 h 478888"/>
              <a:gd name="connsiteX337" fmla="*/ 2039728 w 2176764"/>
              <a:gd name="connsiteY337" fmla="*/ 52606 h 478888"/>
              <a:gd name="connsiteX338" fmla="*/ 2023574 w 2176764"/>
              <a:gd name="connsiteY338" fmla="*/ 66018 h 478888"/>
              <a:gd name="connsiteX339" fmla="*/ 2015649 w 2176764"/>
              <a:gd name="connsiteY339" fmla="*/ 89640 h 478888"/>
              <a:gd name="connsiteX340" fmla="*/ 2013515 w 2176764"/>
              <a:gd name="connsiteY340" fmla="*/ 124234 h 478888"/>
              <a:gd name="connsiteX341" fmla="*/ 2015649 w 2176764"/>
              <a:gd name="connsiteY341" fmla="*/ 159286 h 478888"/>
              <a:gd name="connsiteX342" fmla="*/ 2023574 w 2176764"/>
              <a:gd name="connsiteY342" fmla="*/ 182451 h 478888"/>
              <a:gd name="connsiteX343" fmla="*/ 2039728 w 2176764"/>
              <a:gd name="connsiteY343" fmla="*/ 195405 h 478888"/>
              <a:gd name="connsiteX344" fmla="*/ 2066246 w 2176764"/>
              <a:gd name="connsiteY344" fmla="*/ 199520 h 478888"/>
              <a:gd name="connsiteX345" fmla="*/ 2092611 w 2176764"/>
              <a:gd name="connsiteY345" fmla="*/ 195405 h 478888"/>
              <a:gd name="connsiteX346" fmla="*/ 2108613 w 2176764"/>
              <a:gd name="connsiteY346" fmla="*/ 182451 h 478888"/>
              <a:gd name="connsiteX347" fmla="*/ 2116538 w 2176764"/>
              <a:gd name="connsiteY347" fmla="*/ 159286 h 478888"/>
              <a:gd name="connsiteX348" fmla="*/ 2118671 w 2176764"/>
              <a:gd name="connsiteY348" fmla="*/ 124234 h 478888"/>
              <a:gd name="connsiteX349" fmla="*/ 2116538 w 2176764"/>
              <a:gd name="connsiteY349" fmla="*/ 89640 h 478888"/>
              <a:gd name="connsiteX350" fmla="*/ 2108613 w 2176764"/>
              <a:gd name="connsiteY350" fmla="*/ 66018 h 478888"/>
              <a:gd name="connsiteX351" fmla="*/ 2092611 w 2176764"/>
              <a:gd name="connsiteY351" fmla="*/ 52606 h 478888"/>
              <a:gd name="connsiteX352" fmla="*/ 2066246 w 2176764"/>
              <a:gd name="connsiteY352" fmla="*/ 48339 h 478888"/>
              <a:gd name="connsiteX353" fmla="*/ 1561421 w 2176764"/>
              <a:gd name="connsiteY353" fmla="*/ 48339 h 478888"/>
              <a:gd name="connsiteX354" fmla="*/ 1534903 w 2176764"/>
              <a:gd name="connsiteY354" fmla="*/ 52606 h 478888"/>
              <a:gd name="connsiteX355" fmla="*/ 1518749 w 2176764"/>
              <a:gd name="connsiteY355" fmla="*/ 66018 h 478888"/>
              <a:gd name="connsiteX356" fmla="*/ 1510824 w 2176764"/>
              <a:gd name="connsiteY356" fmla="*/ 89640 h 478888"/>
              <a:gd name="connsiteX357" fmla="*/ 1508690 w 2176764"/>
              <a:gd name="connsiteY357" fmla="*/ 124234 h 478888"/>
              <a:gd name="connsiteX358" fmla="*/ 1510824 w 2176764"/>
              <a:gd name="connsiteY358" fmla="*/ 159286 h 478888"/>
              <a:gd name="connsiteX359" fmla="*/ 1518749 w 2176764"/>
              <a:gd name="connsiteY359" fmla="*/ 182451 h 478888"/>
              <a:gd name="connsiteX360" fmla="*/ 1534903 w 2176764"/>
              <a:gd name="connsiteY360" fmla="*/ 195405 h 478888"/>
              <a:gd name="connsiteX361" fmla="*/ 1561421 w 2176764"/>
              <a:gd name="connsiteY361" fmla="*/ 199520 h 478888"/>
              <a:gd name="connsiteX362" fmla="*/ 1587786 w 2176764"/>
              <a:gd name="connsiteY362" fmla="*/ 195405 h 478888"/>
              <a:gd name="connsiteX363" fmla="*/ 1603788 w 2176764"/>
              <a:gd name="connsiteY363" fmla="*/ 182451 h 478888"/>
              <a:gd name="connsiteX364" fmla="*/ 1611713 w 2176764"/>
              <a:gd name="connsiteY364" fmla="*/ 159286 h 478888"/>
              <a:gd name="connsiteX365" fmla="*/ 1613846 w 2176764"/>
              <a:gd name="connsiteY365" fmla="*/ 124234 h 478888"/>
              <a:gd name="connsiteX366" fmla="*/ 1611713 w 2176764"/>
              <a:gd name="connsiteY366" fmla="*/ 89640 h 478888"/>
              <a:gd name="connsiteX367" fmla="*/ 1603788 w 2176764"/>
              <a:gd name="connsiteY367" fmla="*/ 66018 h 478888"/>
              <a:gd name="connsiteX368" fmla="*/ 1587786 w 2176764"/>
              <a:gd name="connsiteY368" fmla="*/ 52606 h 478888"/>
              <a:gd name="connsiteX369" fmla="*/ 1561421 w 2176764"/>
              <a:gd name="connsiteY369" fmla="*/ 48339 h 478888"/>
              <a:gd name="connsiteX370" fmla="*/ 239443 w 2176764"/>
              <a:gd name="connsiteY370" fmla="*/ 26641 h 478888"/>
              <a:gd name="connsiteX371" fmla="*/ 26640 w 2176764"/>
              <a:gd name="connsiteY371" fmla="*/ 239444 h 478888"/>
              <a:gd name="connsiteX372" fmla="*/ 239443 w 2176764"/>
              <a:gd name="connsiteY372" fmla="*/ 452247 h 478888"/>
              <a:gd name="connsiteX373" fmla="*/ 452246 w 2176764"/>
              <a:gd name="connsiteY373" fmla="*/ 239444 h 478888"/>
              <a:gd name="connsiteX374" fmla="*/ 239443 w 2176764"/>
              <a:gd name="connsiteY374" fmla="*/ 26641 h 478888"/>
              <a:gd name="connsiteX375" fmla="*/ 1282224 w 2176764"/>
              <a:gd name="connsiteY375" fmla="*/ 18469 h 478888"/>
              <a:gd name="connsiteX376" fmla="*/ 1322153 w 2176764"/>
              <a:gd name="connsiteY376" fmla="*/ 18469 h 478888"/>
              <a:gd name="connsiteX377" fmla="*/ 1322153 w 2176764"/>
              <a:gd name="connsiteY377" fmla="*/ 194948 h 478888"/>
              <a:gd name="connsiteX378" fmla="*/ 1409021 w 2176764"/>
              <a:gd name="connsiteY378" fmla="*/ 194948 h 478888"/>
              <a:gd name="connsiteX379" fmla="*/ 1409021 w 2176764"/>
              <a:gd name="connsiteY379" fmla="*/ 230000 h 478888"/>
              <a:gd name="connsiteX380" fmla="*/ 1282224 w 2176764"/>
              <a:gd name="connsiteY380" fmla="*/ 230000 h 478888"/>
              <a:gd name="connsiteX381" fmla="*/ 1082199 w 2176764"/>
              <a:gd name="connsiteY381" fmla="*/ 18469 h 478888"/>
              <a:gd name="connsiteX382" fmla="*/ 1207472 w 2176764"/>
              <a:gd name="connsiteY382" fmla="*/ 18469 h 478888"/>
              <a:gd name="connsiteX383" fmla="*/ 1207472 w 2176764"/>
              <a:gd name="connsiteY383" fmla="*/ 53216 h 478888"/>
              <a:gd name="connsiteX384" fmla="*/ 1122128 w 2176764"/>
              <a:gd name="connsiteY384" fmla="*/ 53216 h 478888"/>
              <a:gd name="connsiteX385" fmla="*/ 1122128 w 2176764"/>
              <a:gd name="connsiteY385" fmla="*/ 104422 h 478888"/>
              <a:gd name="connsiteX386" fmla="*/ 1201376 w 2176764"/>
              <a:gd name="connsiteY386" fmla="*/ 104422 h 478888"/>
              <a:gd name="connsiteX387" fmla="*/ 1201376 w 2176764"/>
              <a:gd name="connsiteY387" fmla="*/ 137646 h 478888"/>
              <a:gd name="connsiteX388" fmla="*/ 1122128 w 2176764"/>
              <a:gd name="connsiteY388" fmla="*/ 137646 h 478888"/>
              <a:gd name="connsiteX389" fmla="*/ 1122128 w 2176764"/>
              <a:gd name="connsiteY389" fmla="*/ 194948 h 478888"/>
              <a:gd name="connsiteX390" fmla="*/ 1212958 w 2176764"/>
              <a:gd name="connsiteY390" fmla="*/ 194948 h 478888"/>
              <a:gd name="connsiteX391" fmla="*/ 1212958 w 2176764"/>
              <a:gd name="connsiteY391" fmla="*/ 230000 h 478888"/>
              <a:gd name="connsiteX392" fmla="*/ 1082199 w 2176764"/>
              <a:gd name="connsiteY392" fmla="*/ 230000 h 478888"/>
              <a:gd name="connsiteX393" fmla="*/ 825024 w 2176764"/>
              <a:gd name="connsiteY393" fmla="*/ 18469 h 478888"/>
              <a:gd name="connsiteX394" fmla="*/ 864953 w 2176764"/>
              <a:gd name="connsiteY394" fmla="*/ 18469 h 478888"/>
              <a:gd name="connsiteX395" fmla="*/ 864953 w 2176764"/>
              <a:gd name="connsiteY395" fmla="*/ 100155 h 478888"/>
              <a:gd name="connsiteX396" fmla="*/ 955478 w 2176764"/>
              <a:gd name="connsiteY396" fmla="*/ 100155 h 478888"/>
              <a:gd name="connsiteX397" fmla="*/ 955478 w 2176764"/>
              <a:gd name="connsiteY397" fmla="*/ 18469 h 478888"/>
              <a:gd name="connsiteX398" fmla="*/ 995407 w 2176764"/>
              <a:gd name="connsiteY398" fmla="*/ 18469 h 478888"/>
              <a:gd name="connsiteX399" fmla="*/ 995407 w 2176764"/>
              <a:gd name="connsiteY399" fmla="*/ 230000 h 478888"/>
              <a:gd name="connsiteX400" fmla="*/ 955478 w 2176764"/>
              <a:gd name="connsiteY400" fmla="*/ 230000 h 478888"/>
              <a:gd name="connsiteX401" fmla="*/ 955478 w 2176764"/>
              <a:gd name="connsiteY401" fmla="*/ 133378 h 478888"/>
              <a:gd name="connsiteX402" fmla="*/ 864953 w 2176764"/>
              <a:gd name="connsiteY402" fmla="*/ 133378 h 478888"/>
              <a:gd name="connsiteX403" fmla="*/ 864953 w 2176764"/>
              <a:gd name="connsiteY403" fmla="*/ 230000 h 478888"/>
              <a:gd name="connsiteX404" fmla="*/ 825024 w 2176764"/>
              <a:gd name="connsiteY404" fmla="*/ 230000 h 478888"/>
              <a:gd name="connsiteX405" fmla="*/ 615017 w 2176764"/>
              <a:gd name="connsiteY405" fmla="*/ 18469 h 478888"/>
              <a:gd name="connsiteX406" fmla="*/ 769855 w 2176764"/>
              <a:gd name="connsiteY406" fmla="*/ 18469 h 478888"/>
              <a:gd name="connsiteX407" fmla="*/ 769855 w 2176764"/>
              <a:gd name="connsiteY407" fmla="*/ 53521 h 478888"/>
              <a:gd name="connsiteX408" fmla="*/ 712248 w 2176764"/>
              <a:gd name="connsiteY408" fmla="*/ 53521 h 478888"/>
              <a:gd name="connsiteX409" fmla="*/ 712248 w 2176764"/>
              <a:gd name="connsiteY409" fmla="*/ 230000 h 478888"/>
              <a:gd name="connsiteX410" fmla="*/ 672319 w 2176764"/>
              <a:gd name="connsiteY410" fmla="*/ 230000 h 478888"/>
              <a:gd name="connsiteX411" fmla="*/ 672319 w 2176764"/>
              <a:gd name="connsiteY411" fmla="*/ 53521 h 478888"/>
              <a:gd name="connsiteX412" fmla="*/ 615017 w 2176764"/>
              <a:gd name="connsiteY412" fmla="*/ 53521 h 478888"/>
              <a:gd name="connsiteX413" fmla="*/ 2066246 w 2176764"/>
              <a:gd name="connsiteY413" fmla="*/ 15421 h 478888"/>
              <a:gd name="connsiteX414" fmla="*/ 2106632 w 2176764"/>
              <a:gd name="connsiteY414" fmla="*/ 20450 h 478888"/>
              <a:gd name="connsiteX415" fmla="*/ 2136197 w 2176764"/>
              <a:gd name="connsiteY415" fmla="*/ 37824 h 478888"/>
              <a:gd name="connsiteX416" fmla="*/ 2154333 w 2176764"/>
              <a:gd name="connsiteY416" fmla="*/ 71199 h 478888"/>
              <a:gd name="connsiteX417" fmla="*/ 2160429 w 2176764"/>
              <a:gd name="connsiteY417" fmla="*/ 124234 h 478888"/>
              <a:gd name="connsiteX418" fmla="*/ 2154333 w 2176764"/>
              <a:gd name="connsiteY418" fmla="*/ 177574 h 478888"/>
              <a:gd name="connsiteX419" fmla="*/ 2136197 w 2176764"/>
              <a:gd name="connsiteY419" fmla="*/ 210950 h 478888"/>
              <a:gd name="connsiteX420" fmla="*/ 2106632 w 2176764"/>
              <a:gd name="connsiteY420" fmla="*/ 228171 h 478888"/>
              <a:gd name="connsiteX421" fmla="*/ 2066246 w 2176764"/>
              <a:gd name="connsiteY421" fmla="*/ 233048 h 478888"/>
              <a:gd name="connsiteX422" fmla="*/ 2025707 w 2176764"/>
              <a:gd name="connsiteY422" fmla="*/ 228171 h 478888"/>
              <a:gd name="connsiteX423" fmla="*/ 1996142 w 2176764"/>
              <a:gd name="connsiteY423" fmla="*/ 210950 h 478888"/>
              <a:gd name="connsiteX424" fmla="*/ 1978006 w 2176764"/>
              <a:gd name="connsiteY424" fmla="*/ 177574 h 478888"/>
              <a:gd name="connsiteX425" fmla="*/ 1971758 w 2176764"/>
              <a:gd name="connsiteY425" fmla="*/ 124234 h 478888"/>
              <a:gd name="connsiteX426" fmla="*/ 1978006 w 2176764"/>
              <a:gd name="connsiteY426" fmla="*/ 71199 h 478888"/>
              <a:gd name="connsiteX427" fmla="*/ 1996142 w 2176764"/>
              <a:gd name="connsiteY427" fmla="*/ 37824 h 478888"/>
              <a:gd name="connsiteX428" fmla="*/ 2025707 w 2176764"/>
              <a:gd name="connsiteY428" fmla="*/ 20450 h 478888"/>
              <a:gd name="connsiteX429" fmla="*/ 2066246 w 2176764"/>
              <a:gd name="connsiteY429" fmla="*/ 15421 h 478888"/>
              <a:gd name="connsiteX430" fmla="*/ 1838179 w 2176764"/>
              <a:gd name="connsiteY430" fmla="*/ 15421 h 478888"/>
              <a:gd name="connsiteX431" fmla="*/ 1853419 w 2176764"/>
              <a:gd name="connsiteY431" fmla="*/ 16030 h 478888"/>
              <a:gd name="connsiteX432" fmla="*/ 1868964 w 2176764"/>
              <a:gd name="connsiteY432" fmla="*/ 17554 h 478888"/>
              <a:gd name="connsiteX433" fmla="*/ 1883137 w 2176764"/>
              <a:gd name="connsiteY433" fmla="*/ 19840 h 478888"/>
              <a:gd name="connsiteX434" fmla="*/ 1894262 w 2176764"/>
              <a:gd name="connsiteY434" fmla="*/ 23041 h 478888"/>
              <a:gd name="connsiteX435" fmla="*/ 1894262 w 2176764"/>
              <a:gd name="connsiteY435" fmla="*/ 58398 h 478888"/>
              <a:gd name="connsiteX436" fmla="*/ 1869116 w 2176764"/>
              <a:gd name="connsiteY436" fmla="*/ 51997 h 478888"/>
              <a:gd name="connsiteX437" fmla="*/ 1840922 w 2176764"/>
              <a:gd name="connsiteY437" fmla="*/ 49863 h 478888"/>
              <a:gd name="connsiteX438" fmla="*/ 1812728 w 2176764"/>
              <a:gd name="connsiteY438" fmla="*/ 53216 h 478888"/>
              <a:gd name="connsiteX439" fmla="*/ 1792611 w 2176764"/>
              <a:gd name="connsiteY439" fmla="*/ 65103 h 478888"/>
              <a:gd name="connsiteX440" fmla="*/ 1780572 w 2176764"/>
              <a:gd name="connsiteY440" fmla="*/ 87963 h 478888"/>
              <a:gd name="connsiteX441" fmla="*/ 1776609 w 2176764"/>
              <a:gd name="connsiteY441" fmla="*/ 124234 h 478888"/>
              <a:gd name="connsiteX442" fmla="*/ 1780267 w 2176764"/>
              <a:gd name="connsiteY442" fmla="*/ 162030 h 478888"/>
              <a:gd name="connsiteX443" fmla="*/ 1791545 w 2176764"/>
              <a:gd name="connsiteY443" fmla="*/ 184890 h 478888"/>
              <a:gd name="connsiteX444" fmla="*/ 1810899 w 2176764"/>
              <a:gd name="connsiteY444" fmla="*/ 196167 h 478888"/>
              <a:gd name="connsiteX445" fmla="*/ 1839093 w 2176764"/>
              <a:gd name="connsiteY445" fmla="*/ 199215 h 478888"/>
              <a:gd name="connsiteX446" fmla="*/ 1852962 w 2176764"/>
              <a:gd name="connsiteY446" fmla="*/ 198758 h 478888"/>
              <a:gd name="connsiteX447" fmla="*/ 1865611 w 2176764"/>
              <a:gd name="connsiteY447" fmla="*/ 196777 h 478888"/>
              <a:gd name="connsiteX448" fmla="*/ 1865611 w 2176764"/>
              <a:gd name="connsiteY448" fmla="*/ 144351 h 478888"/>
              <a:gd name="connsiteX449" fmla="*/ 1827511 w 2176764"/>
              <a:gd name="connsiteY449" fmla="*/ 144351 h 478888"/>
              <a:gd name="connsiteX450" fmla="*/ 1827511 w 2176764"/>
              <a:gd name="connsiteY450" fmla="*/ 110823 h 478888"/>
              <a:gd name="connsiteX451" fmla="*/ 1903101 w 2176764"/>
              <a:gd name="connsiteY451" fmla="*/ 110823 h 478888"/>
              <a:gd name="connsiteX452" fmla="*/ 1903101 w 2176764"/>
              <a:gd name="connsiteY452" fmla="*/ 223904 h 478888"/>
              <a:gd name="connsiteX453" fmla="*/ 1873536 w 2176764"/>
              <a:gd name="connsiteY453" fmla="*/ 230305 h 478888"/>
              <a:gd name="connsiteX454" fmla="*/ 1836045 w 2176764"/>
              <a:gd name="connsiteY454" fmla="*/ 233048 h 478888"/>
              <a:gd name="connsiteX455" fmla="*/ 1793069 w 2176764"/>
              <a:gd name="connsiteY455" fmla="*/ 228476 h 478888"/>
              <a:gd name="connsiteX456" fmla="*/ 1760912 w 2176764"/>
              <a:gd name="connsiteY456" fmla="*/ 211864 h 478888"/>
              <a:gd name="connsiteX457" fmla="*/ 1740643 w 2176764"/>
              <a:gd name="connsiteY457" fmla="*/ 178641 h 478888"/>
              <a:gd name="connsiteX458" fmla="*/ 1733633 w 2176764"/>
              <a:gd name="connsiteY458" fmla="*/ 124234 h 478888"/>
              <a:gd name="connsiteX459" fmla="*/ 1740795 w 2176764"/>
              <a:gd name="connsiteY459" fmla="*/ 72876 h 478888"/>
              <a:gd name="connsiteX460" fmla="*/ 1761522 w 2176764"/>
              <a:gd name="connsiteY460" fmla="*/ 39195 h 478888"/>
              <a:gd name="connsiteX461" fmla="*/ 1794440 w 2176764"/>
              <a:gd name="connsiteY461" fmla="*/ 20907 h 478888"/>
              <a:gd name="connsiteX462" fmla="*/ 1838179 w 2176764"/>
              <a:gd name="connsiteY462" fmla="*/ 15421 h 478888"/>
              <a:gd name="connsiteX463" fmla="*/ 1561421 w 2176764"/>
              <a:gd name="connsiteY463" fmla="*/ 15421 h 478888"/>
              <a:gd name="connsiteX464" fmla="*/ 1601807 w 2176764"/>
              <a:gd name="connsiteY464" fmla="*/ 20450 h 478888"/>
              <a:gd name="connsiteX465" fmla="*/ 1631372 w 2176764"/>
              <a:gd name="connsiteY465" fmla="*/ 37824 h 478888"/>
              <a:gd name="connsiteX466" fmla="*/ 1649508 w 2176764"/>
              <a:gd name="connsiteY466" fmla="*/ 71199 h 478888"/>
              <a:gd name="connsiteX467" fmla="*/ 1655604 w 2176764"/>
              <a:gd name="connsiteY467" fmla="*/ 124234 h 478888"/>
              <a:gd name="connsiteX468" fmla="*/ 1649508 w 2176764"/>
              <a:gd name="connsiteY468" fmla="*/ 177574 h 478888"/>
              <a:gd name="connsiteX469" fmla="*/ 1631372 w 2176764"/>
              <a:gd name="connsiteY469" fmla="*/ 210950 h 478888"/>
              <a:gd name="connsiteX470" fmla="*/ 1601807 w 2176764"/>
              <a:gd name="connsiteY470" fmla="*/ 228171 h 478888"/>
              <a:gd name="connsiteX471" fmla="*/ 1561421 w 2176764"/>
              <a:gd name="connsiteY471" fmla="*/ 233048 h 478888"/>
              <a:gd name="connsiteX472" fmla="*/ 1520882 w 2176764"/>
              <a:gd name="connsiteY472" fmla="*/ 228171 h 478888"/>
              <a:gd name="connsiteX473" fmla="*/ 1491317 w 2176764"/>
              <a:gd name="connsiteY473" fmla="*/ 210950 h 478888"/>
              <a:gd name="connsiteX474" fmla="*/ 1473181 w 2176764"/>
              <a:gd name="connsiteY474" fmla="*/ 177574 h 478888"/>
              <a:gd name="connsiteX475" fmla="*/ 1466933 w 2176764"/>
              <a:gd name="connsiteY475" fmla="*/ 124234 h 478888"/>
              <a:gd name="connsiteX476" fmla="*/ 1473181 w 2176764"/>
              <a:gd name="connsiteY476" fmla="*/ 71199 h 478888"/>
              <a:gd name="connsiteX477" fmla="*/ 1491317 w 2176764"/>
              <a:gd name="connsiteY477" fmla="*/ 37824 h 478888"/>
              <a:gd name="connsiteX478" fmla="*/ 1520882 w 2176764"/>
              <a:gd name="connsiteY478" fmla="*/ 20450 h 478888"/>
              <a:gd name="connsiteX479" fmla="*/ 1561421 w 2176764"/>
              <a:gd name="connsiteY479" fmla="*/ 15421 h 478888"/>
              <a:gd name="connsiteX480" fmla="*/ 239444 w 2176764"/>
              <a:gd name="connsiteY480" fmla="*/ 0 h 478888"/>
              <a:gd name="connsiteX481" fmla="*/ 478888 w 2176764"/>
              <a:gd name="connsiteY481" fmla="*/ 239444 h 478888"/>
              <a:gd name="connsiteX482" fmla="*/ 239444 w 2176764"/>
              <a:gd name="connsiteY482" fmla="*/ 478888 h 478888"/>
              <a:gd name="connsiteX483" fmla="*/ 0 w 2176764"/>
              <a:gd name="connsiteY483" fmla="*/ 239444 h 478888"/>
              <a:gd name="connsiteX484" fmla="*/ 239444 w 2176764"/>
              <a:gd name="connsiteY484" fmla="*/ 0 h 478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Lst>
            <a:rect l="l" t="t" r="r" b="b"/>
            <a:pathLst>
              <a:path w="2176764" h="478888">
                <a:moveTo>
                  <a:pt x="650145" y="380886"/>
                </a:moveTo>
                <a:lnTo>
                  <a:pt x="635410" y="420881"/>
                </a:lnTo>
                <a:lnTo>
                  <a:pt x="666118" y="420881"/>
                </a:lnTo>
                <a:lnTo>
                  <a:pt x="651631" y="380886"/>
                </a:lnTo>
                <a:close/>
                <a:moveTo>
                  <a:pt x="2041766" y="380143"/>
                </a:moveTo>
                <a:lnTo>
                  <a:pt x="2041766" y="412585"/>
                </a:lnTo>
                <a:lnTo>
                  <a:pt x="2051425" y="412585"/>
                </a:lnTo>
                <a:cubicBezTo>
                  <a:pt x="2055387" y="412585"/>
                  <a:pt x="2058792" y="412399"/>
                  <a:pt x="2061640" y="412028"/>
                </a:cubicBezTo>
                <a:cubicBezTo>
                  <a:pt x="2064488" y="411656"/>
                  <a:pt x="2066820" y="410893"/>
                  <a:pt x="2068636" y="409737"/>
                </a:cubicBezTo>
                <a:cubicBezTo>
                  <a:pt x="2070452" y="408581"/>
                  <a:pt x="2071794" y="406889"/>
                  <a:pt x="2072661" y="404660"/>
                </a:cubicBezTo>
                <a:cubicBezTo>
                  <a:pt x="2073528" y="402431"/>
                  <a:pt x="2073961" y="399501"/>
                  <a:pt x="2073961" y="395869"/>
                </a:cubicBezTo>
                <a:cubicBezTo>
                  <a:pt x="2073961" y="392649"/>
                  <a:pt x="2073528" y="390008"/>
                  <a:pt x="2072661" y="387944"/>
                </a:cubicBezTo>
                <a:cubicBezTo>
                  <a:pt x="2071794" y="385880"/>
                  <a:pt x="2070452" y="384270"/>
                  <a:pt x="2068636" y="383115"/>
                </a:cubicBezTo>
                <a:cubicBezTo>
                  <a:pt x="2066820" y="381959"/>
                  <a:pt x="2064488" y="381175"/>
                  <a:pt x="2061640" y="380762"/>
                </a:cubicBezTo>
                <a:cubicBezTo>
                  <a:pt x="2058792" y="380349"/>
                  <a:pt x="2055387" y="380143"/>
                  <a:pt x="2051425" y="380143"/>
                </a:cubicBezTo>
                <a:close/>
                <a:moveTo>
                  <a:pt x="1270241" y="380143"/>
                </a:moveTo>
                <a:lnTo>
                  <a:pt x="1270241" y="412585"/>
                </a:lnTo>
                <a:lnTo>
                  <a:pt x="1279900" y="412585"/>
                </a:lnTo>
                <a:cubicBezTo>
                  <a:pt x="1283862" y="412585"/>
                  <a:pt x="1287267" y="412399"/>
                  <a:pt x="1290115" y="412028"/>
                </a:cubicBezTo>
                <a:cubicBezTo>
                  <a:pt x="1292963" y="411656"/>
                  <a:pt x="1295295" y="410893"/>
                  <a:pt x="1297111" y="409737"/>
                </a:cubicBezTo>
                <a:cubicBezTo>
                  <a:pt x="1298928" y="408581"/>
                  <a:pt x="1300269" y="406889"/>
                  <a:pt x="1301136" y="404660"/>
                </a:cubicBezTo>
                <a:cubicBezTo>
                  <a:pt x="1302002" y="402431"/>
                  <a:pt x="1302436" y="399501"/>
                  <a:pt x="1302436" y="395869"/>
                </a:cubicBezTo>
                <a:cubicBezTo>
                  <a:pt x="1302436" y="392649"/>
                  <a:pt x="1302002" y="390008"/>
                  <a:pt x="1301136" y="387944"/>
                </a:cubicBezTo>
                <a:cubicBezTo>
                  <a:pt x="1300269" y="385880"/>
                  <a:pt x="1298928" y="384270"/>
                  <a:pt x="1297111" y="383115"/>
                </a:cubicBezTo>
                <a:cubicBezTo>
                  <a:pt x="1295295" y="381959"/>
                  <a:pt x="1292963" y="381175"/>
                  <a:pt x="1290115" y="380762"/>
                </a:cubicBezTo>
                <a:cubicBezTo>
                  <a:pt x="1287267" y="380349"/>
                  <a:pt x="1283862" y="380143"/>
                  <a:pt x="1279900" y="380143"/>
                </a:cubicBezTo>
                <a:close/>
                <a:moveTo>
                  <a:pt x="822566" y="380143"/>
                </a:moveTo>
                <a:lnTo>
                  <a:pt x="822566" y="446637"/>
                </a:lnTo>
                <a:lnTo>
                  <a:pt x="835939" y="446637"/>
                </a:lnTo>
                <a:cubicBezTo>
                  <a:pt x="840397" y="446637"/>
                  <a:pt x="844483" y="446121"/>
                  <a:pt x="848198" y="445089"/>
                </a:cubicBezTo>
                <a:cubicBezTo>
                  <a:pt x="851913" y="444057"/>
                  <a:pt x="855112" y="442282"/>
                  <a:pt x="857795" y="439765"/>
                </a:cubicBezTo>
                <a:cubicBezTo>
                  <a:pt x="860477" y="437247"/>
                  <a:pt x="862541" y="433842"/>
                  <a:pt x="863986" y="429549"/>
                </a:cubicBezTo>
                <a:cubicBezTo>
                  <a:pt x="865430" y="425256"/>
                  <a:pt x="866153" y="419891"/>
                  <a:pt x="866153" y="413452"/>
                </a:cubicBezTo>
                <a:cubicBezTo>
                  <a:pt x="866153" y="406600"/>
                  <a:pt x="865389" y="401007"/>
                  <a:pt x="863862" y="396673"/>
                </a:cubicBezTo>
                <a:cubicBezTo>
                  <a:pt x="862335" y="392340"/>
                  <a:pt x="860230" y="388955"/>
                  <a:pt x="857547" y="386520"/>
                </a:cubicBezTo>
                <a:cubicBezTo>
                  <a:pt x="854864" y="384085"/>
                  <a:pt x="851686" y="382413"/>
                  <a:pt x="848012" y="381505"/>
                </a:cubicBezTo>
                <a:cubicBezTo>
                  <a:pt x="844339" y="380597"/>
                  <a:pt x="840315" y="380143"/>
                  <a:pt x="835939" y="380143"/>
                </a:cubicBezTo>
                <a:close/>
                <a:moveTo>
                  <a:pt x="727316" y="380143"/>
                </a:moveTo>
                <a:lnTo>
                  <a:pt x="727316" y="446637"/>
                </a:lnTo>
                <a:lnTo>
                  <a:pt x="740690" y="446637"/>
                </a:lnTo>
                <a:cubicBezTo>
                  <a:pt x="745147" y="446637"/>
                  <a:pt x="749233" y="446121"/>
                  <a:pt x="752948" y="445089"/>
                </a:cubicBezTo>
                <a:cubicBezTo>
                  <a:pt x="756663" y="444057"/>
                  <a:pt x="759862" y="442282"/>
                  <a:pt x="762545" y="439765"/>
                </a:cubicBezTo>
                <a:cubicBezTo>
                  <a:pt x="765227" y="437247"/>
                  <a:pt x="767291" y="433842"/>
                  <a:pt x="768736" y="429549"/>
                </a:cubicBezTo>
                <a:cubicBezTo>
                  <a:pt x="770180" y="425256"/>
                  <a:pt x="770903" y="419891"/>
                  <a:pt x="770903" y="413452"/>
                </a:cubicBezTo>
                <a:cubicBezTo>
                  <a:pt x="770903" y="406600"/>
                  <a:pt x="770139" y="401007"/>
                  <a:pt x="768612" y="396673"/>
                </a:cubicBezTo>
                <a:cubicBezTo>
                  <a:pt x="767085" y="392340"/>
                  <a:pt x="764980" y="388955"/>
                  <a:pt x="762297" y="386520"/>
                </a:cubicBezTo>
                <a:cubicBezTo>
                  <a:pt x="759614" y="384085"/>
                  <a:pt x="756436" y="382413"/>
                  <a:pt x="752762" y="381505"/>
                </a:cubicBezTo>
                <a:cubicBezTo>
                  <a:pt x="749089" y="380597"/>
                  <a:pt x="745065" y="380143"/>
                  <a:pt x="740690" y="380143"/>
                </a:cubicBezTo>
                <a:close/>
                <a:moveTo>
                  <a:pt x="1722269" y="378657"/>
                </a:moveTo>
                <a:cubicBezTo>
                  <a:pt x="1717069" y="378657"/>
                  <a:pt x="1712817" y="379359"/>
                  <a:pt x="1709515" y="380762"/>
                </a:cubicBezTo>
                <a:cubicBezTo>
                  <a:pt x="1706213" y="382165"/>
                  <a:pt x="1703634" y="384291"/>
                  <a:pt x="1701776" y="387139"/>
                </a:cubicBezTo>
                <a:cubicBezTo>
                  <a:pt x="1699919" y="389987"/>
                  <a:pt x="1698639" y="393598"/>
                  <a:pt x="1697938" y="397974"/>
                </a:cubicBezTo>
                <a:cubicBezTo>
                  <a:pt x="1697236" y="402349"/>
                  <a:pt x="1696885" y="407508"/>
                  <a:pt x="1696885" y="413452"/>
                </a:cubicBezTo>
                <a:cubicBezTo>
                  <a:pt x="1696885" y="419560"/>
                  <a:pt x="1697236" y="424802"/>
                  <a:pt x="1697938" y="429178"/>
                </a:cubicBezTo>
                <a:cubicBezTo>
                  <a:pt x="1698639" y="433553"/>
                  <a:pt x="1699919" y="437144"/>
                  <a:pt x="1701776" y="439950"/>
                </a:cubicBezTo>
                <a:cubicBezTo>
                  <a:pt x="1703634" y="442757"/>
                  <a:pt x="1706213" y="444821"/>
                  <a:pt x="1709515" y="446142"/>
                </a:cubicBezTo>
                <a:cubicBezTo>
                  <a:pt x="1712817" y="447462"/>
                  <a:pt x="1717069" y="448123"/>
                  <a:pt x="1722269" y="448123"/>
                </a:cubicBezTo>
                <a:cubicBezTo>
                  <a:pt x="1727552" y="448123"/>
                  <a:pt x="1731845" y="447462"/>
                  <a:pt x="1735147" y="446142"/>
                </a:cubicBezTo>
                <a:cubicBezTo>
                  <a:pt x="1738449" y="444821"/>
                  <a:pt x="1741029" y="442757"/>
                  <a:pt x="1742886" y="439950"/>
                </a:cubicBezTo>
                <a:cubicBezTo>
                  <a:pt x="1744744" y="437144"/>
                  <a:pt x="1746023" y="433553"/>
                  <a:pt x="1746725" y="429178"/>
                </a:cubicBezTo>
                <a:cubicBezTo>
                  <a:pt x="1747426" y="424802"/>
                  <a:pt x="1747777" y="419560"/>
                  <a:pt x="1747777" y="413452"/>
                </a:cubicBezTo>
                <a:cubicBezTo>
                  <a:pt x="1747777" y="407508"/>
                  <a:pt x="1747426" y="402349"/>
                  <a:pt x="1746725" y="397974"/>
                </a:cubicBezTo>
                <a:cubicBezTo>
                  <a:pt x="1746023" y="393598"/>
                  <a:pt x="1744744" y="389987"/>
                  <a:pt x="1742886" y="387139"/>
                </a:cubicBezTo>
                <a:cubicBezTo>
                  <a:pt x="1741029" y="384291"/>
                  <a:pt x="1738449" y="382165"/>
                  <a:pt x="1735147" y="380762"/>
                </a:cubicBezTo>
                <a:cubicBezTo>
                  <a:pt x="1731845" y="379359"/>
                  <a:pt x="1727552" y="378657"/>
                  <a:pt x="1722269" y="378657"/>
                </a:cubicBezTo>
                <a:close/>
                <a:moveTo>
                  <a:pt x="1522244" y="378657"/>
                </a:moveTo>
                <a:cubicBezTo>
                  <a:pt x="1517044" y="378657"/>
                  <a:pt x="1512792" y="379359"/>
                  <a:pt x="1509490" y="380762"/>
                </a:cubicBezTo>
                <a:cubicBezTo>
                  <a:pt x="1506188" y="382165"/>
                  <a:pt x="1503609" y="384291"/>
                  <a:pt x="1501751" y="387139"/>
                </a:cubicBezTo>
                <a:cubicBezTo>
                  <a:pt x="1499894" y="389987"/>
                  <a:pt x="1498614" y="393598"/>
                  <a:pt x="1497913" y="397974"/>
                </a:cubicBezTo>
                <a:cubicBezTo>
                  <a:pt x="1497211" y="402349"/>
                  <a:pt x="1496860" y="407508"/>
                  <a:pt x="1496860" y="413452"/>
                </a:cubicBezTo>
                <a:cubicBezTo>
                  <a:pt x="1496860" y="419560"/>
                  <a:pt x="1497211" y="424802"/>
                  <a:pt x="1497913" y="429178"/>
                </a:cubicBezTo>
                <a:cubicBezTo>
                  <a:pt x="1498614" y="433553"/>
                  <a:pt x="1499894" y="437144"/>
                  <a:pt x="1501751" y="439950"/>
                </a:cubicBezTo>
                <a:cubicBezTo>
                  <a:pt x="1503609" y="442757"/>
                  <a:pt x="1506188" y="444821"/>
                  <a:pt x="1509490" y="446142"/>
                </a:cubicBezTo>
                <a:cubicBezTo>
                  <a:pt x="1512792" y="447462"/>
                  <a:pt x="1517044" y="448123"/>
                  <a:pt x="1522244" y="448123"/>
                </a:cubicBezTo>
                <a:cubicBezTo>
                  <a:pt x="1527528" y="448123"/>
                  <a:pt x="1531820" y="447462"/>
                  <a:pt x="1535122" y="446142"/>
                </a:cubicBezTo>
                <a:cubicBezTo>
                  <a:pt x="1538424" y="444821"/>
                  <a:pt x="1541004" y="442757"/>
                  <a:pt x="1542861" y="439950"/>
                </a:cubicBezTo>
                <a:cubicBezTo>
                  <a:pt x="1544719" y="437144"/>
                  <a:pt x="1545998" y="433553"/>
                  <a:pt x="1546700" y="429178"/>
                </a:cubicBezTo>
                <a:cubicBezTo>
                  <a:pt x="1547401" y="424802"/>
                  <a:pt x="1547752" y="419560"/>
                  <a:pt x="1547752" y="413452"/>
                </a:cubicBezTo>
                <a:cubicBezTo>
                  <a:pt x="1547752" y="407508"/>
                  <a:pt x="1547401" y="402349"/>
                  <a:pt x="1546700" y="397974"/>
                </a:cubicBezTo>
                <a:cubicBezTo>
                  <a:pt x="1545998" y="393598"/>
                  <a:pt x="1544719" y="389987"/>
                  <a:pt x="1542861" y="387139"/>
                </a:cubicBezTo>
                <a:cubicBezTo>
                  <a:pt x="1541004" y="384291"/>
                  <a:pt x="1538424" y="382165"/>
                  <a:pt x="1535122" y="380762"/>
                </a:cubicBezTo>
                <a:cubicBezTo>
                  <a:pt x="1531820" y="379359"/>
                  <a:pt x="1527528" y="378657"/>
                  <a:pt x="1522244" y="378657"/>
                </a:cubicBezTo>
                <a:close/>
                <a:moveTo>
                  <a:pt x="1093619" y="378657"/>
                </a:moveTo>
                <a:cubicBezTo>
                  <a:pt x="1088419" y="378657"/>
                  <a:pt x="1084167" y="379359"/>
                  <a:pt x="1080865" y="380762"/>
                </a:cubicBezTo>
                <a:cubicBezTo>
                  <a:pt x="1077563" y="382165"/>
                  <a:pt x="1074984" y="384291"/>
                  <a:pt x="1073126" y="387139"/>
                </a:cubicBezTo>
                <a:cubicBezTo>
                  <a:pt x="1071269" y="389987"/>
                  <a:pt x="1069989" y="393598"/>
                  <a:pt x="1069288" y="397974"/>
                </a:cubicBezTo>
                <a:cubicBezTo>
                  <a:pt x="1068586" y="402349"/>
                  <a:pt x="1068235" y="407508"/>
                  <a:pt x="1068235" y="413452"/>
                </a:cubicBezTo>
                <a:cubicBezTo>
                  <a:pt x="1068235" y="419560"/>
                  <a:pt x="1068586" y="424802"/>
                  <a:pt x="1069288" y="429178"/>
                </a:cubicBezTo>
                <a:cubicBezTo>
                  <a:pt x="1069989" y="433553"/>
                  <a:pt x="1071269" y="437144"/>
                  <a:pt x="1073126" y="439950"/>
                </a:cubicBezTo>
                <a:cubicBezTo>
                  <a:pt x="1074984" y="442757"/>
                  <a:pt x="1077563" y="444821"/>
                  <a:pt x="1080865" y="446142"/>
                </a:cubicBezTo>
                <a:cubicBezTo>
                  <a:pt x="1084167" y="447462"/>
                  <a:pt x="1088419" y="448123"/>
                  <a:pt x="1093619" y="448123"/>
                </a:cubicBezTo>
                <a:cubicBezTo>
                  <a:pt x="1098902" y="448123"/>
                  <a:pt x="1103195" y="447462"/>
                  <a:pt x="1106497" y="446142"/>
                </a:cubicBezTo>
                <a:cubicBezTo>
                  <a:pt x="1109799" y="444821"/>
                  <a:pt x="1112379" y="442757"/>
                  <a:pt x="1114236" y="439950"/>
                </a:cubicBezTo>
                <a:cubicBezTo>
                  <a:pt x="1116094" y="437144"/>
                  <a:pt x="1117373" y="433553"/>
                  <a:pt x="1118075" y="429178"/>
                </a:cubicBezTo>
                <a:cubicBezTo>
                  <a:pt x="1118776" y="424802"/>
                  <a:pt x="1119127" y="419560"/>
                  <a:pt x="1119127" y="413452"/>
                </a:cubicBezTo>
                <a:cubicBezTo>
                  <a:pt x="1119127" y="407508"/>
                  <a:pt x="1118776" y="402349"/>
                  <a:pt x="1118075" y="397974"/>
                </a:cubicBezTo>
                <a:cubicBezTo>
                  <a:pt x="1117373" y="393598"/>
                  <a:pt x="1116094" y="389987"/>
                  <a:pt x="1114236" y="387139"/>
                </a:cubicBezTo>
                <a:cubicBezTo>
                  <a:pt x="1112379" y="384291"/>
                  <a:pt x="1109799" y="382165"/>
                  <a:pt x="1106497" y="380762"/>
                </a:cubicBezTo>
                <a:cubicBezTo>
                  <a:pt x="1103195" y="379359"/>
                  <a:pt x="1098902" y="378657"/>
                  <a:pt x="1093619" y="378657"/>
                </a:cubicBezTo>
                <a:close/>
                <a:moveTo>
                  <a:pt x="2125872" y="370484"/>
                </a:moveTo>
                <a:lnTo>
                  <a:pt x="2173668" y="370484"/>
                </a:lnTo>
                <a:lnTo>
                  <a:pt x="2173668" y="380390"/>
                </a:lnTo>
                <a:lnTo>
                  <a:pt x="2137016" y="380390"/>
                </a:lnTo>
                <a:lnTo>
                  <a:pt x="2137016" y="407013"/>
                </a:lnTo>
                <a:lnTo>
                  <a:pt x="2171192" y="407013"/>
                </a:lnTo>
                <a:lnTo>
                  <a:pt x="2171192" y="416424"/>
                </a:lnTo>
                <a:lnTo>
                  <a:pt x="2137016" y="416424"/>
                </a:lnTo>
                <a:lnTo>
                  <a:pt x="2137016" y="446389"/>
                </a:lnTo>
                <a:lnTo>
                  <a:pt x="2176764" y="446389"/>
                </a:lnTo>
                <a:lnTo>
                  <a:pt x="2176764" y="456419"/>
                </a:lnTo>
                <a:lnTo>
                  <a:pt x="2125872" y="456419"/>
                </a:lnTo>
                <a:close/>
                <a:moveTo>
                  <a:pt x="2030622" y="370484"/>
                </a:moveTo>
                <a:lnTo>
                  <a:pt x="2052415" y="370484"/>
                </a:lnTo>
                <a:cubicBezTo>
                  <a:pt x="2058441" y="370484"/>
                  <a:pt x="2063539" y="370918"/>
                  <a:pt x="2067708" y="371785"/>
                </a:cubicBezTo>
                <a:cubicBezTo>
                  <a:pt x="2071876" y="372651"/>
                  <a:pt x="2075261" y="374075"/>
                  <a:pt x="2077861" y="376057"/>
                </a:cubicBezTo>
                <a:cubicBezTo>
                  <a:pt x="2080462" y="378038"/>
                  <a:pt x="2082340" y="380659"/>
                  <a:pt x="2083495" y="383920"/>
                </a:cubicBezTo>
                <a:cubicBezTo>
                  <a:pt x="2084651" y="387180"/>
                  <a:pt x="2085229" y="391163"/>
                  <a:pt x="2085229" y="395869"/>
                </a:cubicBezTo>
                <a:cubicBezTo>
                  <a:pt x="2085229" y="403298"/>
                  <a:pt x="2083784" y="408932"/>
                  <a:pt x="2080895" y="412771"/>
                </a:cubicBezTo>
                <a:cubicBezTo>
                  <a:pt x="2078006" y="416609"/>
                  <a:pt x="2073589" y="419189"/>
                  <a:pt x="2067646" y="420510"/>
                </a:cubicBezTo>
                <a:lnTo>
                  <a:pt x="2093401" y="456419"/>
                </a:lnTo>
                <a:lnTo>
                  <a:pt x="2080276" y="456419"/>
                </a:lnTo>
                <a:lnTo>
                  <a:pt x="2056625" y="421748"/>
                </a:lnTo>
                <a:cubicBezTo>
                  <a:pt x="2055965" y="421831"/>
                  <a:pt x="2055284" y="421872"/>
                  <a:pt x="2054582" y="421872"/>
                </a:cubicBezTo>
                <a:cubicBezTo>
                  <a:pt x="2053881" y="421872"/>
                  <a:pt x="2053158" y="421872"/>
                  <a:pt x="2052415" y="421872"/>
                </a:cubicBezTo>
                <a:lnTo>
                  <a:pt x="2041766" y="421872"/>
                </a:lnTo>
                <a:lnTo>
                  <a:pt x="2041766" y="456419"/>
                </a:lnTo>
                <a:lnTo>
                  <a:pt x="2030622" y="456419"/>
                </a:lnTo>
                <a:close/>
                <a:moveTo>
                  <a:pt x="1954422" y="370484"/>
                </a:moveTo>
                <a:lnTo>
                  <a:pt x="2002218" y="370484"/>
                </a:lnTo>
                <a:lnTo>
                  <a:pt x="2002218" y="380390"/>
                </a:lnTo>
                <a:lnTo>
                  <a:pt x="1965566" y="380390"/>
                </a:lnTo>
                <a:lnTo>
                  <a:pt x="1965566" y="407013"/>
                </a:lnTo>
                <a:lnTo>
                  <a:pt x="1999742" y="407013"/>
                </a:lnTo>
                <a:lnTo>
                  <a:pt x="1999742" y="416424"/>
                </a:lnTo>
                <a:lnTo>
                  <a:pt x="1965566" y="416424"/>
                </a:lnTo>
                <a:lnTo>
                  <a:pt x="1965566" y="446389"/>
                </a:lnTo>
                <a:lnTo>
                  <a:pt x="2005314" y="446389"/>
                </a:lnTo>
                <a:lnTo>
                  <a:pt x="2005314" y="456419"/>
                </a:lnTo>
                <a:lnTo>
                  <a:pt x="1954422" y="456419"/>
                </a:lnTo>
                <a:close/>
                <a:moveTo>
                  <a:pt x="1859172" y="370484"/>
                </a:moveTo>
                <a:lnTo>
                  <a:pt x="1870316" y="370484"/>
                </a:lnTo>
                <a:lnTo>
                  <a:pt x="1870316" y="405527"/>
                </a:lnTo>
                <a:lnTo>
                  <a:pt x="1912788" y="405527"/>
                </a:lnTo>
                <a:lnTo>
                  <a:pt x="1912788" y="370484"/>
                </a:lnTo>
                <a:lnTo>
                  <a:pt x="1924056" y="370484"/>
                </a:lnTo>
                <a:lnTo>
                  <a:pt x="1924056" y="456419"/>
                </a:lnTo>
                <a:lnTo>
                  <a:pt x="1912788" y="456419"/>
                </a:lnTo>
                <a:lnTo>
                  <a:pt x="1912788" y="414814"/>
                </a:lnTo>
                <a:lnTo>
                  <a:pt x="1870316" y="414814"/>
                </a:lnTo>
                <a:lnTo>
                  <a:pt x="1870316" y="456419"/>
                </a:lnTo>
                <a:lnTo>
                  <a:pt x="1859172" y="456419"/>
                </a:lnTo>
                <a:close/>
                <a:moveTo>
                  <a:pt x="1411497" y="370484"/>
                </a:moveTo>
                <a:lnTo>
                  <a:pt x="1422641" y="370484"/>
                </a:lnTo>
                <a:lnTo>
                  <a:pt x="1422641" y="446389"/>
                </a:lnTo>
                <a:lnTo>
                  <a:pt x="1459913" y="446389"/>
                </a:lnTo>
                <a:lnTo>
                  <a:pt x="1459913" y="456419"/>
                </a:lnTo>
                <a:lnTo>
                  <a:pt x="1411497" y="456419"/>
                </a:lnTo>
                <a:close/>
                <a:moveTo>
                  <a:pt x="1259097" y="370484"/>
                </a:moveTo>
                <a:lnTo>
                  <a:pt x="1280890" y="370484"/>
                </a:lnTo>
                <a:cubicBezTo>
                  <a:pt x="1286916" y="370484"/>
                  <a:pt x="1292014" y="370918"/>
                  <a:pt x="1296183" y="371785"/>
                </a:cubicBezTo>
                <a:cubicBezTo>
                  <a:pt x="1300351" y="372651"/>
                  <a:pt x="1303736" y="374075"/>
                  <a:pt x="1306336" y="376057"/>
                </a:cubicBezTo>
                <a:cubicBezTo>
                  <a:pt x="1308937" y="378038"/>
                  <a:pt x="1310815" y="380659"/>
                  <a:pt x="1311970" y="383920"/>
                </a:cubicBezTo>
                <a:cubicBezTo>
                  <a:pt x="1313126" y="387180"/>
                  <a:pt x="1313704" y="391163"/>
                  <a:pt x="1313704" y="395869"/>
                </a:cubicBezTo>
                <a:cubicBezTo>
                  <a:pt x="1313704" y="403298"/>
                  <a:pt x="1312259" y="408932"/>
                  <a:pt x="1309370" y="412771"/>
                </a:cubicBezTo>
                <a:cubicBezTo>
                  <a:pt x="1306481" y="416609"/>
                  <a:pt x="1302064" y="419189"/>
                  <a:pt x="1296121" y="420510"/>
                </a:cubicBezTo>
                <a:lnTo>
                  <a:pt x="1321876" y="456419"/>
                </a:lnTo>
                <a:lnTo>
                  <a:pt x="1308751" y="456419"/>
                </a:lnTo>
                <a:lnTo>
                  <a:pt x="1285100" y="421748"/>
                </a:lnTo>
                <a:cubicBezTo>
                  <a:pt x="1284440" y="421831"/>
                  <a:pt x="1283759" y="421872"/>
                  <a:pt x="1283057" y="421872"/>
                </a:cubicBezTo>
                <a:cubicBezTo>
                  <a:pt x="1282356" y="421872"/>
                  <a:pt x="1281633" y="421872"/>
                  <a:pt x="1280890" y="421872"/>
                </a:cubicBezTo>
                <a:lnTo>
                  <a:pt x="1270241" y="421872"/>
                </a:lnTo>
                <a:lnTo>
                  <a:pt x="1270241" y="456419"/>
                </a:lnTo>
                <a:lnTo>
                  <a:pt x="1259097" y="456419"/>
                </a:lnTo>
                <a:close/>
                <a:moveTo>
                  <a:pt x="1163476" y="370484"/>
                </a:moveTo>
                <a:lnTo>
                  <a:pt x="1174496" y="370484"/>
                </a:lnTo>
                <a:lnTo>
                  <a:pt x="1174496" y="426206"/>
                </a:lnTo>
                <a:cubicBezTo>
                  <a:pt x="1174496" y="430333"/>
                  <a:pt x="1174868" y="433780"/>
                  <a:pt x="1175610" y="436545"/>
                </a:cubicBezTo>
                <a:cubicBezTo>
                  <a:pt x="1176353" y="439311"/>
                  <a:pt x="1177571" y="441519"/>
                  <a:pt x="1179263" y="443170"/>
                </a:cubicBezTo>
                <a:cubicBezTo>
                  <a:pt x="1180956" y="444821"/>
                  <a:pt x="1183164" y="446018"/>
                  <a:pt x="1185888" y="446761"/>
                </a:cubicBezTo>
                <a:cubicBezTo>
                  <a:pt x="1188612" y="447504"/>
                  <a:pt x="1191955" y="447875"/>
                  <a:pt x="1195918" y="447875"/>
                </a:cubicBezTo>
                <a:cubicBezTo>
                  <a:pt x="1200045" y="447875"/>
                  <a:pt x="1203492" y="447504"/>
                  <a:pt x="1206257" y="446761"/>
                </a:cubicBezTo>
                <a:cubicBezTo>
                  <a:pt x="1209023" y="446018"/>
                  <a:pt x="1211231" y="444821"/>
                  <a:pt x="1212882" y="443170"/>
                </a:cubicBezTo>
                <a:cubicBezTo>
                  <a:pt x="1214533" y="441519"/>
                  <a:pt x="1215688" y="439311"/>
                  <a:pt x="1216349" y="436545"/>
                </a:cubicBezTo>
                <a:cubicBezTo>
                  <a:pt x="1217009" y="433780"/>
                  <a:pt x="1217339" y="430333"/>
                  <a:pt x="1217339" y="426206"/>
                </a:cubicBezTo>
                <a:lnTo>
                  <a:pt x="1217339" y="370484"/>
                </a:lnTo>
                <a:lnTo>
                  <a:pt x="1228360" y="370484"/>
                </a:lnTo>
                <a:lnTo>
                  <a:pt x="1228360" y="428682"/>
                </a:lnTo>
                <a:cubicBezTo>
                  <a:pt x="1228360" y="438836"/>
                  <a:pt x="1225636" y="446203"/>
                  <a:pt x="1220187" y="450785"/>
                </a:cubicBezTo>
                <a:cubicBezTo>
                  <a:pt x="1214739" y="455367"/>
                  <a:pt x="1206608" y="457657"/>
                  <a:pt x="1195794" y="457657"/>
                </a:cubicBezTo>
                <a:cubicBezTo>
                  <a:pt x="1184980" y="457657"/>
                  <a:pt x="1176890" y="455449"/>
                  <a:pt x="1171524" y="451033"/>
                </a:cubicBezTo>
                <a:cubicBezTo>
                  <a:pt x="1166159" y="446616"/>
                  <a:pt x="1163476" y="439166"/>
                  <a:pt x="1163476" y="428682"/>
                </a:cubicBezTo>
                <a:close/>
                <a:moveTo>
                  <a:pt x="962698" y="370484"/>
                </a:moveTo>
                <a:lnTo>
                  <a:pt x="975576" y="370484"/>
                </a:lnTo>
                <a:lnTo>
                  <a:pt x="998731" y="409366"/>
                </a:lnTo>
                <a:lnTo>
                  <a:pt x="999474" y="409366"/>
                </a:lnTo>
                <a:lnTo>
                  <a:pt x="1022506" y="370484"/>
                </a:lnTo>
                <a:lnTo>
                  <a:pt x="1034764" y="370484"/>
                </a:lnTo>
                <a:lnTo>
                  <a:pt x="1004180" y="419395"/>
                </a:lnTo>
                <a:lnTo>
                  <a:pt x="1004180" y="456419"/>
                </a:lnTo>
                <a:lnTo>
                  <a:pt x="993035" y="456419"/>
                </a:lnTo>
                <a:lnTo>
                  <a:pt x="993035" y="419519"/>
                </a:lnTo>
                <a:close/>
                <a:moveTo>
                  <a:pt x="811422" y="370484"/>
                </a:moveTo>
                <a:lnTo>
                  <a:pt x="836187" y="370484"/>
                </a:lnTo>
                <a:cubicBezTo>
                  <a:pt x="842378" y="370484"/>
                  <a:pt x="848012" y="371042"/>
                  <a:pt x="853089" y="372156"/>
                </a:cubicBezTo>
                <a:cubicBezTo>
                  <a:pt x="858166" y="373271"/>
                  <a:pt x="862521" y="375396"/>
                  <a:pt x="866153" y="378533"/>
                </a:cubicBezTo>
                <a:cubicBezTo>
                  <a:pt x="869785" y="381670"/>
                  <a:pt x="872612" y="386045"/>
                  <a:pt x="874635" y="391659"/>
                </a:cubicBezTo>
                <a:cubicBezTo>
                  <a:pt x="876657" y="397272"/>
                  <a:pt x="877669" y="404536"/>
                  <a:pt x="877669" y="413452"/>
                </a:cubicBezTo>
                <a:cubicBezTo>
                  <a:pt x="877669" y="421789"/>
                  <a:pt x="876657" y="428703"/>
                  <a:pt x="874635" y="434192"/>
                </a:cubicBezTo>
                <a:cubicBezTo>
                  <a:pt x="872612" y="439682"/>
                  <a:pt x="869785" y="444078"/>
                  <a:pt x="866153" y="447380"/>
                </a:cubicBezTo>
                <a:cubicBezTo>
                  <a:pt x="862521" y="450682"/>
                  <a:pt x="858166" y="453014"/>
                  <a:pt x="853089" y="454376"/>
                </a:cubicBezTo>
                <a:cubicBezTo>
                  <a:pt x="848012" y="455738"/>
                  <a:pt x="842378" y="456419"/>
                  <a:pt x="836187" y="456419"/>
                </a:cubicBezTo>
                <a:lnTo>
                  <a:pt x="811422" y="456419"/>
                </a:lnTo>
                <a:close/>
                <a:moveTo>
                  <a:pt x="716172" y="370484"/>
                </a:moveTo>
                <a:lnTo>
                  <a:pt x="740937" y="370484"/>
                </a:lnTo>
                <a:cubicBezTo>
                  <a:pt x="747128" y="370484"/>
                  <a:pt x="752762" y="371042"/>
                  <a:pt x="757839" y="372156"/>
                </a:cubicBezTo>
                <a:cubicBezTo>
                  <a:pt x="762916" y="373271"/>
                  <a:pt x="767271" y="375396"/>
                  <a:pt x="770903" y="378533"/>
                </a:cubicBezTo>
                <a:cubicBezTo>
                  <a:pt x="774535" y="381670"/>
                  <a:pt x="777362" y="386045"/>
                  <a:pt x="779385" y="391659"/>
                </a:cubicBezTo>
                <a:cubicBezTo>
                  <a:pt x="781407" y="397272"/>
                  <a:pt x="782419" y="404536"/>
                  <a:pt x="782419" y="413452"/>
                </a:cubicBezTo>
                <a:cubicBezTo>
                  <a:pt x="782419" y="421789"/>
                  <a:pt x="781407" y="428703"/>
                  <a:pt x="779385" y="434192"/>
                </a:cubicBezTo>
                <a:cubicBezTo>
                  <a:pt x="777362" y="439682"/>
                  <a:pt x="774535" y="444078"/>
                  <a:pt x="770903" y="447380"/>
                </a:cubicBezTo>
                <a:cubicBezTo>
                  <a:pt x="767271" y="450682"/>
                  <a:pt x="762916" y="453014"/>
                  <a:pt x="757839" y="454376"/>
                </a:cubicBezTo>
                <a:cubicBezTo>
                  <a:pt x="752762" y="455738"/>
                  <a:pt x="747128" y="456419"/>
                  <a:pt x="740937" y="456419"/>
                </a:cubicBezTo>
                <a:lnTo>
                  <a:pt x="716172" y="456419"/>
                </a:lnTo>
                <a:close/>
                <a:moveTo>
                  <a:pt x="643458" y="370484"/>
                </a:moveTo>
                <a:lnTo>
                  <a:pt x="658317" y="370484"/>
                </a:lnTo>
                <a:lnTo>
                  <a:pt x="690759" y="456419"/>
                </a:lnTo>
                <a:lnTo>
                  <a:pt x="678996" y="456419"/>
                </a:lnTo>
                <a:lnTo>
                  <a:pt x="669709" y="430787"/>
                </a:lnTo>
                <a:lnTo>
                  <a:pt x="631695" y="430787"/>
                </a:lnTo>
                <a:lnTo>
                  <a:pt x="622284" y="456419"/>
                </a:lnTo>
                <a:lnTo>
                  <a:pt x="610892" y="456419"/>
                </a:lnTo>
                <a:close/>
                <a:moveTo>
                  <a:pt x="1722269" y="369246"/>
                </a:moveTo>
                <a:cubicBezTo>
                  <a:pt x="1728378" y="369246"/>
                  <a:pt x="1733744" y="369927"/>
                  <a:pt x="1738367" y="371289"/>
                </a:cubicBezTo>
                <a:cubicBezTo>
                  <a:pt x="1742989" y="372651"/>
                  <a:pt x="1746848" y="375025"/>
                  <a:pt x="1749944" y="378409"/>
                </a:cubicBezTo>
                <a:cubicBezTo>
                  <a:pt x="1753040" y="381794"/>
                  <a:pt x="1755372" y="386313"/>
                  <a:pt x="1756940" y="391968"/>
                </a:cubicBezTo>
                <a:cubicBezTo>
                  <a:pt x="1758509" y="397623"/>
                  <a:pt x="1759293" y="404784"/>
                  <a:pt x="1759293" y="413452"/>
                </a:cubicBezTo>
                <a:cubicBezTo>
                  <a:pt x="1759293" y="422120"/>
                  <a:pt x="1758509" y="429301"/>
                  <a:pt x="1756940" y="434997"/>
                </a:cubicBezTo>
                <a:cubicBezTo>
                  <a:pt x="1755372" y="440693"/>
                  <a:pt x="1753040" y="445213"/>
                  <a:pt x="1749944" y="448556"/>
                </a:cubicBezTo>
                <a:cubicBezTo>
                  <a:pt x="1746848" y="451899"/>
                  <a:pt x="1742989" y="454252"/>
                  <a:pt x="1738367" y="455614"/>
                </a:cubicBezTo>
                <a:cubicBezTo>
                  <a:pt x="1733744" y="456976"/>
                  <a:pt x="1728378" y="457657"/>
                  <a:pt x="1722269" y="457657"/>
                </a:cubicBezTo>
                <a:cubicBezTo>
                  <a:pt x="1716161" y="457657"/>
                  <a:pt x="1710815" y="456976"/>
                  <a:pt x="1706234" y="455614"/>
                </a:cubicBezTo>
                <a:cubicBezTo>
                  <a:pt x="1701652" y="454252"/>
                  <a:pt x="1697793" y="451899"/>
                  <a:pt x="1694656" y="448556"/>
                </a:cubicBezTo>
                <a:cubicBezTo>
                  <a:pt x="1691519" y="445213"/>
                  <a:pt x="1689167" y="440693"/>
                  <a:pt x="1687598" y="434997"/>
                </a:cubicBezTo>
                <a:cubicBezTo>
                  <a:pt x="1686030" y="429301"/>
                  <a:pt x="1685246" y="422120"/>
                  <a:pt x="1685246" y="413452"/>
                </a:cubicBezTo>
                <a:cubicBezTo>
                  <a:pt x="1685246" y="404784"/>
                  <a:pt x="1686030" y="397623"/>
                  <a:pt x="1687598" y="391968"/>
                </a:cubicBezTo>
                <a:cubicBezTo>
                  <a:pt x="1689167" y="386313"/>
                  <a:pt x="1691519" y="381794"/>
                  <a:pt x="1694656" y="378409"/>
                </a:cubicBezTo>
                <a:cubicBezTo>
                  <a:pt x="1697793" y="375025"/>
                  <a:pt x="1701652" y="372651"/>
                  <a:pt x="1706234" y="371289"/>
                </a:cubicBezTo>
                <a:cubicBezTo>
                  <a:pt x="1710815" y="369927"/>
                  <a:pt x="1716161" y="369246"/>
                  <a:pt x="1722269" y="369246"/>
                </a:cubicBezTo>
                <a:close/>
                <a:moveTo>
                  <a:pt x="1631477" y="369246"/>
                </a:moveTo>
                <a:cubicBezTo>
                  <a:pt x="1633458" y="369246"/>
                  <a:pt x="1635501" y="369329"/>
                  <a:pt x="1637606" y="369494"/>
                </a:cubicBezTo>
                <a:cubicBezTo>
                  <a:pt x="1639711" y="369659"/>
                  <a:pt x="1641754" y="369886"/>
                  <a:pt x="1643736" y="370175"/>
                </a:cubicBezTo>
                <a:cubicBezTo>
                  <a:pt x="1645717" y="370464"/>
                  <a:pt x="1647595" y="370815"/>
                  <a:pt x="1649370" y="371227"/>
                </a:cubicBezTo>
                <a:cubicBezTo>
                  <a:pt x="1651145" y="371640"/>
                  <a:pt x="1652651" y="372094"/>
                  <a:pt x="1653889" y="372590"/>
                </a:cubicBezTo>
                <a:lnTo>
                  <a:pt x="1653889" y="382496"/>
                </a:lnTo>
                <a:cubicBezTo>
                  <a:pt x="1651000" y="381340"/>
                  <a:pt x="1647719" y="380473"/>
                  <a:pt x="1644045" y="379895"/>
                </a:cubicBezTo>
                <a:cubicBezTo>
                  <a:pt x="1640372" y="379317"/>
                  <a:pt x="1636347" y="379028"/>
                  <a:pt x="1631972" y="379028"/>
                </a:cubicBezTo>
                <a:cubicBezTo>
                  <a:pt x="1627184" y="379028"/>
                  <a:pt x="1622912" y="379524"/>
                  <a:pt x="1619156" y="380514"/>
                </a:cubicBezTo>
                <a:cubicBezTo>
                  <a:pt x="1615400" y="381505"/>
                  <a:pt x="1612222" y="383280"/>
                  <a:pt x="1609622" y="385839"/>
                </a:cubicBezTo>
                <a:cubicBezTo>
                  <a:pt x="1607022" y="388398"/>
                  <a:pt x="1605040" y="391906"/>
                  <a:pt x="1603678" y="396364"/>
                </a:cubicBezTo>
                <a:cubicBezTo>
                  <a:pt x="1602316" y="400822"/>
                  <a:pt x="1601635" y="406518"/>
                  <a:pt x="1601635" y="413452"/>
                </a:cubicBezTo>
                <a:cubicBezTo>
                  <a:pt x="1601635" y="420799"/>
                  <a:pt x="1602275" y="426722"/>
                  <a:pt x="1603554" y="431221"/>
                </a:cubicBezTo>
                <a:cubicBezTo>
                  <a:pt x="1604834" y="435720"/>
                  <a:pt x="1606753" y="439207"/>
                  <a:pt x="1609312" y="441684"/>
                </a:cubicBezTo>
                <a:cubicBezTo>
                  <a:pt x="1611871" y="444160"/>
                  <a:pt x="1614988" y="445832"/>
                  <a:pt x="1618661" y="446699"/>
                </a:cubicBezTo>
                <a:cubicBezTo>
                  <a:pt x="1622335" y="447566"/>
                  <a:pt x="1626607" y="447999"/>
                  <a:pt x="1631477" y="447999"/>
                </a:cubicBezTo>
                <a:cubicBezTo>
                  <a:pt x="1633458" y="447999"/>
                  <a:pt x="1635790" y="447875"/>
                  <a:pt x="1638473" y="447627"/>
                </a:cubicBezTo>
                <a:cubicBezTo>
                  <a:pt x="1641156" y="447380"/>
                  <a:pt x="1643488" y="446967"/>
                  <a:pt x="1645469" y="446389"/>
                </a:cubicBezTo>
                <a:lnTo>
                  <a:pt x="1645469" y="419767"/>
                </a:lnTo>
                <a:lnTo>
                  <a:pt x="1628258" y="419767"/>
                </a:lnTo>
                <a:lnTo>
                  <a:pt x="1628258" y="410356"/>
                </a:lnTo>
                <a:lnTo>
                  <a:pt x="1656118" y="410356"/>
                </a:lnTo>
                <a:lnTo>
                  <a:pt x="1656118" y="454066"/>
                </a:lnTo>
                <a:cubicBezTo>
                  <a:pt x="1652981" y="455057"/>
                  <a:pt x="1649246" y="455903"/>
                  <a:pt x="1644912" y="456605"/>
                </a:cubicBezTo>
                <a:cubicBezTo>
                  <a:pt x="1640578" y="457306"/>
                  <a:pt x="1635687" y="457657"/>
                  <a:pt x="1630239" y="457657"/>
                </a:cubicBezTo>
                <a:cubicBezTo>
                  <a:pt x="1623965" y="457657"/>
                  <a:pt x="1618352" y="457038"/>
                  <a:pt x="1613398" y="455800"/>
                </a:cubicBezTo>
                <a:cubicBezTo>
                  <a:pt x="1608446" y="454562"/>
                  <a:pt x="1604235" y="452312"/>
                  <a:pt x="1600768" y="449051"/>
                </a:cubicBezTo>
                <a:cubicBezTo>
                  <a:pt x="1597301" y="445791"/>
                  <a:pt x="1594639" y="441292"/>
                  <a:pt x="1592782" y="435555"/>
                </a:cubicBezTo>
                <a:cubicBezTo>
                  <a:pt x="1590924" y="429817"/>
                  <a:pt x="1589996" y="422450"/>
                  <a:pt x="1589996" y="413452"/>
                </a:cubicBezTo>
                <a:cubicBezTo>
                  <a:pt x="1589996" y="405197"/>
                  <a:pt x="1590945" y="398242"/>
                  <a:pt x="1592844" y="392587"/>
                </a:cubicBezTo>
                <a:cubicBezTo>
                  <a:pt x="1594742" y="386933"/>
                  <a:pt x="1597466" y="382372"/>
                  <a:pt x="1601016" y="378905"/>
                </a:cubicBezTo>
                <a:cubicBezTo>
                  <a:pt x="1604566" y="375437"/>
                  <a:pt x="1608920" y="372961"/>
                  <a:pt x="1614080" y="371475"/>
                </a:cubicBezTo>
                <a:cubicBezTo>
                  <a:pt x="1619239" y="369989"/>
                  <a:pt x="1625038" y="369246"/>
                  <a:pt x="1631477" y="369246"/>
                </a:cubicBezTo>
                <a:close/>
                <a:moveTo>
                  <a:pt x="1522244" y="369246"/>
                </a:moveTo>
                <a:cubicBezTo>
                  <a:pt x="1528353" y="369246"/>
                  <a:pt x="1533719" y="369927"/>
                  <a:pt x="1538342" y="371289"/>
                </a:cubicBezTo>
                <a:cubicBezTo>
                  <a:pt x="1542964" y="372651"/>
                  <a:pt x="1546824" y="375025"/>
                  <a:pt x="1549919" y="378409"/>
                </a:cubicBezTo>
                <a:cubicBezTo>
                  <a:pt x="1553015" y="381794"/>
                  <a:pt x="1555347" y="386313"/>
                  <a:pt x="1556915" y="391968"/>
                </a:cubicBezTo>
                <a:cubicBezTo>
                  <a:pt x="1558484" y="397623"/>
                  <a:pt x="1559268" y="404784"/>
                  <a:pt x="1559268" y="413452"/>
                </a:cubicBezTo>
                <a:cubicBezTo>
                  <a:pt x="1559268" y="422120"/>
                  <a:pt x="1558484" y="429301"/>
                  <a:pt x="1556915" y="434997"/>
                </a:cubicBezTo>
                <a:cubicBezTo>
                  <a:pt x="1555347" y="440693"/>
                  <a:pt x="1553015" y="445213"/>
                  <a:pt x="1549919" y="448556"/>
                </a:cubicBezTo>
                <a:cubicBezTo>
                  <a:pt x="1546824" y="451899"/>
                  <a:pt x="1542964" y="454252"/>
                  <a:pt x="1538342" y="455614"/>
                </a:cubicBezTo>
                <a:cubicBezTo>
                  <a:pt x="1533719" y="456976"/>
                  <a:pt x="1528353" y="457657"/>
                  <a:pt x="1522244" y="457657"/>
                </a:cubicBezTo>
                <a:cubicBezTo>
                  <a:pt x="1516136" y="457657"/>
                  <a:pt x="1510791" y="456976"/>
                  <a:pt x="1506209" y="455614"/>
                </a:cubicBezTo>
                <a:cubicBezTo>
                  <a:pt x="1501627" y="454252"/>
                  <a:pt x="1497768" y="451899"/>
                  <a:pt x="1494631" y="448556"/>
                </a:cubicBezTo>
                <a:cubicBezTo>
                  <a:pt x="1491494" y="445213"/>
                  <a:pt x="1489142" y="440693"/>
                  <a:pt x="1487573" y="434997"/>
                </a:cubicBezTo>
                <a:cubicBezTo>
                  <a:pt x="1486005" y="429301"/>
                  <a:pt x="1485221" y="422120"/>
                  <a:pt x="1485221" y="413452"/>
                </a:cubicBezTo>
                <a:cubicBezTo>
                  <a:pt x="1485221" y="404784"/>
                  <a:pt x="1486005" y="397623"/>
                  <a:pt x="1487573" y="391968"/>
                </a:cubicBezTo>
                <a:cubicBezTo>
                  <a:pt x="1489142" y="386313"/>
                  <a:pt x="1491494" y="381794"/>
                  <a:pt x="1494631" y="378409"/>
                </a:cubicBezTo>
                <a:cubicBezTo>
                  <a:pt x="1497768" y="375025"/>
                  <a:pt x="1501627" y="372651"/>
                  <a:pt x="1506209" y="371289"/>
                </a:cubicBezTo>
                <a:cubicBezTo>
                  <a:pt x="1510791" y="369927"/>
                  <a:pt x="1516136" y="369246"/>
                  <a:pt x="1522244" y="369246"/>
                </a:cubicBezTo>
                <a:close/>
                <a:moveTo>
                  <a:pt x="1093619" y="369246"/>
                </a:moveTo>
                <a:cubicBezTo>
                  <a:pt x="1099728" y="369246"/>
                  <a:pt x="1105094" y="369927"/>
                  <a:pt x="1109717" y="371289"/>
                </a:cubicBezTo>
                <a:cubicBezTo>
                  <a:pt x="1114339" y="372651"/>
                  <a:pt x="1118199" y="375025"/>
                  <a:pt x="1121294" y="378409"/>
                </a:cubicBezTo>
                <a:cubicBezTo>
                  <a:pt x="1124390" y="381794"/>
                  <a:pt x="1126722" y="386313"/>
                  <a:pt x="1128290" y="391968"/>
                </a:cubicBezTo>
                <a:cubicBezTo>
                  <a:pt x="1129859" y="397623"/>
                  <a:pt x="1130643" y="404784"/>
                  <a:pt x="1130643" y="413452"/>
                </a:cubicBezTo>
                <a:cubicBezTo>
                  <a:pt x="1130643" y="422120"/>
                  <a:pt x="1129859" y="429301"/>
                  <a:pt x="1128290" y="434997"/>
                </a:cubicBezTo>
                <a:cubicBezTo>
                  <a:pt x="1126722" y="440693"/>
                  <a:pt x="1124390" y="445213"/>
                  <a:pt x="1121294" y="448556"/>
                </a:cubicBezTo>
                <a:cubicBezTo>
                  <a:pt x="1118199" y="451899"/>
                  <a:pt x="1114339" y="454252"/>
                  <a:pt x="1109717" y="455614"/>
                </a:cubicBezTo>
                <a:cubicBezTo>
                  <a:pt x="1105094" y="456976"/>
                  <a:pt x="1099728" y="457657"/>
                  <a:pt x="1093619" y="457657"/>
                </a:cubicBezTo>
                <a:cubicBezTo>
                  <a:pt x="1087511" y="457657"/>
                  <a:pt x="1082165" y="456976"/>
                  <a:pt x="1077584" y="455614"/>
                </a:cubicBezTo>
                <a:cubicBezTo>
                  <a:pt x="1073002" y="454252"/>
                  <a:pt x="1069143" y="451899"/>
                  <a:pt x="1066006" y="448556"/>
                </a:cubicBezTo>
                <a:cubicBezTo>
                  <a:pt x="1062869" y="445213"/>
                  <a:pt x="1060517" y="440693"/>
                  <a:pt x="1058948" y="434997"/>
                </a:cubicBezTo>
                <a:cubicBezTo>
                  <a:pt x="1057380" y="429301"/>
                  <a:pt x="1056596" y="422120"/>
                  <a:pt x="1056596" y="413452"/>
                </a:cubicBezTo>
                <a:cubicBezTo>
                  <a:pt x="1056596" y="404784"/>
                  <a:pt x="1057380" y="397623"/>
                  <a:pt x="1058948" y="391968"/>
                </a:cubicBezTo>
                <a:cubicBezTo>
                  <a:pt x="1060517" y="386313"/>
                  <a:pt x="1062869" y="381794"/>
                  <a:pt x="1066006" y="378409"/>
                </a:cubicBezTo>
                <a:cubicBezTo>
                  <a:pt x="1069143" y="375025"/>
                  <a:pt x="1073002" y="372651"/>
                  <a:pt x="1077584" y="371289"/>
                </a:cubicBezTo>
                <a:cubicBezTo>
                  <a:pt x="1082165" y="369927"/>
                  <a:pt x="1087511" y="369246"/>
                  <a:pt x="1093619" y="369246"/>
                </a:cubicBezTo>
                <a:close/>
                <a:moveTo>
                  <a:pt x="184597" y="178247"/>
                </a:moveTo>
                <a:lnTo>
                  <a:pt x="184597" y="300640"/>
                </a:lnTo>
                <a:lnTo>
                  <a:pt x="245794" y="300641"/>
                </a:lnTo>
                <a:cubicBezTo>
                  <a:pt x="279592" y="300641"/>
                  <a:pt x="306991" y="273242"/>
                  <a:pt x="306991" y="239444"/>
                </a:cubicBezTo>
                <a:cubicBezTo>
                  <a:pt x="306991" y="205646"/>
                  <a:pt x="279592" y="178247"/>
                  <a:pt x="245794" y="178247"/>
                </a:cubicBezTo>
                <a:close/>
                <a:moveTo>
                  <a:pt x="239444" y="83694"/>
                </a:moveTo>
                <a:lnTo>
                  <a:pt x="284145" y="131523"/>
                </a:lnTo>
                <a:lnTo>
                  <a:pt x="349575" y="129312"/>
                </a:lnTo>
                <a:lnTo>
                  <a:pt x="347364" y="194742"/>
                </a:lnTo>
                <a:lnTo>
                  <a:pt x="395193" y="239444"/>
                </a:lnTo>
                <a:lnTo>
                  <a:pt x="347364" y="284145"/>
                </a:lnTo>
                <a:lnTo>
                  <a:pt x="349575" y="349575"/>
                </a:lnTo>
                <a:lnTo>
                  <a:pt x="284145" y="347364"/>
                </a:lnTo>
                <a:lnTo>
                  <a:pt x="239444" y="395193"/>
                </a:lnTo>
                <a:lnTo>
                  <a:pt x="194742" y="347364"/>
                </a:lnTo>
                <a:lnTo>
                  <a:pt x="129312" y="349575"/>
                </a:lnTo>
                <a:lnTo>
                  <a:pt x="131523" y="284145"/>
                </a:lnTo>
                <a:lnTo>
                  <a:pt x="83694" y="239444"/>
                </a:lnTo>
                <a:lnTo>
                  <a:pt x="131523" y="194742"/>
                </a:lnTo>
                <a:lnTo>
                  <a:pt x="129312" y="129312"/>
                </a:lnTo>
                <a:lnTo>
                  <a:pt x="194742" y="131523"/>
                </a:lnTo>
                <a:close/>
                <a:moveTo>
                  <a:pt x="2066246" y="48339"/>
                </a:moveTo>
                <a:cubicBezTo>
                  <a:pt x="2055476" y="48339"/>
                  <a:pt x="2046637" y="49762"/>
                  <a:pt x="2039728" y="52606"/>
                </a:cubicBezTo>
                <a:cubicBezTo>
                  <a:pt x="2032819" y="55451"/>
                  <a:pt x="2027434" y="59922"/>
                  <a:pt x="2023574" y="66018"/>
                </a:cubicBezTo>
                <a:cubicBezTo>
                  <a:pt x="2019713" y="72114"/>
                  <a:pt x="2017071" y="79988"/>
                  <a:pt x="2015649" y="89640"/>
                </a:cubicBezTo>
                <a:cubicBezTo>
                  <a:pt x="2014226" y="99292"/>
                  <a:pt x="2013515" y="110823"/>
                  <a:pt x="2013515" y="124234"/>
                </a:cubicBezTo>
                <a:cubicBezTo>
                  <a:pt x="2013515" y="138052"/>
                  <a:pt x="2014226" y="149736"/>
                  <a:pt x="2015649" y="159286"/>
                </a:cubicBezTo>
                <a:cubicBezTo>
                  <a:pt x="2017071" y="168837"/>
                  <a:pt x="2019713" y="176558"/>
                  <a:pt x="2023574" y="182451"/>
                </a:cubicBezTo>
                <a:cubicBezTo>
                  <a:pt x="2027434" y="188344"/>
                  <a:pt x="2032819" y="192662"/>
                  <a:pt x="2039728" y="195405"/>
                </a:cubicBezTo>
                <a:cubicBezTo>
                  <a:pt x="2046637" y="198148"/>
                  <a:pt x="2055476" y="199520"/>
                  <a:pt x="2066246" y="199520"/>
                </a:cubicBezTo>
                <a:cubicBezTo>
                  <a:pt x="2077015" y="199520"/>
                  <a:pt x="2085804" y="198148"/>
                  <a:pt x="2092611" y="195405"/>
                </a:cubicBezTo>
                <a:cubicBezTo>
                  <a:pt x="2099418" y="192662"/>
                  <a:pt x="2104752" y="188344"/>
                  <a:pt x="2108613" y="182451"/>
                </a:cubicBezTo>
                <a:cubicBezTo>
                  <a:pt x="2112474" y="176558"/>
                  <a:pt x="2115115" y="168837"/>
                  <a:pt x="2116538" y="159286"/>
                </a:cubicBezTo>
                <a:cubicBezTo>
                  <a:pt x="2117960" y="149736"/>
                  <a:pt x="2118671" y="138052"/>
                  <a:pt x="2118671" y="124234"/>
                </a:cubicBezTo>
                <a:cubicBezTo>
                  <a:pt x="2118671" y="110823"/>
                  <a:pt x="2117960" y="99292"/>
                  <a:pt x="2116538" y="89640"/>
                </a:cubicBezTo>
                <a:cubicBezTo>
                  <a:pt x="2115115" y="79988"/>
                  <a:pt x="2112474" y="72114"/>
                  <a:pt x="2108613" y="66018"/>
                </a:cubicBezTo>
                <a:cubicBezTo>
                  <a:pt x="2104752" y="59922"/>
                  <a:pt x="2099418" y="55451"/>
                  <a:pt x="2092611" y="52606"/>
                </a:cubicBezTo>
                <a:cubicBezTo>
                  <a:pt x="2085804" y="49762"/>
                  <a:pt x="2077015" y="48339"/>
                  <a:pt x="2066246" y="48339"/>
                </a:cubicBezTo>
                <a:close/>
                <a:moveTo>
                  <a:pt x="1561421" y="48339"/>
                </a:moveTo>
                <a:cubicBezTo>
                  <a:pt x="1550651" y="48339"/>
                  <a:pt x="1541812" y="49762"/>
                  <a:pt x="1534903" y="52606"/>
                </a:cubicBezTo>
                <a:cubicBezTo>
                  <a:pt x="1527994" y="55451"/>
                  <a:pt x="1522609" y="59922"/>
                  <a:pt x="1518749" y="66018"/>
                </a:cubicBezTo>
                <a:cubicBezTo>
                  <a:pt x="1514888" y="72114"/>
                  <a:pt x="1512246" y="79988"/>
                  <a:pt x="1510824" y="89640"/>
                </a:cubicBezTo>
                <a:cubicBezTo>
                  <a:pt x="1509401" y="99292"/>
                  <a:pt x="1508690" y="110823"/>
                  <a:pt x="1508690" y="124234"/>
                </a:cubicBezTo>
                <a:cubicBezTo>
                  <a:pt x="1508690" y="138052"/>
                  <a:pt x="1509401" y="149736"/>
                  <a:pt x="1510824" y="159286"/>
                </a:cubicBezTo>
                <a:cubicBezTo>
                  <a:pt x="1512246" y="168837"/>
                  <a:pt x="1514888" y="176558"/>
                  <a:pt x="1518749" y="182451"/>
                </a:cubicBezTo>
                <a:cubicBezTo>
                  <a:pt x="1522609" y="188344"/>
                  <a:pt x="1527994" y="192662"/>
                  <a:pt x="1534903" y="195405"/>
                </a:cubicBezTo>
                <a:cubicBezTo>
                  <a:pt x="1541812" y="198148"/>
                  <a:pt x="1550651" y="199520"/>
                  <a:pt x="1561421" y="199520"/>
                </a:cubicBezTo>
                <a:cubicBezTo>
                  <a:pt x="1572190" y="199520"/>
                  <a:pt x="1580979" y="198148"/>
                  <a:pt x="1587786" y="195405"/>
                </a:cubicBezTo>
                <a:cubicBezTo>
                  <a:pt x="1594593" y="192662"/>
                  <a:pt x="1599927" y="188344"/>
                  <a:pt x="1603788" y="182451"/>
                </a:cubicBezTo>
                <a:cubicBezTo>
                  <a:pt x="1607649" y="176558"/>
                  <a:pt x="1610290" y="168837"/>
                  <a:pt x="1611713" y="159286"/>
                </a:cubicBezTo>
                <a:cubicBezTo>
                  <a:pt x="1613135" y="149736"/>
                  <a:pt x="1613846" y="138052"/>
                  <a:pt x="1613846" y="124234"/>
                </a:cubicBezTo>
                <a:cubicBezTo>
                  <a:pt x="1613846" y="110823"/>
                  <a:pt x="1613135" y="99292"/>
                  <a:pt x="1611713" y="89640"/>
                </a:cubicBezTo>
                <a:cubicBezTo>
                  <a:pt x="1610290" y="79988"/>
                  <a:pt x="1607649" y="72114"/>
                  <a:pt x="1603788" y="66018"/>
                </a:cubicBezTo>
                <a:cubicBezTo>
                  <a:pt x="1599927" y="59922"/>
                  <a:pt x="1594593" y="55451"/>
                  <a:pt x="1587786" y="52606"/>
                </a:cubicBezTo>
                <a:cubicBezTo>
                  <a:pt x="1580979" y="49762"/>
                  <a:pt x="1572190" y="48339"/>
                  <a:pt x="1561421" y="48339"/>
                </a:cubicBezTo>
                <a:close/>
                <a:moveTo>
                  <a:pt x="239443" y="26641"/>
                </a:moveTo>
                <a:cubicBezTo>
                  <a:pt x="121915" y="26641"/>
                  <a:pt x="26640" y="121916"/>
                  <a:pt x="26640" y="239444"/>
                </a:cubicBezTo>
                <a:cubicBezTo>
                  <a:pt x="26640" y="356972"/>
                  <a:pt x="121915" y="452247"/>
                  <a:pt x="239443" y="452247"/>
                </a:cubicBezTo>
                <a:cubicBezTo>
                  <a:pt x="356971" y="452247"/>
                  <a:pt x="452246" y="356972"/>
                  <a:pt x="452246" y="239444"/>
                </a:cubicBezTo>
                <a:cubicBezTo>
                  <a:pt x="452246" y="121916"/>
                  <a:pt x="356971" y="26641"/>
                  <a:pt x="239443" y="26641"/>
                </a:cubicBezTo>
                <a:close/>
                <a:moveTo>
                  <a:pt x="1282224" y="18469"/>
                </a:moveTo>
                <a:lnTo>
                  <a:pt x="1322153" y="18469"/>
                </a:lnTo>
                <a:lnTo>
                  <a:pt x="1322153" y="194948"/>
                </a:lnTo>
                <a:lnTo>
                  <a:pt x="1409021" y="194948"/>
                </a:lnTo>
                <a:lnTo>
                  <a:pt x="1409021" y="230000"/>
                </a:lnTo>
                <a:lnTo>
                  <a:pt x="1282224" y="230000"/>
                </a:lnTo>
                <a:close/>
                <a:moveTo>
                  <a:pt x="1082199" y="18469"/>
                </a:moveTo>
                <a:lnTo>
                  <a:pt x="1207472" y="18469"/>
                </a:lnTo>
                <a:lnTo>
                  <a:pt x="1207472" y="53216"/>
                </a:lnTo>
                <a:lnTo>
                  <a:pt x="1122128" y="53216"/>
                </a:lnTo>
                <a:lnTo>
                  <a:pt x="1122128" y="104422"/>
                </a:lnTo>
                <a:lnTo>
                  <a:pt x="1201376" y="104422"/>
                </a:lnTo>
                <a:lnTo>
                  <a:pt x="1201376" y="137646"/>
                </a:lnTo>
                <a:lnTo>
                  <a:pt x="1122128" y="137646"/>
                </a:lnTo>
                <a:lnTo>
                  <a:pt x="1122128" y="194948"/>
                </a:lnTo>
                <a:lnTo>
                  <a:pt x="1212958" y="194948"/>
                </a:lnTo>
                <a:lnTo>
                  <a:pt x="1212958" y="230000"/>
                </a:lnTo>
                <a:lnTo>
                  <a:pt x="1082199" y="230000"/>
                </a:lnTo>
                <a:close/>
                <a:moveTo>
                  <a:pt x="825024" y="18469"/>
                </a:moveTo>
                <a:lnTo>
                  <a:pt x="864953" y="18469"/>
                </a:lnTo>
                <a:lnTo>
                  <a:pt x="864953" y="100155"/>
                </a:lnTo>
                <a:lnTo>
                  <a:pt x="955478" y="100155"/>
                </a:lnTo>
                <a:lnTo>
                  <a:pt x="955478" y="18469"/>
                </a:lnTo>
                <a:lnTo>
                  <a:pt x="995407" y="18469"/>
                </a:lnTo>
                <a:lnTo>
                  <a:pt x="995407" y="230000"/>
                </a:lnTo>
                <a:lnTo>
                  <a:pt x="955478" y="230000"/>
                </a:lnTo>
                <a:lnTo>
                  <a:pt x="955478" y="133378"/>
                </a:lnTo>
                <a:lnTo>
                  <a:pt x="864953" y="133378"/>
                </a:lnTo>
                <a:lnTo>
                  <a:pt x="864953" y="230000"/>
                </a:lnTo>
                <a:lnTo>
                  <a:pt x="825024" y="230000"/>
                </a:lnTo>
                <a:close/>
                <a:moveTo>
                  <a:pt x="615017" y="18469"/>
                </a:moveTo>
                <a:lnTo>
                  <a:pt x="769855" y="18469"/>
                </a:lnTo>
                <a:lnTo>
                  <a:pt x="769855" y="53521"/>
                </a:lnTo>
                <a:lnTo>
                  <a:pt x="712248" y="53521"/>
                </a:lnTo>
                <a:lnTo>
                  <a:pt x="712248" y="230000"/>
                </a:lnTo>
                <a:lnTo>
                  <a:pt x="672319" y="230000"/>
                </a:lnTo>
                <a:lnTo>
                  <a:pt x="672319" y="53521"/>
                </a:lnTo>
                <a:lnTo>
                  <a:pt x="615017" y="53521"/>
                </a:lnTo>
                <a:close/>
                <a:moveTo>
                  <a:pt x="2066246" y="15421"/>
                </a:moveTo>
                <a:cubicBezTo>
                  <a:pt x="2081486" y="15421"/>
                  <a:pt x="2094948" y="17097"/>
                  <a:pt x="2106632" y="20450"/>
                </a:cubicBezTo>
                <a:cubicBezTo>
                  <a:pt x="2118316" y="23803"/>
                  <a:pt x="2128171" y="29594"/>
                  <a:pt x="2136197" y="37824"/>
                </a:cubicBezTo>
                <a:cubicBezTo>
                  <a:pt x="2144224" y="46053"/>
                  <a:pt x="2150269" y="57178"/>
                  <a:pt x="2154333" y="71199"/>
                </a:cubicBezTo>
                <a:cubicBezTo>
                  <a:pt x="2158397" y="85220"/>
                  <a:pt x="2160429" y="102898"/>
                  <a:pt x="2160429" y="124234"/>
                </a:cubicBezTo>
                <a:cubicBezTo>
                  <a:pt x="2160429" y="145774"/>
                  <a:pt x="2158397" y="163554"/>
                  <a:pt x="2154333" y="177574"/>
                </a:cubicBezTo>
                <a:cubicBezTo>
                  <a:pt x="2150269" y="191595"/>
                  <a:pt x="2144224" y="202720"/>
                  <a:pt x="2136197" y="210950"/>
                </a:cubicBezTo>
                <a:cubicBezTo>
                  <a:pt x="2128171" y="219180"/>
                  <a:pt x="2118316" y="224920"/>
                  <a:pt x="2106632" y="228171"/>
                </a:cubicBezTo>
                <a:cubicBezTo>
                  <a:pt x="2094948" y="231422"/>
                  <a:pt x="2081486" y="233048"/>
                  <a:pt x="2066246" y="233048"/>
                </a:cubicBezTo>
                <a:cubicBezTo>
                  <a:pt x="2051006" y="233048"/>
                  <a:pt x="2037493" y="231422"/>
                  <a:pt x="2025707" y="228171"/>
                </a:cubicBezTo>
                <a:cubicBezTo>
                  <a:pt x="2013922" y="224920"/>
                  <a:pt x="2004066" y="219180"/>
                  <a:pt x="1996142" y="210950"/>
                </a:cubicBezTo>
                <a:cubicBezTo>
                  <a:pt x="1988217" y="202720"/>
                  <a:pt x="1982172" y="191595"/>
                  <a:pt x="1978006" y="177574"/>
                </a:cubicBezTo>
                <a:cubicBezTo>
                  <a:pt x="1973840" y="163554"/>
                  <a:pt x="1971758" y="145774"/>
                  <a:pt x="1971758" y="124234"/>
                </a:cubicBezTo>
                <a:cubicBezTo>
                  <a:pt x="1971758" y="102898"/>
                  <a:pt x="1973840" y="85220"/>
                  <a:pt x="1978006" y="71199"/>
                </a:cubicBezTo>
                <a:cubicBezTo>
                  <a:pt x="1982172" y="57178"/>
                  <a:pt x="1988217" y="46053"/>
                  <a:pt x="1996142" y="37824"/>
                </a:cubicBezTo>
                <a:cubicBezTo>
                  <a:pt x="2004066" y="29594"/>
                  <a:pt x="2013922" y="23803"/>
                  <a:pt x="2025707" y="20450"/>
                </a:cubicBezTo>
                <a:cubicBezTo>
                  <a:pt x="2037493" y="17097"/>
                  <a:pt x="2051006" y="15421"/>
                  <a:pt x="2066246" y="15421"/>
                </a:cubicBezTo>
                <a:close/>
                <a:moveTo>
                  <a:pt x="1838179" y="15421"/>
                </a:moveTo>
                <a:cubicBezTo>
                  <a:pt x="1843056" y="15421"/>
                  <a:pt x="1848136" y="15624"/>
                  <a:pt x="1853419" y="16030"/>
                </a:cubicBezTo>
                <a:cubicBezTo>
                  <a:pt x="1858702" y="16437"/>
                  <a:pt x="1863884" y="16945"/>
                  <a:pt x="1868964" y="17554"/>
                </a:cubicBezTo>
                <a:cubicBezTo>
                  <a:pt x="1874044" y="18164"/>
                  <a:pt x="1878768" y="18926"/>
                  <a:pt x="1883137" y="19840"/>
                </a:cubicBezTo>
                <a:cubicBezTo>
                  <a:pt x="1887506" y="20755"/>
                  <a:pt x="1891214" y="21822"/>
                  <a:pt x="1894262" y="23041"/>
                </a:cubicBezTo>
                <a:lnTo>
                  <a:pt x="1894262" y="58398"/>
                </a:lnTo>
                <a:cubicBezTo>
                  <a:pt x="1886541" y="55553"/>
                  <a:pt x="1878159" y="53419"/>
                  <a:pt x="1869116" y="51997"/>
                </a:cubicBezTo>
                <a:cubicBezTo>
                  <a:pt x="1860074" y="50574"/>
                  <a:pt x="1850676" y="49863"/>
                  <a:pt x="1840922" y="49863"/>
                </a:cubicBezTo>
                <a:cubicBezTo>
                  <a:pt x="1830153" y="49863"/>
                  <a:pt x="1820755" y="50981"/>
                  <a:pt x="1812728" y="53216"/>
                </a:cubicBezTo>
                <a:cubicBezTo>
                  <a:pt x="1804702" y="55451"/>
                  <a:pt x="1797996" y="59414"/>
                  <a:pt x="1792611" y="65103"/>
                </a:cubicBezTo>
                <a:cubicBezTo>
                  <a:pt x="1787227" y="70793"/>
                  <a:pt x="1783213" y="78413"/>
                  <a:pt x="1780572" y="87963"/>
                </a:cubicBezTo>
                <a:cubicBezTo>
                  <a:pt x="1777930" y="97514"/>
                  <a:pt x="1776609" y="109604"/>
                  <a:pt x="1776609" y="124234"/>
                </a:cubicBezTo>
                <a:cubicBezTo>
                  <a:pt x="1776609" y="139678"/>
                  <a:pt x="1777829" y="152276"/>
                  <a:pt x="1780267" y="162030"/>
                </a:cubicBezTo>
                <a:cubicBezTo>
                  <a:pt x="1782705" y="171783"/>
                  <a:pt x="1786465" y="179403"/>
                  <a:pt x="1791545" y="184890"/>
                </a:cubicBezTo>
                <a:cubicBezTo>
                  <a:pt x="1796625" y="190376"/>
                  <a:pt x="1803076" y="194135"/>
                  <a:pt x="1810899" y="196167"/>
                </a:cubicBezTo>
                <a:cubicBezTo>
                  <a:pt x="1818723" y="198199"/>
                  <a:pt x="1828121" y="199215"/>
                  <a:pt x="1839093" y="199215"/>
                </a:cubicBezTo>
                <a:cubicBezTo>
                  <a:pt x="1843767" y="199215"/>
                  <a:pt x="1848390" y="199063"/>
                  <a:pt x="1852962" y="198758"/>
                </a:cubicBezTo>
                <a:cubicBezTo>
                  <a:pt x="1857534" y="198453"/>
                  <a:pt x="1861750" y="197793"/>
                  <a:pt x="1865611" y="196777"/>
                </a:cubicBezTo>
                <a:lnTo>
                  <a:pt x="1865611" y="144351"/>
                </a:lnTo>
                <a:lnTo>
                  <a:pt x="1827511" y="144351"/>
                </a:lnTo>
                <a:lnTo>
                  <a:pt x="1827511" y="110823"/>
                </a:lnTo>
                <a:lnTo>
                  <a:pt x="1903101" y="110823"/>
                </a:lnTo>
                <a:lnTo>
                  <a:pt x="1903101" y="223904"/>
                </a:lnTo>
                <a:cubicBezTo>
                  <a:pt x="1895177" y="226342"/>
                  <a:pt x="1885321" y="228476"/>
                  <a:pt x="1873536" y="230305"/>
                </a:cubicBezTo>
                <a:cubicBezTo>
                  <a:pt x="1861750" y="232134"/>
                  <a:pt x="1849253" y="233048"/>
                  <a:pt x="1836045" y="233048"/>
                </a:cubicBezTo>
                <a:cubicBezTo>
                  <a:pt x="1819993" y="233048"/>
                  <a:pt x="1805667" y="231524"/>
                  <a:pt x="1793069" y="228476"/>
                </a:cubicBezTo>
                <a:cubicBezTo>
                  <a:pt x="1780470" y="225428"/>
                  <a:pt x="1769751" y="219891"/>
                  <a:pt x="1760912" y="211864"/>
                </a:cubicBezTo>
                <a:cubicBezTo>
                  <a:pt x="1752073" y="203838"/>
                  <a:pt x="1745317" y="192764"/>
                  <a:pt x="1740643" y="178641"/>
                </a:cubicBezTo>
                <a:cubicBezTo>
                  <a:pt x="1735969" y="164519"/>
                  <a:pt x="1733633" y="146383"/>
                  <a:pt x="1733633" y="124234"/>
                </a:cubicBezTo>
                <a:cubicBezTo>
                  <a:pt x="1733633" y="103914"/>
                  <a:pt x="1736020" y="86795"/>
                  <a:pt x="1740795" y="72876"/>
                </a:cubicBezTo>
                <a:cubicBezTo>
                  <a:pt x="1745571" y="58956"/>
                  <a:pt x="1752479" y="47730"/>
                  <a:pt x="1761522" y="39195"/>
                </a:cubicBezTo>
                <a:cubicBezTo>
                  <a:pt x="1770564" y="30661"/>
                  <a:pt x="1781537" y="24565"/>
                  <a:pt x="1794440" y="20907"/>
                </a:cubicBezTo>
                <a:cubicBezTo>
                  <a:pt x="1807343" y="17250"/>
                  <a:pt x="1821923" y="15421"/>
                  <a:pt x="1838179" y="15421"/>
                </a:cubicBezTo>
                <a:close/>
                <a:moveTo>
                  <a:pt x="1561421" y="15421"/>
                </a:moveTo>
                <a:cubicBezTo>
                  <a:pt x="1576661" y="15421"/>
                  <a:pt x="1590123" y="17097"/>
                  <a:pt x="1601807" y="20450"/>
                </a:cubicBezTo>
                <a:cubicBezTo>
                  <a:pt x="1613491" y="23803"/>
                  <a:pt x="1623346" y="29594"/>
                  <a:pt x="1631372" y="37824"/>
                </a:cubicBezTo>
                <a:cubicBezTo>
                  <a:pt x="1639399" y="46053"/>
                  <a:pt x="1645444" y="57178"/>
                  <a:pt x="1649508" y="71199"/>
                </a:cubicBezTo>
                <a:cubicBezTo>
                  <a:pt x="1653572" y="85220"/>
                  <a:pt x="1655604" y="102898"/>
                  <a:pt x="1655604" y="124234"/>
                </a:cubicBezTo>
                <a:cubicBezTo>
                  <a:pt x="1655604" y="145774"/>
                  <a:pt x="1653572" y="163554"/>
                  <a:pt x="1649508" y="177574"/>
                </a:cubicBezTo>
                <a:cubicBezTo>
                  <a:pt x="1645444" y="191595"/>
                  <a:pt x="1639399" y="202720"/>
                  <a:pt x="1631372" y="210950"/>
                </a:cubicBezTo>
                <a:cubicBezTo>
                  <a:pt x="1623346" y="219180"/>
                  <a:pt x="1613491" y="224920"/>
                  <a:pt x="1601807" y="228171"/>
                </a:cubicBezTo>
                <a:cubicBezTo>
                  <a:pt x="1590123" y="231422"/>
                  <a:pt x="1576661" y="233048"/>
                  <a:pt x="1561421" y="233048"/>
                </a:cubicBezTo>
                <a:cubicBezTo>
                  <a:pt x="1546181" y="233048"/>
                  <a:pt x="1532668" y="231422"/>
                  <a:pt x="1520882" y="228171"/>
                </a:cubicBezTo>
                <a:cubicBezTo>
                  <a:pt x="1509097" y="224920"/>
                  <a:pt x="1499241" y="219180"/>
                  <a:pt x="1491317" y="210950"/>
                </a:cubicBezTo>
                <a:cubicBezTo>
                  <a:pt x="1483392" y="202720"/>
                  <a:pt x="1477347" y="191595"/>
                  <a:pt x="1473181" y="177574"/>
                </a:cubicBezTo>
                <a:cubicBezTo>
                  <a:pt x="1469015" y="163554"/>
                  <a:pt x="1466933" y="145774"/>
                  <a:pt x="1466933" y="124234"/>
                </a:cubicBezTo>
                <a:cubicBezTo>
                  <a:pt x="1466933" y="102898"/>
                  <a:pt x="1469015" y="85220"/>
                  <a:pt x="1473181" y="71199"/>
                </a:cubicBezTo>
                <a:cubicBezTo>
                  <a:pt x="1477347" y="57178"/>
                  <a:pt x="1483392" y="46053"/>
                  <a:pt x="1491317" y="37824"/>
                </a:cubicBezTo>
                <a:cubicBezTo>
                  <a:pt x="1499241" y="29594"/>
                  <a:pt x="1509097" y="23803"/>
                  <a:pt x="1520882" y="20450"/>
                </a:cubicBezTo>
                <a:cubicBezTo>
                  <a:pt x="1532668" y="17097"/>
                  <a:pt x="1546181" y="15421"/>
                  <a:pt x="1561421" y="15421"/>
                </a:cubicBezTo>
                <a:close/>
                <a:moveTo>
                  <a:pt x="239444" y="0"/>
                </a:moveTo>
                <a:cubicBezTo>
                  <a:pt x="371685" y="0"/>
                  <a:pt x="478888" y="107203"/>
                  <a:pt x="478888" y="239444"/>
                </a:cubicBezTo>
                <a:cubicBezTo>
                  <a:pt x="478888" y="371685"/>
                  <a:pt x="371685" y="478888"/>
                  <a:pt x="239444" y="478888"/>
                </a:cubicBezTo>
                <a:cubicBezTo>
                  <a:pt x="107203" y="478888"/>
                  <a:pt x="0" y="371685"/>
                  <a:pt x="0" y="239444"/>
                </a:cubicBezTo>
                <a:cubicBezTo>
                  <a:pt x="0" y="107203"/>
                  <a:pt x="107203" y="0"/>
                  <a:pt x="23944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2052059243"/>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图文-09">
    <p:spTree>
      <p:nvGrpSpPr>
        <p:cNvPr id="1" name=""/>
        <p:cNvGrpSpPr/>
        <p:nvPr/>
      </p:nvGrpSpPr>
      <p:grpSpPr>
        <a:xfrm>
          <a:off x="0" y="0"/>
          <a:ext cx="0" cy="0"/>
          <a:chOff x="0" y="0"/>
          <a:chExt cx="0" cy="0"/>
        </a:xfrm>
      </p:grpSpPr>
      <p:sp>
        <p:nvSpPr>
          <p:cNvPr id="51" name="矩形 50">
            <a:extLst>
              <a:ext uri="{FF2B5EF4-FFF2-40B4-BE49-F238E27FC236}">
                <a16:creationId xmlns:a16="http://schemas.microsoft.com/office/drawing/2014/main" id="{989EF782-C727-4B06-8DA7-CC0B67E48210}"/>
              </a:ext>
            </a:extLst>
          </p:cNvPr>
          <p:cNvSpPr/>
          <p:nvPr userDrawn="1"/>
        </p:nvSpPr>
        <p:spPr>
          <a:xfrm>
            <a:off x="0" y="6570000"/>
            <a:ext cx="12192000" cy="288000"/>
          </a:xfrm>
          <a:prstGeom prst="rect">
            <a:avLst/>
          </a:prstGeom>
          <a:gradFill>
            <a:gsLst>
              <a:gs pos="0">
                <a:schemeClr val="accent1"/>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R" panose="00020600040101010101" pitchFamily="18" charset="-122"/>
            </a:endParaRPr>
          </a:p>
        </p:txBody>
      </p:sp>
      <p:cxnSp>
        <p:nvCxnSpPr>
          <p:cNvPr id="6" name="直接连接符 5">
            <a:extLst>
              <a:ext uri="{FF2B5EF4-FFF2-40B4-BE49-F238E27FC236}">
                <a16:creationId xmlns:a16="http://schemas.microsoft.com/office/drawing/2014/main" id="{7CBF2DD9-8775-4BBA-B02F-7313C992FECE}"/>
              </a:ext>
            </a:extLst>
          </p:cNvPr>
          <p:cNvCxnSpPr>
            <a:cxnSpLocks/>
          </p:cNvCxnSpPr>
          <p:nvPr userDrawn="1"/>
        </p:nvCxnSpPr>
        <p:spPr>
          <a:xfrm>
            <a:off x="660400" y="817563"/>
            <a:ext cx="108585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灯片编号占位符 3">
            <a:extLst>
              <a:ext uri="{FF2B5EF4-FFF2-40B4-BE49-F238E27FC236}">
                <a16:creationId xmlns:a16="http://schemas.microsoft.com/office/drawing/2014/main" id="{E7FEBF59-6C30-4635-BE70-BF65470DF9DC}"/>
              </a:ext>
            </a:extLst>
          </p:cNvPr>
          <p:cNvSpPr>
            <a:spLocks noGrp="1"/>
          </p:cNvSpPr>
          <p:nvPr userDrawn="1">
            <p:ph type="sldNum" sz="quarter" idx="12"/>
          </p:nvPr>
        </p:nvSpPr>
        <p:spPr>
          <a:xfrm>
            <a:off x="8879028" y="6524196"/>
            <a:ext cx="2743200" cy="365125"/>
          </a:xfrm>
        </p:spPr>
        <p:txBody>
          <a:bodyPr/>
          <a:lstStyle>
            <a:lvl1pPr>
              <a:defRPr sz="1000">
                <a:solidFill>
                  <a:schemeClr val="accent5">
                    <a:lumMod val="20000"/>
                    <a:lumOff val="80000"/>
                  </a:schemeClr>
                </a:solidFill>
                <a:latin typeface="阿里巴巴普惠体 R" panose="00020600040101010101" pitchFamily="18" charset="-122"/>
              </a:defRPr>
            </a:lvl1pPr>
          </a:lstStyle>
          <a:p>
            <a:fld id="{75AA9096-2E4D-442F-BCF0-AA35F007B576}" type="slidenum">
              <a:rPr lang="zh-CN" altLang="en-US" smtClean="0"/>
              <a:pPr/>
              <a:t>‹#›</a:t>
            </a:fld>
            <a:endParaRPr lang="zh-CN" altLang="en-US" dirty="0"/>
          </a:p>
        </p:txBody>
      </p:sp>
      <p:sp>
        <p:nvSpPr>
          <p:cNvPr id="52" name="椭圆 51">
            <a:extLst>
              <a:ext uri="{FF2B5EF4-FFF2-40B4-BE49-F238E27FC236}">
                <a16:creationId xmlns:a16="http://schemas.microsoft.com/office/drawing/2014/main" id="{9BFCAD04-6F58-44AA-89E9-405C370DBBB6}"/>
              </a:ext>
            </a:extLst>
          </p:cNvPr>
          <p:cNvSpPr/>
          <p:nvPr userDrawn="1"/>
        </p:nvSpPr>
        <p:spPr>
          <a:xfrm>
            <a:off x="307394" y="147389"/>
            <a:ext cx="594613" cy="594613"/>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R" panose="00020600040101010101" pitchFamily="18" charset="-122"/>
            </a:endParaRPr>
          </a:p>
        </p:txBody>
      </p:sp>
      <p:sp>
        <p:nvSpPr>
          <p:cNvPr id="54" name="标题 53">
            <a:extLst>
              <a:ext uri="{FF2B5EF4-FFF2-40B4-BE49-F238E27FC236}">
                <a16:creationId xmlns:a16="http://schemas.microsoft.com/office/drawing/2014/main" id="{5C8CB8A6-E4C9-4CB3-AA58-D970F712EBA4}"/>
              </a:ext>
            </a:extLst>
          </p:cNvPr>
          <p:cNvSpPr>
            <a:spLocks noGrp="1"/>
          </p:cNvSpPr>
          <p:nvPr userDrawn="1">
            <p:ph type="title" hasCustomPrompt="1"/>
          </p:nvPr>
        </p:nvSpPr>
        <p:spPr>
          <a:xfrm>
            <a:off x="590229" y="203792"/>
            <a:ext cx="7282912" cy="523220"/>
          </a:xfrm>
        </p:spPr>
        <p:txBody>
          <a:bodyPr bIns="0" anchor="b" anchorCtr="0">
            <a:normAutofit/>
          </a:bodyPr>
          <a:lstStyle>
            <a:lvl1pPr>
              <a:defRPr lang="zh-CN" altLang="en-US" sz="2800" b="1" kern="1200" spc="100" baseline="0" dirty="0">
                <a:solidFill>
                  <a:schemeClr val="tx2">
                    <a:lumMod val="50000"/>
                  </a:schemeClr>
                </a:solidFill>
                <a:latin typeface="+mj-ea"/>
                <a:ea typeface="+mj-ea"/>
                <a:cs typeface="+mn-cs"/>
              </a:defRPr>
            </a:lvl1pPr>
          </a:lstStyle>
          <a:p>
            <a:r>
              <a:rPr lang="zh-CN" altLang="en-US" dirty="0"/>
              <a:t>单击此处输入标题</a:t>
            </a:r>
          </a:p>
        </p:txBody>
      </p:sp>
      <p:cxnSp>
        <p:nvCxnSpPr>
          <p:cNvPr id="106" name="直接连接符 105">
            <a:extLst>
              <a:ext uri="{FF2B5EF4-FFF2-40B4-BE49-F238E27FC236}">
                <a16:creationId xmlns:a16="http://schemas.microsoft.com/office/drawing/2014/main" id="{A9C0843E-6068-4FB6-ADC0-7D5805FCB0F8}"/>
              </a:ext>
            </a:extLst>
          </p:cNvPr>
          <p:cNvCxnSpPr/>
          <p:nvPr userDrawn="1"/>
        </p:nvCxnSpPr>
        <p:spPr>
          <a:xfrm>
            <a:off x="2482290" y="3081273"/>
            <a:ext cx="1042655" cy="1007384"/>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07" name="直接连接符 106">
            <a:extLst>
              <a:ext uri="{FF2B5EF4-FFF2-40B4-BE49-F238E27FC236}">
                <a16:creationId xmlns:a16="http://schemas.microsoft.com/office/drawing/2014/main" id="{B6D78331-5117-4367-8E4A-F1CE250E6B2A}"/>
              </a:ext>
            </a:extLst>
          </p:cNvPr>
          <p:cNvCxnSpPr/>
          <p:nvPr userDrawn="1"/>
        </p:nvCxnSpPr>
        <p:spPr>
          <a:xfrm flipV="1">
            <a:off x="4543179" y="3081273"/>
            <a:ext cx="1049504" cy="1007384"/>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08" name="直接连接符 107">
            <a:extLst>
              <a:ext uri="{FF2B5EF4-FFF2-40B4-BE49-F238E27FC236}">
                <a16:creationId xmlns:a16="http://schemas.microsoft.com/office/drawing/2014/main" id="{8C27C8DB-839F-4849-9024-6701D973B7C7}"/>
              </a:ext>
            </a:extLst>
          </p:cNvPr>
          <p:cNvCxnSpPr/>
          <p:nvPr userDrawn="1"/>
        </p:nvCxnSpPr>
        <p:spPr>
          <a:xfrm>
            <a:off x="6610917" y="3081273"/>
            <a:ext cx="1046079" cy="1007384"/>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09" name="直接连接符 108">
            <a:extLst>
              <a:ext uri="{FF2B5EF4-FFF2-40B4-BE49-F238E27FC236}">
                <a16:creationId xmlns:a16="http://schemas.microsoft.com/office/drawing/2014/main" id="{738B7411-86EE-4DE5-82A4-448D2D478B1D}"/>
              </a:ext>
            </a:extLst>
          </p:cNvPr>
          <p:cNvCxnSpPr/>
          <p:nvPr userDrawn="1"/>
        </p:nvCxnSpPr>
        <p:spPr>
          <a:xfrm flipV="1">
            <a:off x="8675230" y="3082953"/>
            <a:ext cx="1046080" cy="1005704"/>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118" name="图片占位符 117">
            <a:extLst>
              <a:ext uri="{FF2B5EF4-FFF2-40B4-BE49-F238E27FC236}">
                <a16:creationId xmlns:a16="http://schemas.microsoft.com/office/drawing/2014/main" id="{D6E823B8-7750-4612-9FE4-93E3A8A901CC}"/>
              </a:ext>
            </a:extLst>
          </p:cNvPr>
          <p:cNvSpPr>
            <a:spLocks noGrp="1"/>
          </p:cNvSpPr>
          <p:nvPr>
            <p:ph type="pic" sz="quarter" idx="13"/>
          </p:nvPr>
        </p:nvSpPr>
        <p:spPr>
          <a:xfrm>
            <a:off x="1253173" y="1852156"/>
            <a:ext cx="1440000" cy="1440000"/>
          </a:xfrm>
          <a:custGeom>
            <a:avLst/>
            <a:gdLst>
              <a:gd name="connsiteX0" fmla="*/ 720000 w 1440000"/>
              <a:gd name="connsiteY0" fmla="*/ 0 h 1440000"/>
              <a:gd name="connsiteX1" fmla="*/ 1440000 w 1440000"/>
              <a:gd name="connsiteY1" fmla="*/ 720000 h 1440000"/>
              <a:gd name="connsiteX2" fmla="*/ 720000 w 1440000"/>
              <a:gd name="connsiteY2" fmla="*/ 1440000 h 1440000"/>
              <a:gd name="connsiteX3" fmla="*/ 0 w 1440000"/>
              <a:gd name="connsiteY3" fmla="*/ 720000 h 1440000"/>
              <a:gd name="connsiteX4" fmla="*/ 720000 w 1440000"/>
              <a:gd name="connsiteY4" fmla="*/ 0 h 14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0000" h="1440000">
                <a:moveTo>
                  <a:pt x="720000" y="0"/>
                </a:moveTo>
                <a:cubicBezTo>
                  <a:pt x="1117645" y="0"/>
                  <a:pt x="1440000" y="322355"/>
                  <a:pt x="1440000" y="720000"/>
                </a:cubicBezTo>
                <a:cubicBezTo>
                  <a:pt x="1440000" y="1117645"/>
                  <a:pt x="1117645" y="1440000"/>
                  <a:pt x="720000" y="1440000"/>
                </a:cubicBezTo>
                <a:cubicBezTo>
                  <a:pt x="322355" y="1440000"/>
                  <a:pt x="0" y="1117645"/>
                  <a:pt x="0" y="720000"/>
                </a:cubicBezTo>
                <a:cubicBezTo>
                  <a:pt x="0" y="322355"/>
                  <a:pt x="322355" y="0"/>
                  <a:pt x="720000" y="0"/>
                </a:cubicBezTo>
                <a:close/>
              </a:path>
            </a:pathLst>
          </a:custGeom>
          <a:ln w="25400">
            <a:solidFill>
              <a:schemeClr val="accent1">
                <a:lumMod val="60000"/>
                <a:lumOff val="40000"/>
              </a:schemeClr>
            </a:solidFill>
          </a:ln>
        </p:spPr>
        <p:txBody>
          <a:bodyPr wrap="square">
            <a:noAutofit/>
          </a:bodyPr>
          <a:lstStyle/>
          <a:p>
            <a:endParaRPr lang="zh-CN" altLang="en-US"/>
          </a:p>
        </p:txBody>
      </p:sp>
      <p:sp>
        <p:nvSpPr>
          <p:cNvPr id="119" name="图片占位符 118">
            <a:extLst>
              <a:ext uri="{FF2B5EF4-FFF2-40B4-BE49-F238E27FC236}">
                <a16:creationId xmlns:a16="http://schemas.microsoft.com/office/drawing/2014/main" id="{DA6B49A3-18A7-466A-AF9D-CFF6EAD9B67C}"/>
              </a:ext>
            </a:extLst>
          </p:cNvPr>
          <p:cNvSpPr>
            <a:spLocks noGrp="1"/>
          </p:cNvSpPr>
          <p:nvPr>
            <p:ph type="pic" sz="quarter" idx="14"/>
          </p:nvPr>
        </p:nvSpPr>
        <p:spPr>
          <a:xfrm>
            <a:off x="5381800" y="1852156"/>
            <a:ext cx="1440000" cy="1440000"/>
          </a:xfrm>
          <a:custGeom>
            <a:avLst/>
            <a:gdLst>
              <a:gd name="connsiteX0" fmla="*/ 720000 w 1440000"/>
              <a:gd name="connsiteY0" fmla="*/ 0 h 1440000"/>
              <a:gd name="connsiteX1" fmla="*/ 1440000 w 1440000"/>
              <a:gd name="connsiteY1" fmla="*/ 720000 h 1440000"/>
              <a:gd name="connsiteX2" fmla="*/ 720000 w 1440000"/>
              <a:gd name="connsiteY2" fmla="*/ 1440000 h 1440000"/>
              <a:gd name="connsiteX3" fmla="*/ 0 w 1440000"/>
              <a:gd name="connsiteY3" fmla="*/ 720000 h 1440000"/>
              <a:gd name="connsiteX4" fmla="*/ 720000 w 1440000"/>
              <a:gd name="connsiteY4" fmla="*/ 0 h 14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0000" h="1440000">
                <a:moveTo>
                  <a:pt x="720000" y="0"/>
                </a:moveTo>
                <a:cubicBezTo>
                  <a:pt x="1117645" y="0"/>
                  <a:pt x="1440000" y="322355"/>
                  <a:pt x="1440000" y="720000"/>
                </a:cubicBezTo>
                <a:cubicBezTo>
                  <a:pt x="1440000" y="1117645"/>
                  <a:pt x="1117645" y="1440000"/>
                  <a:pt x="720000" y="1440000"/>
                </a:cubicBezTo>
                <a:cubicBezTo>
                  <a:pt x="322355" y="1440000"/>
                  <a:pt x="0" y="1117645"/>
                  <a:pt x="0" y="720000"/>
                </a:cubicBezTo>
                <a:cubicBezTo>
                  <a:pt x="0" y="322355"/>
                  <a:pt x="322355" y="0"/>
                  <a:pt x="720000" y="0"/>
                </a:cubicBezTo>
                <a:close/>
              </a:path>
            </a:pathLst>
          </a:custGeom>
          <a:ln w="25400">
            <a:solidFill>
              <a:schemeClr val="accent1">
                <a:lumMod val="60000"/>
                <a:lumOff val="40000"/>
              </a:schemeClr>
            </a:solidFill>
          </a:ln>
        </p:spPr>
        <p:txBody>
          <a:bodyPr wrap="square">
            <a:noAutofit/>
          </a:bodyPr>
          <a:lstStyle/>
          <a:p>
            <a:endParaRPr lang="zh-CN" altLang="en-US"/>
          </a:p>
        </p:txBody>
      </p:sp>
      <p:sp>
        <p:nvSpPr>
          <p:cNvPr id="120" name="图片占位符 119">
            <a:extLst>
              <a:ext uri="{FF2B5EF4-FFF2-40B4-BE49-F238E27FC236}">
                <a16:creationId xmlns:a16="http://schemas.microsoft.com/office/drawing/2014/main" id="{F1A1AB23-BE7C-49C8-8BDA-0CE9CE509BB4}"/>
              </a:ext>
            </a:extLst>
          </p:cNvPr>
          <p:cNvSpPr>
            <a:spLocks noGrp="1"/>
          </p:cNvSpPr>
          <p:nvPr>
            <p:ph type="pic" sz="quarter" idx="15"/>
          </p:nvPr>
        </p:nvSpPr>
        <p:spPr>
          <a:xfrm>
            <a:off x="9510427" y="1853836"/>
            <a:ext cx="1440000" cy="1440000"/>
          </a:xfrm>
          <a:custGeom>
            <a:avLst/>
            <a:gdLst>
              <a:gd name="connsiteX0" fmla="*/ 720000 w 1440000"/>
              <a:gd name="connsiteY0" fmla="*/ 0 h 1440000"/>
              <a:gd name="connsiteX1" fmla="*/ 1440000 w 1440000"/>
              <a:gd name="connsiteY1" fmla="*/ 720000 h 1440000"/>
              <a:gd name="connsiteX2" fmla="*/ 720000 w 1440000"/>
              <a:gd name="connsiteY2" fmla="*/ 1440000 h 1440000"/>
              <a:gd name="connsiteX3" fmla="*/ 0 w 1440000"/>
              <a:gd name="connsiteY3" fmla="*/ 720000 h 1440000"/>
              <a:gd name="connsiteX4" fmla="*/ 720000 w 1440000"/>
              <a:gd name="connsiteY4" fmla="*/ 0 h 14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0000" h="1440000">
                <a:moveTo>
                  <a:pt x="720000" y="0"/>
                </a:moveTo>
                <a:cubicBezTo>
                  <a:pt x="1117645" y="0"/>
                  <a:pt x="1440000" y="322355"/>
                  <a:pt x="1440000" y="720000"/>
                </a:cubicBezTo>
                <a:cubicBezTo>
                  <a:pt x="1440000" y="1117645"/>
                  <a:pt x="1117645" y="1440000"/>
                  <a:pt x="720000" y="1440000"/>
                </a:cubicBezTo>
                <a:cubicBezTo>
                  <a:pt x="322355" y="1440000"/>
                  <a:pt x="0" y="1117645"/>
                  <a:pt x="0" y="720000"/>
                </a:cubicBezTo>
                <a:cubicBezTo>
                  <a:pt x="0" y="322355"/>
                  <a:pt x="322355" y="0"/>
                  <a:pt x="720000" y="0"/>
                </a:cubicBezTo>
                <a:close/>
              </a:path>
            </a:pathLst>
          </a:custGeom>
          <a:ln w="25400">
            <a:solidFill>
              <a:schemeClr val="accent1">
                <a:lumMod val="60000"/>
                <a:lumOff val="40000"/>
              </a:schemeClr>
            </a:solidFill>
          </a:ln>
        </p:spPr>
        <p:txBody>
          <a:bodyPr wrap="square">
            <a:noAutofit/>
          </a:bodyPr>
          <a:lstStyle/>
          <a:p>
            <a:endParaRPr lang="zh-CN" altLang="en-US"/>
          </a:p>
        </p:txBody>
      </p:sp>
      <p:sp>
        <p:nvSpPr>
          <p:cNvPr id="121" name="图片占位符 120">
            <a:extLst>
              <a:ext uri="{FF2B5EF4-FFF2-40B4-BE49-F238E27FC236}">
                <a16:creationId xmlns:a16="http://schemas.microsoft.com/office/drawing/2014/main" id="{4357F9FD-871D-4981-9265-C4D0865F2598}"/>
              </a:ext>
            </a:extLst>
          </p:cNvPr>
          <p:cNvSpPr>
            <a:spLocks noGrp="1"/>
          </p:cNvSpPr>
          <p:nvPr>
            <p:ph type="pic" sz="quarter" idx="16"/>
          </p:nvPr>
        </p:nvSpPr>
        <p:spPr>
          <a:xfrm>
            <a:off x="7446113" y="3877774"/>
            <a:ext cx="1440000" cy="1440000"/>
          </a:xfrm>
          <a:custGeom>
            <a:avLst/>
            <a:gdLst>
              <a:gd name="connsiteX0" fmla="*/ 720000 w 1440000"/>
              <a:gd name="connsiteY0" fmla="*/ 0 h 1440000"/>
              <a:gd name="connsiteX1" fmla="*/ 1440000 w 1440000"/>
              <a:gd name="connsiteY1" fmla="*/ 720000 h 1440000"/>
              <a:gd name="connsiteX2" fmla="*/ 720000 w 1440000"/>
              <a:gd name="connsiteY2" fmla="*/ 1440000 h 1440000"/>
              <a:gd name="connsiteX3" fmla="*/ 0 w 1440000"/>
              <a:gd name="connsiteY3" fmla="*/ 720000 h 1440000"/>
              <a:gd name="connsiteX4" fmla="*/ 720000 w 1440000"/>
              <a:gd name="connsiteY4" fmla="*/ 0 h 14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0000" h="1440000">
                <a:moveTo>
                  <a:pt x="720000" y="0"/>
                </a:moveTo>
                <a:cubicBezTo>
                  <a:pt x="1117645" y="0"/>
                  <a:pt x="1440000" y="322355"/>
                  <a:pt x="1440000" y="720000"/>
                </a:cubicBezTo>
                <a:cubicBezTo>
                  <a:pt x="1440000" y="1117645"/>
                  <a:pt x="1117645" y="1440000"/>
                  <a:pt x="720000" y="1440000"/>
                </a:cubicBezTo>
                <a:cubicBezTo>
                  <a:pt x="322355" y="1440000"/>
                  <a:pt x="0" y="1117645"/>
                  <a:pt x="0" y="720000"/>
                </a:cubicBezTo>
                <a:cubicBezTo>
                  <a:pt x="0" y="322355"/>
                  <a:pt x="322355" y="0"/>
                  <a:pt x="720000" y="0"/>
                </a:cubicBezTo>
                <a:close/>
              </a:path>
            </a:pathLst>
          </a:custGeom>
          <a:ln w="25400">
            <a:solidFill>
              <a:schemeClr val="accent1">
                <a:lumMod val="60000"/>
                <a:lumOff val="40000"/>
              </a:schemeClr>
            </a:solidFill>
          </a:ln>
        </p:spPr>
        <p:txBody>
          <a:bodyPr wrap="square">
            <a:noAutofit/>
          </a:bodyPr>
          <a:lstStyle/>
          <a:p>
            <a:endParaRPr lang="zh-CN" altLang="en-US"/>
          </a:p>
        </p:txBody>
      </p:sp>
      <p:sp>
        <p:nvSpPr>
          <p:cNvPr id="122" name="图片占位符 121">
            <a:extLst>
              <a:ext uri="{FF2B5EF4-FFF2-40B4-BE49-F238E27FC236}">
                <a16:creationId xmlns:a16="http://schemas.microsoft.com/office/drawing/2014/main" id="{3D2D253C-13ED-4890-B786-853917195ED9}"/>
              </a:ext>
            </a:extLst>
          </p:cNvPr>
          <p:cNvSpPr>
            <a:spLocks noGrp="1"/>
          </p:cNvSpPr>
          <p:nvPr>
            <p:ph type="pic" sz="quarter" idx="17"/>
          </p:nvPr>
        </p:nvSpPr>
        <p:spPr>
          <a:xfrm>
            <a:off x="3314062" y="3877774"/>
            <a:ext cx="1440000" cy="1440000"/>
          </a:xfrm>
          <a:custGeom>
            <a:avLst/>
            <a:gdLst>
              <a:gd name="connsiteX0" fmla="*/ 720000 w 1440000"/>
              <a:gd name="connsiteY0" fmla="*/ 0 h 1440000"/>
              <a:gd name="connsiteX1" fmla="*/ 1440000 w 1440000"/>
              <a:gd name="connsiteY1" fmla="*/ 720000 h 1440000"/>
              <a:gd name="connsiteX2" fmla="*/ 720000 w 1440000"/>
              <a:gd name="connsiteY2" fmla="*/ 1440000 h 1440000"/>
              <a:gd name="connsiteX3" fmla="*/ 0 w 1440000"/>
              <a:gd name="connsiteY3" fmla="*/ 720000 h 1440000"/>
              <a:gd name="connsiteX4" fmla="*/ 720000 w 1440000"/>
              <a:gd name="connsiteY4" fmla="*/ 0 h 14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0000" h="1440000">
                <a:moveTo>
                  <a:pt x="720000" y="0"/>
                </a:moveTo>
                <a:cubicBezTo>
                  <a:pt x="1117645" y="0"/>
                  <a:pt x="1440000" y="322355"/>
                  <a:pt x="1440000" y="720000"/>
                </a:cubicBezTo>
                <a:cubicBezTo>
                  <a:pt x="1440000" y="1117645"/>
                  <a:pt x="1117645" y="1440000"/>
                  <a:pt x="720000" y="1440000"/>
                </a:cubicBezTo>
                <a:cubicBezTo>
                  <a:pt x="322355" y="1440000"/>
                  <a:pt x="0" y="1117645"/>
                  <a:pt x="0" y="720000"/>
                </a:cubicBezTo>
                <a:cubicBezTo>
                  <a:pt x="0" y="322355"/>
                  <a:pt x="322355" y="0"/>
                  <a:pt x="720000" y="0"/>
                </a:cubicBezTo>
                <a:close/>
              </a:path>
            </a:pathLst>
          </a:custGeom>
          <a:ln w="25400">
            <a:solidFill>
              <a:schemeClr val="accent1">
                <a:lumMod val="60000"/>
                <a:lumOff val="40000"/>
              </a:schemeClr>
            </a:solidFill>
          </a:ln>
        </p:spPr>
        <p:txBody>
          <a:bodyPr wrap="square">
            <a:noAutofit/>
          </a:bodyPr>
          <a:lstStyle/>
          <a:p>
            <a:endParaRPr lang="zh-CN" altLang="en-US"/>
          </a:p>
        </p:txBody>
      </p:sp>
      <p:sp>
        <p:nvSpPr>
          <p:cNvPr id="103" name="椭圆 102">
            <a:extLst>
              <a:ext uri="{FF2B5EF4-FFF2-40B4-BE49-F238E27FC236}">
                <a16:creationId xmlns:a16="http://schemas.microsoft.com/office/drawing/2014/main" id="{633B7A3F-EA35-4A69-B56B-9B5314CB437D}"/>
              </a:ext>
            </a:extLst>
          </p:cNvPr>
          <p:cNvSpPr/>
          <p:nvPr userDrawn="1"/>
        </p:nvSpPr>
        <p:spPr>
          <a:xfrm>
            <a:off x="307394" y="6678000"/>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椭圆 103">
            <a:extLst>
              <a:ext uri="{FF2B5EF4-FFF2-40B4-BE49-F238E27FC236}">
                <a16:creationId xmlns:a16="http://schemas.microsoft.com/office/drawing/2014/main" id="{E21C3B3E-91E7-42D1-9F8A-B2D2C2EF28CE}"/>
              </a:ext>
            </a:extLst>
          </p:cNvPr>
          <p:cNvSpPr/>
          <p:nvPr userDrawn="1"/>
        </p:nvSpPr>
        <p:spPr>
          <a:xfrm>
            <a:off x="509269" y="6678000"/>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椭圆 104">
            <a:extLst>
              <a:ext uri="{FF2B5EF4-FFF2-40B4-BE49-F238E27FC236}">
                <a16:creationId xmlns:a16="http://schemas.microsoft.com/office/drawing/2014/main" id="{2B7FE753-D5E5-4BD7-A4BA-CF22F6DBDE71}"/>
              </a:ext>
            </a:extLst>
          </p:cNvPr>
          <p:cNvSpPr/>
          <p:nvPr userDrawn="1"/>
        </p:nvSpPr>
        <p:spPr>
          <a:xfrm>
            <a:off x="711144" y="6678000"/>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椭圆 109">
            <a:extLst>
              <a:ext uri="{FF2B5EF4-FFF2-40B4-BE49-F238E27FC236}">
                <a16:creationId xmlns:a16="http://schemas.microsoft.com/office/drawing/2014/main" id="{31AD4961-06FD-4002-9CD0-3B7ADC73921A}"/>
              </a:ext>
            </a:extLst>
          </p:cNvPr>
          <p:cNvSpPr/>
          <p:nvPr userDrawn="1"/>
        </p:nvSpPr>
        <p:spPr>
          <a:xfrm>
            <a:off x="913019" y="6678000"/>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椭圆 110">
            <a:extLst>
              <a:ext uri="{FF2B5EF4-FFF2-40B4-BE49-F238E27FC236}">
                <a16:creationId xmlns:a16="http://schemas.microsoft.com/office/drawing/2014/main" id="{564A2168-BA52-4E9C-A97B-DF050B94EB2E}"/>
              </a:ext>
            </a:extLst>
          </p:cNvPr>
          <p:cNvSpPr/>
          <p:nvPr userDrawn="1"/>
        </p:nvSpPr>
        <p:spPr>
          <a:xfrm>
            <a:off x="1114893" y="6678000"/>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任意多边形: 形状 111">
            <a:extLst>
              <a:ext uri="{FF2B5EF4-FFF2-40B4-BE49-F238E27FC236}">
                <a16:creationId xmlns:a16="http://schemas.microsoft.com/office/drawing/2014/main" id="{F1BB55DB-DB35-42A4-9E74-76EBEBA725F5}"/>
              </a:ext>
            </a:extLst>
          </p:cNvPr>
          <p:cNvSpPr>
            <a:spLocks noChangeAspect="1"/>
          </p:cNvSpPr>
          <p:nvPr userDrawn="1"/>
        </p:nvSpPr>
        <p:spPr>
          <a:xfrm>
            <a:off x="10007600" y="321377"/>
            <a:ext cx="1511300" cy="332486"/>
          </a:xfrm>
          <a:custGeom>
            <a:avLst/>
            <a:gdLst>
              <a:gd name="connsiteX0" fmla="*/ 650145 w 2176764"/>
              <a:gd name="connsiteY0" fmla="*/ 380886 h 478888"/>
              <a:gd name="connsiteX1" fmla="*/ 635410 w 2176764"/>
              <a:gd name="connsiteY1" fmla="*/ 420881 h 478888"/>
              <a:gd name="connsiteX2" fmla="*/ 666118 w 2176764"/>
              <a:gd name="connsiteY2" fmla="*/ 420881 h 478888"/>
              <a:gd name="connsiteX3" fmla="*/ 651631 w 2176764"/>
              <a:gd name="connsiteY3" fmla="*/ 380886 h 478888"/>
              <a:gd name="connsiteX4" fmla="*/ 2041766 w 2176764"/>
              <a:gd name="connsiteY4" fmla="*/ 380143 h 478888"/>
              <a:gd name="connsiteX5" fmla="*/ 2041766 w 2176764"/>
              <a:gd name="connsiteY5" fmla="*/ 412585 h 478888"/>
              <a:gd name="connsiteX6" fmla="*/ 2051425 w 2176764"/>
              <a:gd name="connsiteY6" fmla="*/ 412585 h 478888"/>
              <a:gd name="connsiteX7" fmla="*/ 2061640 w 2176764"/>
              <a:gd name="connsiteY7" fmla="*/ 412028 h 478888"/>
              <a:gd name="connsiteX8" fmla="*/ 2068636 w 2176764"/>
              <a:gd name="connsiteY8" fmla="*/ 409737 h 478888"/>
              <a:gd name="connsiteX9" fmla="*/ 2072661 w 2176764"/>
              <a:gd name="connsiteY9" fmla="*/ 404660 h 478888"/>
              <a:gd name="connsiteX10" fmla="*/ 2073961 w 2176764"/>
              <a:gd name="connsiteY10" fmla="*/ 395869 h 478888"/>
              <a:gd name="connsiteX11" fmla="*/ 2072661 w 2176764"/>
              <a:gd name="connsiteY11" fmla="*/ 387944 h 478888"/>
              <a:gd name="connsiteX12" fmla="*/ 2068636 w 2176764"/>
              <a:gd name="connsiteY12" fmla="*/ 383115 h 478888"/>
              <a:gd name="connsiteX13" fmla="*/ 2061640 w 2176764"/>
              <a:gd name="connsiteY13" fmla="*/ 380762 h 478888"/>
              <a:gd name="connsiteX14" fmla="*/ 2051425 w 2176764"/>
              <a:gd name="connsiteY14" fmla="*/ 380143 h 478888"/>
              <a:gd name="connsiteX15" fmla="*/ 1270241 w 2176764"/>
              <a:gd name="connsiteY15" fmla="*/ 380143 h 478888"/>
              <a:gd name="connsiteX16" fmla="*/ 1270241 w 2176764"/>
              <a:gd name="connsiteY16" fmla="*/ 412585 h 478888"/>
              <a:gd name="connsiteX17" fmla="*/ 1279900 w 2176764"/>
              <a:gd name="connsiteY17" fmla="*/ 412585 h 478888"/>
              <a:gd name="connsiteX18" fmla="*/ 1290115 w 2176764"/>
              <a:gd name="connsiteY18" fmla="*/ 412028 h 478888"/>
              <a:gd name="connsiteX19" fmla="*/ 1297111 w 2176764"/>
              <a:gd name="connsiteY19" fmla="*/ 409737 h 478888"/>
              <a:gd name="connsiteX20" fmla="*/ 1301136 w 2176764"/>
              <a:gd name="connsiteY20" fmla="*/ 404660 h 478888"/>
              <a:gd name="connsiteX21" fmla="*/ 1302436 w 2176764"/>
              <a:gd name="connsiteY21" fmla="*/ 395869 h 478888"/>
              <a:gd name="connsiteX22" fmla="*/ 1301136 w 2176764"/>
              <a:gd name="connsiteY22" fmla="*/ 387944 h 478888"/>
              <a:gd name="connsiteX23" fmla="*/ 1297111 w 2176764"/>
              <a:gd name="connsiteY23" fmla="*/ 383115 h 478888"/>
              <a:gd name="connsiteX24" fmla="*/ 1290115 w 2176764"/>
              <a:gd name="connsiteY24" fmla="*/ 380762 h 478888"/>
              <a:gd name="connsiteX25" fmla="*/ 1279900 w 2176764"/>
              <a:gd name="connsiteY25" fmla="*/ 380143 h 478888"/>
              <a:gd name="connsiteX26" fmla="*/ 822566 w 2176764"/>
              <a:gd name="connsiteY26" fmla="*/ 380143 h 478888"/>
              <a:gd name="connsiteX27" fmla="*/ 822566 w 2176764"/>
              <a:gd name="connsiteY27" fmla="*/ 446637 h 478888"/>
              <a:gd name="connsiteX28" fmla="*/ 835939 w 2176764"/>
              <a:gd name="connsiteY28" fmla="*/ 446637 h 478888"/>
              <a:gd name="connsiteX29" fmla="*/ 848198 w 2176764"/>
              <a:gd name="connsiteY29" fmla="*/ 445089 h 478888"/>
              <a:gd name="connsiteX30" fmla="*/ 857795 w 2176764"/>
              <a:gd name="connsiteY30" fmla="*/ 439765 h 478888"/>
              <a:gd name="connsiteX31" fmla="*/ 863986 w 2176764"/>
              <a:gd name="connsiteY31" fmla="*/ 429549 h 478888"/>
              <a:gd name="connsiteX32" fmla="*/ 866153 w 2176764"/>
              <a:gd name="connsiteY32" fmla="*/ 413452 h 478888"/>
              <a:gd name="connsiteX33" fmla="*/ 863862 w 2176764"/>
              <a:gd name="connsiteY33" fmla="*/ 396673 h 478888"/>
              <a:gd name="connsiteX34" fmla="*/ 857547 w 2176764"/>
              <a:gd name="connsiteY34" fmla="*/ 386520 h 478888"/>
              <a:gd name="connsiteX35" fmla="*/ 848012 w 2176764"/>
              <a:gd name="connsiteY35" fmla="*/ 381505 h 478888"/>
              <a:gd name="connsiteX36" fmla="*/ 835939 w 2176764"/>
              <a:gd name="connsiteY36" fmla="*/ 380143 h 478888"/>
              <a:gd name="connsiteX37" fmla="*/ 727316 w 2176764"/>
              <a:gd name="connsiteY37" fmla="*/ 380143 h 478888"/>
              <a:gd name="connsiteX38" fmla="*/ 727316 w 2176764"/>
              <a:gd name="connsiteY38" fmla="*/ 446637 h 478888"/>
              <a:gd name="connsiteX39" fmla="*/ 740690 w 2176764"/>
              <a:gd name="connsiteY39" fmla="*/ 446637 h 478888"/>
              <a:gd name="connsiteX40" fmla="*/ 752948 w 2176764"/>
              <a:gd name="connsiteY40" fmla="*/ 445089 h 478888"/>
              <a:gd name="connsiteX41" fmla="*/ 762545 w 2176764"/>
              <a:gd name="connsiteY41" fmla="*/ 439765 h 478888"/>
              <a:gd name="connsiteX42" fmla="*/ 768736 w 2176764"/>
              <a:gd name="connsiteY42" fmla="*/ 429549 h 478888"/>
              <a:gd name="connsiteX43" fmla="*/ 770903 w 2176764"/>
              <a:gd name="connsiteY43" fmla="*/ 413452 h 478888"/>
              <a:gd name="connsiteX44" fmla="*/ 768612 w 2176764"/>
              <a:gd name="connsiteY44" fmla="*/ 396673 h 478888"/>
              <a:gd name="connsiteX45" fmla="*/ 762297 w 2176764"/>
              <a:gd name="connsiteY45" fmla="*/ 386520 h 478888"/>
              <a:gd name="connsiteX46" fmla="*/ 752762 w 2176764"/>
              <a:gd name="connsiteY46" fmla="*/ 381505 h 478888"/>
              <a:gd name="connsiteX47" fmla="*/ 740690 w 2176764"/>
              <a:gd name="connsiteY47" fmla="*/ 380143 h 478888"/>
              <a:gd name="connsiteX48" fmla="*/ 1722269 w 2176764"/>
              <a:gd name="connsiteY48" fmla="*/ 378657 h 478888"/>
              <a:gd name="connsiteX49" fmla="*/ 1709515 w 2176764"/>
              <a:gd name="connsiteY49" fmla="*/ 380762 h 478888"/>
              <a:gd name="connsiteX50" fmla="*/ 1701776 w 2176764"/>
              <a:gd name="connsiteY50" fmla="*/ 387139 h 478888"/>
              <a:gd name="connsiteX51" fmla="*/ 1697938 w 2176764"/>
              <a:gd name="connsiteY51" fmla="*/ 397974 h 478888"/>
              <a:gd name="connsiteX52" fmla="*/ 1696885 w 2176764"/>
              <a:gd name="connsiteY52" fmla="*/ 413452 h 478888"/>
              <a:gd name="connsiteX53" fmla="*/ 1697938 w 2176764"/>
              <a:gd name="connsiteY53" fmla="*/ 429178 h 478888"/>
              <a:gd name="connsiteX54" fmla="*/ 1701776 w 2176764"/>
              <a:gd name="connsiteY54" fmla="*/ 439950 h 478888"/>
              <a:gd name="connsiteX55" fmla="*/ 1709515 w 2176764"/>
              <a:gd name="connsiteY55" fmla="*/ 446142 h 478888"/>
              <a:gd name="connsiteX56" fmla="*/ 1722269 w 2176764"/>
              <a:gd name="connsiteY56" fmla="*/ 448123 h 478888"/>
              <a:gd name="connsiteX57" fmla="*/ 1735147 w 2176764"/>
              <a:gd name="connsiteY57" fmla="*/ 446142 h 478888"/>
              <a:gd name="connsiteX58" fmla="*/ 1742886 w 2176764"/>
              <a:gd name="connsiteY58" fmla="*/ 439950 h 478888"/>
              <a:gd name="connsiteX59" fmla="*/ 1746725 w 2176764"/>
              <a:gd name="connsiteY59" fmla="*/ 429178 h 478888"/>
              <a:gd name="connsiteX60" fmla="*/ 1747777 w 2176764"/>
              <a:gd name="connsiteY60" fmla="*/ 413452 h 478888"/>
              <a:gd name="connsiteX61" fmla="*/ 1746725 w 2176764"/>
              <a:gd name="connsiteY61" fmla="*/ 397974 h 478888"/>
              <a:gd name="connsiteX62" fmla="*/ 1742886 w 2176764"/>
              <a:gd name="connsiteY62" fmla="*/ 387139 h 478888"/>
              <a:gd name="connsiteX63" fmla="*/ 1735147 w 2176764"/>
              <a:gd name="connsiteY63" fmla="*/ 380762 h 478888"/>
              <a:gd name="connsiteX64" fmla="*/ 1722269 w 2176764"/>
              <a:gd name="connsiteY64" fmla="*/ 378657 h 478888"/>
              <a:gd name="connsiteX65" fmla="*/ 1522244 w 2176764"/>
              <a:gd name="connsiteY65" fmla="*/ 378657 h 478888"/>
              <a:gd name="connsiteX66" fmla="*/ 1509490 w 2176764"/>
              <a:gd name="connsiteY66" fmla="*/ 380762 h 478888"/>
              <a:gd name="connsiteX67" fmla="*/ 1501751 w 2176764"/>
              <a:gd name="connsiteY67" fmla="*/ 387139 h 478888"/>
              <a:gd name="connsiteX68" fmla="*/ 1497913 w 2176764"/>
              <a:gd name="connsiteY68" fmla="*/ 397974 h 478888"/>
              <a:gd name="connsiteX69" fmla="*/ 1496860 w 2176764"/>
              <a:gd name="connsiteY69" fmla="*/ 413452 h 478888"/>
              <a:gd name="connsiteX70" fmla="*/ 1497913 w 2176764"/>
              <a:gd name="connsiteY70" fmla="*/ 429178 h 478888"/>
              <a:gd name="connsiteX71" fmla="*/ 1501751 w 2176764"/>
              <a:gd name="connsiteY71" fmla="*/ 439950 h 478888"/>
              <a:gd name="connsiteX72" fmla="*/ 1509490 w 2176764"/>
              <a:gd name="connsiteY72" fmla="*/ 446142 h 478888"/>
              <a:gd name="connsiteX73" fmla="*/ 1522244 w 2176764"/>
              <a:gd name="connsiteY73" fmla="*/ 448123 h 478888"/>
              <a:gd name="connsiteX74" fmla="*/ 1535122 w 2176764"/>
              <a:gd name="connsiteY74" fmla="*/ 446142 h 478888"/>
              <a:gd name="connsiteX75" fmla="*/ 1542861 w 2176764"/>
              <a:gd name="connsiteY75" fmla="*/ 439950 h 478888"/>
              <a:gd name="connsiteX76" fmla="*/ 1546700 w 2176764"/>
              <a:gd name="connsiteY76" fmla="*/ 429178 h 478888"/>
              <a:gd name="connsiteX77" fmla="*/ 1547752 w 2176764"/>
              <a:gd name="connsiteY77" fmla="*/ 413452 h 478888"/>
              <a:gd name="connsiteX78" fmla="*/ 1546700 w 2176764"/>
              <a:gd name="connsiteY78" fmla="*/ 397974 h 478888"/>
              <a:gd name="connsiteX79" fmla="*/ 1542861 w 2176764"/>
              <a:gd name="connsiteY79" fmla="*/ 387139 h 478888"/>
              <a:gd name="connsiteX80" fmla="*/ 1535122 w 2176764"/>
              <a:gd name="connsiteY80" fmla="*/ 380762 h 478888"/>
              <a:gd name="connsiteX81" fmla="*/ 1522244 w 2176764"/>
              <a:gd name="connsiteY81" fmla="*/ 378657 h 478888"/>
              <a:gd name="connsiteX82" fmla="*/ 1093619 w 2176764"/>
              <a:gd name="connsiteY82" fmla="*/ 378657 h 478888"/>
              <a:gd name="connsiteX83" fmla="*/ 1080865 w 2176764"/>
              <a:gd name="connsiteY83" fmla="*/ 380762 h 478888"/>
              <a:gd name="connsiteX84" fmla="*/ 1073126 w 2176764"/>
              <a:gd name="connsiteY84" fmla="*/ 387139 h 478888"/>
              <a:gd name="connsiteX85" fmla="*/ 1069288 w 2176764"/>
              <a:gd name="connsiteY85" fmla="*/ 397974 h 478888"/>
              <a:gd name="connsiteX86" fmla="*/ 1068235 w 2176764"/>
              <a:gd name="connsiteY86" fmla="*/ 413452 h 478888"/>
              <a:gd name="connsiteX87" fmla="*/ 1069288 w 2176764"/>
              <a:gd name="connsiteY87" fmla="*/ 429178 h 478888"/>
              <a:gd name="connsiteX88" fmla="*/ 1073126 w 2176764"/>
              <a:gd name="connsiteY88" fmla="*/ 439950 h 478888"/>
              <a:gd name="connsiteX89" fmla="*/ 1080865 w 2176764"/>
              <a:gd name="connsiteY89" fmla="*/ 446142 h 478888"/>
              <a:gd name="connsiteX90" fmla="*/ 1093619 w 2176764"/>
              <a:gd name="connsiteY90" fmla="*/ 448123 h 478888"/>
              <a:gd name="connsiteX91" fmla="*/ 1106497 w 2176764"/>
              <a:gd name="connsiteY91" fmla="*/ 446142 h 478888"/>
              <a:gd name="connsiteX92" fmla="*/ 1114236 w 2176764"/>
              <a:gd name="connsiteY92" fmla="*/ 439950 h 478888"/>
              <a:gd name="connsiteX93" fmla="*/ 1118075 w 2176764"/>
              <a:gd name="connsiteY93" fmla="*/ 429178 h 478888"/>
              <a:gd name="connsiteX94" fmla="*/ 1119127 w 2176764"/>
              <a:gd name="connsiteY94" fmla="*/ 413452 h 478888"/>
              <a:gd name="connsiteX95" fmla="*/ 1118075 w 2176764"/>
              <a:gd name="connsiteY95" fmla="*/ 397974 h 478888"/>
              <a:gd name="connsiteX96" fmla="*/ 1114236 w 2176764"/>
              <a:gd name="connsiteY96" fmla="*/ 387139 h 478888"/>
              <a:gd name="connsiteX97" fmla="*/ 1106497 w 2176764"/>
              <a:gd name="connsiteY97" fmla="*/ 380762 h 478888"/>
              <a:gd name="connsiteX98" fmla="*/ 1093619 w 2176764"/>
              <a:gd name="connsiteY98" fmla="*/ 378657 h 478888"/>
              <a:gd name="connsiteX99" fmla="*/ 2125872 w 2176764"/>
              <a:gd name="connsiteY99" fmla="*/ 370484 h 478888"/>
              <a:gd name="connsiteX100" fmla="*/ 2173668 w 2176764"/>
              <a:gd name="connsiteY100" fmla="*/ 370484 h 478888"/>
              <a:gd name="connsiteX101" fmla="*/ 2173668 w 2176764"/>
              <a:gd name="connsiteY101" fmla="*/ 380390 h 478888"/>
              <a:gd name="connsiteX102" fmla="*/ 2137016 w 2176764"/>
              <a:gd name="connsiteY102" fmla="*/ 380390 h 478888"/>
              <a:gd name="connsiteX103" fmla="*/ 2137016 w 2176764"/>
              <a:gd name="connsiteY103" fmla="*/ 407013 h 478888"/>
              <a:gd name="connsiteX104" fmla="*/ 2171192 w 2176764"/>
              <a:gd name="connsiteY104" fmla="*/ 407013 h 478888"/>
              <a:gd name="connsiteX105" fmla="*/ 2171192 w 2176764"/>
              <a:gd name="connsiteY105" fmla="*/ 416424 h 478888"/>
              <a:gd name="connsiteX106" fmla="*/ 2137016 w 2176764"/>
              <a:gd name="connsiteY106" fmla="*/ 416424 h 478888"/>
              <a:gd name="connsiteX107" fmla="*/ 2137016 w 2176764"/>
              <a:gd name="connsiteY107" fmla="*/ 446389 h 478888"/>
              <a:gd name="connsiteX108" fmla="*/ 2176764 w 2176764"/>
              <a:gd name="connsiteY108" fmla="*/ 446389 h 478888"/>
              <a:gd name="connsiteX109" fmla="*/ 2176764 w 2176764"/>
              <a:gd name="connsiteY109" fmla="*/ 456419 h 478888"/>
              <a:gd name="connsiteX110" fmla="*/ 2125872 w 2176764"/>
              <a:gd name="connsiteY110" fmla="*/ 456419 h 478888"/>
              <a:gd name="connsiteX111" fmla="*/ 2030622 w 2176764"/>
              <a:gd name="connsiteY111" fmla="*/ 370484 h 478888"/>
              <a:gd name="connsiteX112" fmla="*/ 2052415 w 2176764"/>
              <a:gd name="connsiteY112" fmla="*/ 370484 h 478888"/>
              <a:gd name="connsiteX113" fmla="*/ 2067708 w 2176764"/>
              <a:gd name="connsiteY113" fmla="*/ 371785 h 478888"/>
              <a:gd name="connsiteX114" fmla="*/ 2077861 w 2176764"/>
              <a:gd name="connsiteY114" fmla="*/ 376057 h 478888"/>
              <a:gd name="connsiteX115" fmla="*/ 2083495 w 2176764"/>
              <a:gd name="connsiteY115" fmla="*/ 383920 h 478888"/>
              <a:gd name="connsiteX116" fmla="*/ 2085229 w 2176764"/>
              <a:gd name="connsiteY116" fmla="*/ 395869 h 478888"/>
              <a:gd name="connsiteX117" fmla="*/ 2080895 w 2176764"/>
              <a:gd name="connsiteY117" fmla="*/ 412771 h 478888"/>
              <a:gd name="connsiteX118" fmla="*/ 2067646 w 2176764"/>
              <a:gd name="connsiteY118" fmla="*/ 420510 h 478888"/>
              <a:gd name="connsiteX119" fmla="*/ 2093401 w 2176764"/>
              <a:gd name="connsiteY119" fmla="*/ 456419 h 478888"/>
              <a:gd name="connsiteX120" fmla="*/ 2080276 w 2176764"/>
              <a:gd name="connsiteY120" fmla="*/ 456419 h 478888"/>
              <a:gd name="connsiteX121" fmla="*/ 2056625 w 2176764"/>
              <a:gd name="connsiteY121" fmla="*/ 421748 h 478888"/>
              <a:gd name="connsiteX122" fmla="*/ 2054582 w 2176764"/>
              <a:gd name="connsiteY122" fmla="*/ 421872 h 478888"/>
              <a:gd name="connsiteX123" fmla="*/ 2052415 w 2176764"/>
              <a:gd name="connsiteY123" fmla="*/ 421872 h 478888"/>
              <a:gd name="connsiteX124" fmla="*/ 2041766 w 2176764"/>
              <a:gd name="connsiteY124" fmla="*/ 421872 h 478888"/>
              <a:gd name="connsiteX125" fmla="*/ 2041766 w 2176764"/>
              <a:gd name="connsiteY125" fmla="*/ 456419 h 478888"/>
              <a:gd name="connsiteX126" fmla="*/ 2030622 w 2176764"/>
              <a:gd name="connsiteY126" fmla="*/ 456419 h 478888"/>
              <a:gd name="connsiteX127" fmla="*/ 1954422 w 2176764"/>
              <a:gd name="connsiteY127" fmla="*/ 370484 h 478888"/>
              <a:gd name="connsiteX128" fmla="*/ 2002218 w 2176764"/>
              <a:gd name="connsiteY128" fmla="*/ 370484 h 478888"/>
              <a:gd name="connsiteX129" fmla="*/ 2002218 w 2176764"/>
              <a:gd name="connsiteY129" fmla="*/ 380390 h 478888"/>
              <a:gd name="connsiteX130" fmla="*/ 1965566 w 2176764"/>
              <a:gd name="connsiteY130" fmla="*/ 380390 h 478888"/>
              <a:gd name="connsiteX131" fmla="*/ 1965566 w 2176764"/>
              <a:gd name="connsiteY131" fmla="*/ 407013 h 478888"/>
              <a:gd name="connsiteX132" fmla="*/ 1999742 w 2176764"/>
              <a:gd name="connsiteY132" fmla="*/ 407013 h 478888"/>
              <a:gd name="connsiteX133" fmla="*/ 1999742 w 2176764"/>
              <a:gd name="connsiteY133" fmla="*/ 416424 h 478888"/>
              <a:gd name="connsiteX134" fmla="*/ 1965566 w 2176764"/>
              <a:gd name="connsiteY134" fmla="*/ 416424 h 478888"/>
              <a:gd name="connsiteX135" fmla="*/ 1965566 w 2176764"/>
              <a:gd name="connsiteY135" fmla="*/ 446389 h 478888"/>
              <a:gd name="connsiteX136" fmla="*/ 2005314 w 2176764"/>
              <a:gd name="connsiteY136" fmla="*/ 446389 h 478888"/>
              <a:gd name="connsiteX137" fmla="*/ 2005314 w 2176764"/>
              <a:gd name="connsiteY137" fmla="*/ 456419 h 478888"/>
              <a:gd name="connsiteX138" fmla="*/ 1954422 w 2176764"/>
              <a:gd name="connsiteY138" fmla="*/ 456419 h 478888"/>
              <a:gd name="connsiteX139" fmla="*/ 1859172 w 2176764"/>
              <a:gd name="connsiteY139" fmla="*/ 370484 h 478888"/>
              <a:gd name="connsiteX140" fmla="*/ 1870316 w 2176764"/>
              <a:gd name="connsiteY140" fmla="*/ 370484 h 478888"/>
              <a:gd name="connsiteX141" fmla="*/ 1870316 w 2176764"/>
              <a:gd name="connsiteY141" fmla="*/ 405527 h 478888"/>
              <a:gd name="connsiteX142" fmla="*/ 1912788 w 2176764"/>
              <a:gd name="connsiteY142" fmla="*/ 405527 h 478888"/>
              <a:gd name="connsiteX143" fmla="*/ 1912788 w 2176764"/>
              <a:gd name="connsiteY143" fmla="*/ 370484 h 478888"/>
              <a:gd name="connsiteX144" fmla="*/ 1924056 w 2176764"/>
              <a:gd name="connsiteY144" fmla="*/ 370484 h 478888"/>
              <a:gd name="connsiteX145" fmla="*/ 1924056 w 2176764"/>
              <a:gd name="connsiteY145" fmla="*/ 456419 h 478888"/>
              <a:gd name="connsiteX146" fmla="*/ 1912788 w 2176764"/>
              <a:gd name="connsiteY146" fmla="*/ 456419 h 478888"/>
              <a:gd name="connsiteX147" fmla="*/ 1912788 w 2176764"/>
              <a:gd name="connsiteY147" fmla="*/ 414814 h 478888"/>
              <a:gd name="connsiteX148" fmla="*/ 1870316 w 2176764"/>
              <a:gd name="connsiteY148" fmla="*/ 414814 h 478888"/>
              <a:gd name="connsiteX149" fmla="*/ 1870316 w 2176764"/>
              <a:gd name="connsiteY149" fmla="*/ 456419 h 478888"/>
              <a:gd name="connsiteX150" fmla="*/ 1859172 w 2176764"/>
              <a:gd name="connsiteY150" fmla="*/ 456419 h 478888"/>
              <a:gd name="connsiteX151" fmla="*/ 1411497 w 2176764"/>
              <a:gd name="connsiteY151" fmla="*/ 370484 h 478888"/>
              <a:gd name="connsiteX152" fmla="*/ 1422641 w 2176764"/>
              <a:gd name="connsiteY152" fmla="*/ 370484 h 478888"/>
              <a:gd name="connsiteX153" fmla="*/ 1422641 w 2176764"/>
              <a:gd name="connsiteY153" fmla="*/ 446389 h 478888"/>
              <a:gd name="connsiteX154" fmla="*/ 1459913 w 2176764"/>
              <a:gd name="connsiteY154" fmla="*/ 446389 h 478888"/>
              <a:gd name="connsiteX155" fmla="*/ 1459913 w 2176764"/>
              <a:gd name="connsiteY155" fmla="*/ 456419 h 478888"/>
              <a:gd name="connsiteX156" fmla="*/ 1411497 w 2176764"/>
              <a:gd name="connsiteY156" fmla="*/ 456419 h 478888"/>
              <a:gd name="connsiteX157" fmla="*/ 1259097 w 2176764"/>
              <a:gd name="connsiteY157" fmla="*/ 370484 h 478888"/>
              <a:gd name="connsiteX158" fmla="*/ 1280890 w 2176764"/>
              <a:gd name="connsiteY158" fmla="*/ 370484 h 478888"/>
              <a:gd name="connsiteX159" fmla="*/ 1296183 w 2176764"/>
              <a:gd name="connsiteY159" fmla="*/ 371785 h 478888"/>
              <a:gd name="connsiteX160" fmla="*/ 1306336 w 2176764"/>
              <a:gd name="connsiteY160" fmla="*/ 376057 h 478888"/>
              <a:gd name="connsiteX161" fmla="*/ 1311970 w 2176764"/>
              <a:gd name="connsiteY161" fmla="*/ 383920 h 478888"/>
              <a:gd name="connsiteX162" fmla="*/ 1313704 w 2176764"/>
              <a:gd name="connsiteY162" fmla="*/ 395869 h 478888"/>
              <a:gd name="connsiteX163" fmla="*/ 1309370 w 2176764"/>
              <a:gd name="connsiteY163" fmla="*/ 412771 h 478888"/>
              <a:gd name="connsiteX164" fmla="*/ 1296121 w 2176764"/>
              <a:gd name="connsiteY164" fmla="*/ 420510 h 478888"/>
              <a:gd name="connsiteX165" fmla="*/ 1321876 w 2176764"/>
              <a:gd name="connsiteY165" fmla="*/ 456419 h 478888"/>
              <a:gd name="connsiteX166" fmla="*/ 1308751 w 2176764"/>
              <a:gd name="connsiteY166" fmla="*/ 456419 h 478888"/>
              <a:gd name="connsiteX167" fmla="*/ 1285100 w 2176764"/>
              <a:gd name="connsiteY167" fmla="*/ 421748 h 478888"/>
              <a:gd name="connsiteX168" fmla="*/ 1283057 w 2176764"/>
              <a:gd name="connsiteY168" fmla="*/ 421872 h 478888"/>
              <a:gd name="connsiteX169" fmla="*/ 1280890 w 2176764"/>
              <a:gd name="connsiteY169" fmla="*/ 421872 h 478888"/>
              <a:gd name="connsiteX170" fmla="*/ 1270241 w 2176764"/>
              <a:gd name="connsiteY170" fmla="*/ 421872 h 478888"/>
              <a:gd name="connsiteX171" fmla="*/ 1270241 w 2176764"/>
              <a:gd name="connsiteY171" fmla="*/ 456419 h 478888"/>
              <a:gd name="connsiteX172" fmla="*/ 1259097 w 2176764"/>
              <a:gd name="connsiteY172" fmla="*/ 456419 h 478888"/>
              <a:gd name="connsiteX173" fmla="*/ 1163476 w 2176764"/>
              <a:gd name="connsiteY173" fmla="*/ 370484 h 478888"/>
              <a:gd name="connsiteX174" fmla="*/ 1174496 w 2176764"/>
              <a:gd name="connsiteY174" fmla="*/ 370484 h 478888"/>
              <a:gd name="connsiteX175" fmla="*/ 1174496 w 2176764"/>
              <a:gd name="connsiteY175" fmla="*/ 426206 h 478888"/>
              <a:gd name="connsiteX176" fmla="*/ 1175610 w 2176764"/>
              <a:gd name="connsiteY176" fmla="*/ 436545 h 478888"/>
              <a:gd name="connsiteX177" fmla="*/ 1179263 w 2176764"/>
              <a:gd name="connsiteY177" fmla="*/ 443170 h 478888"/>
              <a:gd name="connsiteX178" fmla="*/ 1185888 w 2176764"/>
              <a:gd name="connsiteY178" fmla="*/ 446761 h 478888"/>
              <a:gd name="connsiteX179" fmla="*/ 1195918 w 2176764"/>
              <a:gd name="connsiteY179" fmla="*/ 447875 h 478888"/>
              <a:gd name="connsiteX180" fmla="*/ 1206257 w 2176764"/>
              <a:gd name="connsiteY180" fmla="*/ 446761 h 478888"/>
              <a:gd name="connsiteX181" fmla="*/ 1212882 w 2176764"/>
              <a:gd name="connsiteY181" fmla="*/ 443170 h 478888"/>
              <a:gd name="connsiteX182" fmla="*/ 1216349 w 2176764"/>
              <a:gd name="connsiteY182" fmla="*/ 436545 h 478888"/>
              <a:gd name="connsiteX183" fmla="*/ 1217339 w 2176764"/>
              <a:gd name="connsiteY183" fmla="*/ 426206 h 478888"/>
              <a:gd name="connsiteX184" fmla="*/ 1217339 w 2176764"/>
              <a:gd name="connsiteY184" fmla="*/ 370484 h 478888"/>
              <a:gd name="connsiteX185" fmla="*/ 1228360 w 2176764"/>
              <a:gd name="connsiteY185" fmla="*/ 370484 h 478888"/>
              <a:gd name="connsiteX186" fmla="*/ 1228360 w 2176764"/>
              <a:gd name="connsiteY186" fmla="*/ 428682 h 478888"/>
              <a:gd name="connsiteX187" fmla="*/ 1220187 w 2176764"/>
              <a:gd name="connsiteY187" fmla="*/ 450785 h 478888"/>
              <a:gd name="connsiteX188" fmla="*/ 1195794 w 2176764"/>
              <a:gd name="connsiteY188" fmla="*/ 457657 h 478888"/>
              <a:gd name="connsiteX189" fmla="*/ 1171524 w 2176764"/>
              <a:gd name="connsiteY189" fmla="*/ 451033 h 478888"/>
              <a:gd name="connsiteX190" fmla="*/ 1163476 w 2176764"/>
              <a:gd name="connsiteY190" fmla="*/ 428682 h 478888"/>
              <a:gd name="connsiteX191" fmla="*/ 962698 w 2176764"/>
              <a:gd name="connsiteY191" fmla="*/ 370484 h 478888"/>
              <a:gd name="connsiteX192" fmla="*/ 975576 w 2176764"/>
              <a:gd name="connsiteY192" fmla="*/ 370484 h 478888"/>
              <a:gd name="connsiteX193" fmla="*/ 998731 w 2176764"/>
              <a:gd name="connsiteY193" fmla="*/ 409366 h 478888"/>
              <a:gd name="connsiteX194" fmla="*/ 999474 w 2176764"/>
              <a:gd name="connsiteY194" fmla="*/ 409366 h 478888"/>
              <a:gd name="connsiteX195" fmla="*/ 1022506 w 2176764"/>
              <a:gd name="connsiteY195" fmla="*/ 370484 h 478888"/>
              <a:gd name="connsiteX196" fmla="*/ 1034764 w 2176764"/>
              <a:gd name="connsiteY196" fmla="*/ 370484 h 478888"/>
              <a:gd name="connsiteX197" fmla="*/ 1004180 w 2176764"/>
              <a:gd name="connsiteY197" fmla="*/ 419395 h 478888"/>
              <a:gd name="connsiteX198" fmla="*/ 1004180 w 2176764"/>
              <a:gd name="connsiteY198" fmla="*/ 456419 h 478888"/>
              <a:gd name="connsiteX199" fmla="*/ 993035 w 2176764"/>
              <a:gd name="connsiteY199" fmla="*/ 456419 h 478888"/>
              <a:gd name="connsiteX200" fmla="*/ 993035 w 2176764"/>
              <a:gd name="connsiteY200" fmla="*/ 419519 h 478888"/>
              <a:gd name="connsiteX201" fmla="*/ 811422 w 2176764"/>
              <a:gd name="connsiteY201" fmla="*/ 370484 h 478888"/>
              <a:gd name="connsiteX202" fmla="*/ 836187 w 2176764"/>
              <a:gd name="connsiteY202" fmla="*/ 370484 h 478888"/>
              <a:gd name="connsiteX203" fmla="*/ 853089 w 2176764"/>
              <a:gd name="connsiteY203" fmla="*/ 372156 h 478888"/>
              <a:gd name="connsiteX204" fmla="*/ 866153 w 2176764"/>
              <a:gd name="connsiteY204" fmla="*/ 378533 h 478888"/>
              <a:gd name="connsiteX205" fmla="*/ 874635 w 2176764"/>
              <a:gd name="connsiteY205" fmla="*/ 391659 h 478888"/>
              <a:gd name="connsiteX206" fmla="*/ 877669 w 2176764"/>
              <a:gd name="connsiteY206" fmla="*/ 413452 h 478888"/>
              <a:gd name="connsiteX207" fmla="*/ 874635 w 2176764"/>
              <a:gd name="connsiteY207" fmla="*/ 434192 h 478888"/>
              <a:gd name="connsiteX208" fmla="*/ 866153 w 2176764"/>
              <a:gd name="connsiteY208" fmla="*/ 447380 h 478888"/>
              <a:gd name="connsiteX209" fmla="*/ 853089 w 2176764"/>
              <a:gd name="connsiteY209" fmla="*/ 454376 h 478888"/>
              <a:gd name="connsiteX210" fmla="*/ 836187 w 2176764"/>
              <a:gd name="connsiteY210" fmla="*/ 456419 h 478888"/>
              <a:gd name="connsiteX211" fmla="*/ 811422 w 2176764"/>
              <a:gd name="connsiteY211" fmla="*/ 456419 h 478888"/>
              <a:gd name="connsiteX212" fmla="*/ 716172 w 2176764"/>
              <a:gd name="connsiteY212" fmla="*/ 370484 h 478888"/>
              <a:gd name="connsiteX213" fmla="*/ 740937 w 2176764"/>
              <a:gd name="connsiteY213" fmla="*/ 370484 h 478888"/>
              <a:gd name="connsiteX214" fmla="*/ 757839 w 2176764"/>
              <a:gd name="connsiteY214" fmla="*/ 372156 h 478888"/>
              <a:gd name="connsiteX215" fmla="*/ 770903 w 2176764"/>
              <a:gd name="connsiteY215" fmla="*/ 378533 h 478888"/>
              <a:gd name="connsiteX216" fmla="*/ 779385 w 2176764"/>
              <a:gd name="connsiteY216" fmla="*/ 391659 h 478888"/>
              <a:gd name="connsiteX217" fmla="*/ 782419 w 2176764"/>
              <a:gd name="connsiteY217" fmla="*/ 413452 h 478888"/>
              <a:gd name="connsiteX218" fmla="*/ 779385 w 2176764"/>
              <a:gd name="connsiteY218" fmla="*/ 434192 h 478888"/>
              <a:gd name="connsiteX219" fmla="*/ 770903 w 2176764"/>
              <a:gd name="connsiteY219" fmla="*/ 447380 h 478888"/>
              <a:gd name="connsiteX220" fmla="*/ 757839 w 2176764"/>
              <a:gd name="connsiteY220" fmla="*/ 454376 h 478888"/>
              <a:gd name="connsiteX221" fmla="*/ 740937 w 2176764"/>
              <a:gd name="connsiteY221" fmla="*/ 456419 h 478888"/>
              <a:gd name="connsiteX222" fmla="*/ 716172 w 2176764"/>
              <a:gd name="connsiteY222" fmla="*/ 456419 h 478888"/>
              <a:gd name="connsiteX223" fmla="*/ 643458 w 2176764"/>
              <a:gd name="connsiteY223" fmla="*/ 370484 h 478888"/>
              <a:gd name="connsiteX224" fmla="*/ 658317 w 2176764"/>
              <a:gd name="connsiteY224" fmla="*/ 370484 h 478888"/>
              <a:gd name="connsiteX225" fmla="*/ 690759 w 2176764"/>
              <a:gd name="connsiteY225" fmla="*/ 456419 h 478888"/>
              <a:gd name="connsiteX226" fmla="*/ 678996 w 2176764"/>
              <a:gd name="connsiteY226" fmla="*/ 456419 h 478888"/>
              <a:gd name="connsiteX227" fmla="*/ 669709 w 2176764"/>
              <a:gd name="connsiteY227" fmla="*/ 430787 h 478888"/>
              <a:gd name="connsiteX228" fmla="*/ 631695 w 2176764"/>
              <a:gd name="connsiteY228" fmla="*/ 430787 h 478888"/>
              <a:gd name="connsiteX229" fmla="*/ 622284 w 2176764"/>
              <a:gd name="connsiteY229" fmla="*/ 456419 h 478888"/>
              <a:gd name="connsiteX230" fmla="*/ 610892 w 2176764"/>
              <a:gd name="connsiteY230" fmla="*/ 456419 h 478888"/>
              <a:gd name="connsiteX231" fmla="*/ 1722269 w 2176764"/>
              <a:gd name="connsiteY231" fmla="*/ 369246 h 478888"/>
              <a:gd name="connsiteX232" fmla="*/ 1738367 w 2176764"/>
              <a:gd name="connsiteY232" fmla="*/ 371289 h 478888"/>
              <a:gd name="connsiteX233" fmla="*/ 1749944 w 2176764"/>
              <a:gd name="connsiteY233" fmla="*/ 378409 h 478888"/>
              <a:gd name="connsiteX234" fmla="*/ 1756940 w 2176764"/>
              <a:gd name="connsiteY234" fmla="*/ 391968 h 478888"/>
              <a:gd name="connsiteX235" fmla="*/ 1759293 w 2176764"/>
              <a:gd name="connsiteY235" fmla="*/ 413452 h 478888"/>
              <a:gd name="connsiteX236" fmla="*/ 1756940 w 2176764"/>
              <a:gd name="connsiteY236" fmla="*/ 434997 h 478888"/>
              <a:gd name="connsiteX237" fmla="*/ 1749944 w 2176764"/>
              <a:gd name="connsiteY237" fmla="*/ 448556 h 478888"/>
              <a:gd name="connsiteX238" fmla="*/ 1738367 w 2176764"/>
              <a:gd name="connsiteY238" fmla="*/ 455614 h 478888"/>
              <a:gd name="connsiteX239" fmla="*/ 1722269 w 2176764"/>
              <a:gd name="connsiteY239" fmla="*/ 457657 h 478888"/>
              <a:gd name="connsiteX240" fmla="*/ 1706234 w 2176764"/>
              <a:gd name="connsiteY240" fmla="*/ 455614 h 478888"/>
              <a:gd name="connsiteX241" fmla="*/ 1694656 w 2176764"/>
              <a:gd name="connsiteY241" fmla="*/ 448556 h 478888"/>
              <a:gd name="connsiteX242" fmla="*/ 1687598 w 2176764"/>
              <a:gd name="connsiteY242" fmla="*/ 434997 h 478888"/>
              <a:gd name="connsiteX243" fmla="*/ 1685246 w 2176764"/>
              <a:gd name="connsiteY243" fmla="*/ 413452 h 478888"/>
              <a:gd name="connsiteX244" fmla="*/ 1687598 w 2176764"/>
              <a:gd name="connsiteY244" fmla="*/ 391968 h 478888"/>
              <a:gd name="connsiteX245" fmla="*/ 1694656 w 2176764"/>
              <a:gd name="connsiteY245" fmla="*/ 378409 h 478888"/>
              <a:gd name="connsiteX246" fmla="*/ 1706234 w 2176764"/>
              <a:gd name="connsiteY246" fmla="*/ 371289 h 478888"/>
              <a:gd name="connsiteX247" fmla="*/ 1722269 w 2176764"/>
              <a:gd name="connsiteY247" fmla="*/ 369246 h 478888"/>
              <a:gd name="connsiteX248" fmla="*/ 1631477 w 2176764"/>
              <a:gd name="connsiteY248" fmla="*/ 369246 h 478888"/>
              <a:gd name="connsiteX249" fmla="*/ 1637606 w 2176764"/>
              <a:gd name="connsiteY249" fmla="*/ 369494 h 478888"/>
              <a:gd name="connsiteX250" fmla="*/ 1643736 w 2176764"/>
              <a:gd name="connsiteY250" fmla="*/ 370175 h 478888"/>
              <a:gd name="connsiteX251" fmla="*/ 1649370 w 2176764"/>
              <a:gd name="connsiteY251" fmla="*/ 371227 h 478888"/>
              <a:gd name="connsiteX252" fmla="*/ 1653889 w 2176764"/>
              <a:gd name="connsiteY252" fmla="*/ 372590 h 478888"/>
              <a:gd name="connsiteX253" fmla="*/ 1653889 w 2176764"/>
              <a:gd name="connsiteY253" fmla="*/ 382496 h 478888"/>
              <a:gd name="connsiteX254" fmla="*/ 1644045 w 2176764"/>
              <a:gd name="connsiteY254" fmla="*/ 379895 h 478888"/>
              <a:gd name="connsiteX255" fmla="*/ 1631972 w 2176764"/>
              <a:gd name="connsiteY255" fmla="*/ 379028 h 478888"/>
              <a:gd name="connsiteX256" fmla="*/ 1619156 w 2176764"/>
              <a:gd name="connsiteY256" fmla="*/ 380514 h 478888"/>
              <a:gd name="connsiteX257" fmla="*/ 1609622 w 2176764"/>
              <a:gd name="connsiteY257" fmla="*/ 385839 h 478888"/>
              <a:gd name="connsiteX258" fmla="*/ 1603678 w 2176764"/>
              <a:gd name="connsiteY258" fmla="*/ 396364 h 478888"/>
              <a:gd name="connsiteX259" fmla="*/ 1601635 w 2176764"/>
              <a:gd name="connsiteY259" fmla="*/ 413452 h 478888"/>
              <a:gd name="connsiteX260" fmla="*/ 1603554 w 2176764"/>
              <a:gd name="connsiteY260" fmla="*/ 431221 h 478888"/>
              <a:gd name="connsiteX261" fmla="*/ 1609312 w 2176764"/>
              <a:gd name="connsiteY261" fmla="*/ 441684 h 478888"/>
              <a:gd name="connsiteX262" fmla="*/ 1618661 w 2176764"/>
              <a:gd name="connsiteY262" fmla="*/ 446699 h 478888"/>
              <a:gd name="connsiteX263" fmla="*/ 1631477 w 2176764"/>
              <a:gd name="connsiteY263" fmla="*/ 447999 h 478888"/>
              <a:gd name="connsiteX264" fmla="*/ 1638473 w 2176764"/>
              <a:gd name="connsiteY264" fmla="*/ 447627 h 478888"/>
              <a:gd name="connsiteX265" fmla="*/ 1645469 w 2176764"/>
              <a:gd name="connsiteY265" fmla="*/ 446389 h 478888"/>
              <a:gd name="connsiteX266" fmla="*/ 1645469 w 2176764"/>
              <a:gd name="connsiteY266" fmla="*/ 419767 h 478888"/>
              <a:gd name="connsiteX267" fmla="*/ 1628258 w 2176764"/>
              <a:gd name="connsiteY267" fmla="*/ 419767 h 478888"/>
              <a:gd name="connsiteX268" fmla="*/ 1628258 w 2176764"/>
              <a:gd name="connsiteY268" fmla="*/ 410356 h 478888"/>
              <a:gd name="connsiteX269" fmla="*/ 1656118 w 2176764"/>
              <a:gd name="connsiteY269" fmla="*/ 410356 h 478888"/>
              <a:gd name="connsiteX270" fmla="*/ 1656118 w 2176764"/>
              <a:gd name="connsiteY270" fmla="*/ 454066 h 478888"/>
              <a:gd name="connsiteX271" fmla="*/ 1644912 w 2176764"/>
              <a:gd name="connsiteY271" fmla="*/ 456605 h 478888"/>
              <a:gd name="connsiteX272" fmla="*/ 1630239 w 2176764"/>
              <a:gd name="connsiteY272" fmla="*/ 457657 h 478888"/>
              <a:gd name="connsiteX273" fmla="*/ 1613398 w 2176764"/>
              <a:gd name="connsiteY273" fmla="*/ 455800 h 478888"/>
              <a:gd name="connsiteX274" fmla="*/ 1600768 w 2176764"/>
              <a:gd name="connsiteY274" fmla="*/ 449051 h 478888"/>
              <a:gd name="connsiteX275" fmla="*/ 1592782 w 2176764"/>
              <a:gd name="connsiteY275" fmla="*/ 435555 h 478888"/>
              <a:gd name="connsiteX276" fmla="*/ 1589996 w 2176764"/>
              <a:gd name="connsiteY276" fmla="*/ 413452 h 478888"/>
              <a:gd name="connsiteX277" fmla="*/ 1592844 w 2176764"/>
              <a:gd name="connsiteY277" fmla="*/ 392587 h 478888"/>
              <a:gd name="connsiteX278" fmla="*/ 1601016 w 2176764"/>
              <a:gd name="connsiteY278" fmla="*/ 378905 h 478888"/>
              <a:gd name="connsiteX279" fmla="*/ 1614080 w 2176764"/>
              <a:gd name="connsiteY279" fmla="*/ 371475 h 478888"/>
              <a:gd name="connsiteX280" fmla="*/ 1631477 w 2176764"/>
              <a:gd name="connsiteY280" fmla="*/ 369246 h 478888"/>
              <a:gd name="connsiteX281" fmla="*/ 1522244 w 2176764"/>
              <a:gd name="connsiteY281" fmla="*/ 369246 h 478888"/>
              <a:gd name="connsiteX282" fmla="*/ 1538342 w 2176764"/>
              <a:gd name="connsiteY282" fmla="*/ 371289 h 478888"/>
              <a:gd name="connsiteX283" fmla="*/ 1549919 w 2176764"/>
              <a:gd name="connsiteY283" fmla="*/ 378409 h 478888"/>
              <a:gd name="connsiteX284" fmla="*/ 1556915 w 2176764"/>
              <a:gd name="connsiteY284" fmla="*/ 391968 h 478888"/>
              <a:gd name="connsiteX285" fmla="*/ 1559268 w 2176764"/>
              <a:gd name="connsiteY285" fmla="*/ 413452 h 478888"/>
              <a:gd name="connsiteX286" fmla="*/ 1556915 w 2176764"/>
              <a:gd name="connsiteY286" fmla="*/ 434997 h 478888"/>
              <a:gd name="connsiteX287" fmla="*/ 1549919 w 2176764"/>
              <a:gd name="connsiteY287" fmla="*/ 448556 h 478888"/>
              <a:gd name="connsiteX288" fmla="*/ 1538342 w 2176764"/>
              <a:gd name="connsiteY288" fmla="*/ 455614 h 478888"/>
              <a:gd name="connsiteX289" fmla="*/ 1522244 w 2176764"/>
              <a:gd name="connsiteY289" fmla="*/ 457657 h 478888"/>
              <a:gd name="connsiteX290" fmla="*/ 1506209 w 2176764"/>
              <a:gd name="connsiteY290" fmla="*/ 455614 h 478888"/>
              <a:gd name="connsiteX291" fmla="*/ 1494631 w 2176764"/>
              <a:gd name="connsiteY291" fmla="*/ 448556 h 478888"/>
              <a:gd name="connsiteX292" fmla="*/ 1487573 w 2176764"/>
              <a:gd name="connsiteY292" fmla="*/ 434997 h 478888"/>
              <a:gd name="connsiteX293" fmla="*/ 1485221 w 2176764"/>
              <a:gd name="connsiteY293" fmla="*/ 413452 h 478888"/>
              <a:gd name="connsiteX294" fmla="*/ 1487573 w 2176764"/>
              <a:gd name="connsiteY294" fmla="*/ 391968 h 478888"/>
              <a:gd name="connsiteX295" fmla="*/ 1494631 w 2176764"/>
              <a:gd name="connsiteY295" fmla="*/ 378409 h 478888"/>
              <a:gd name="connsiteX296" fmla="*/ 1506209 w 2176764"/>
              <a:gd name="connsiteY296" fmla="*/ 371289 h 478888"/>
              <a:gd name="connsiteX297" fmla="*/ 1522244 w 2176764"/>
              <a:gd name="connsiteY297" fmla="*/ 369246 h 478888"/>
              <a:gd name="connsiteX298" fmla="*/ 1093619 w 2176764"/>
              <a:gd name="connsiteY298" fmla="*/ 369246 h 478888"/>
              <a:gd name="connsiteX299" fmla="*/ 1109717 w 2176764"/>
              <a:gd name="connsiteY299" fmla="*/ 371289 h 478888"/>
              <a:gd name="connsiteX300" fmla="*/ 1121294 w 2176764"/>
              <a:gd name="connsiteY300" fmla="*/ 378409 h 478888"/>
              <a:gd name="connsiteX301" fmla="*/ 1128290 w 2176764"/>
              <a:gd name="connsiteY301" fmla="*/ 391968 h 478888"/>
              <a:gd name="connsiteX302" fmla="*/ 1130643 w 2176764"/>
              <a:gd name="connsiteY302" fmla="*/ 413452 h 478888"/>
              <a:gd name="connsiteX303" fmla="*/ 1128290 w 2176764"/>
              <a:gd name="connsiteY303" fmla="*/ 434997 h 478888"/>
              <a:gd name="connsiteX304" fmla="*/ 1121294 w 2176764"/>
              <a:gd name="connsiteY304" fmla="*/ 448556 h 478888"/>
              <a:gd name="connsiteX305" fmla="*/ 1109717 w 2176764"/>
              <a:gd name="connsiteY305" fmla="*/ 455614 h 478888"/>
              <a:gd name="connsiteX306" fmla="*/ 1093619 w 2176764"/>
              <a:gd name="connsiteY306" fmla="*/ 457657 h 478888"/>
              <a:gd name="connsiteX307" fmla="*/ 1077584 w 2176764"/>
              <a:gd name="connsiteY307" fmla="*/ 455614 h 478888"/>
              <a:gd name="connsiteX308" fmla="*/ 1066006 w 2176764"/>
              <a:gd name="connsiteY308" fmla="*/ 448556 h 478888"/>
              <a:gd name="connsiteX309" fmla="*/ 1058948 w 2176764"/>
              <a:gd name="connsiteY309" fmla="*/ 434997 h 478888"/>
              <a:gd name="connsiteX310" fmla="*/ 1056596 w 2176764"/>
              <a:gd name="connsiteY310" fmla="*/ 413452 h 478888"/>
              <a:gd name="connsiteX311" fmla="*/ 1058948 w 2176764"/>
              <a:gd name="connsiteY311" fmla="*/ 391968 h 478888"/>
              <a:gd name="connsiteX312" fmla="*/ 1066006 w 2176764"/>
              <a:gd name="connsiteY312" fmla="*/ 378409 h 478888"/>
              <a:gd name="connsiteX313" fmla="*/ 1077584 w 2176764"/>
              <a:gd name="connsiteY313" fmla="*/ 371289 h 478888"/>
              <a:gd name="connsiteX314" fmla="*/ 1093619 w 2176764"/>
              <a:gd name="connsiteY314" fmla="*/ 369246 h 478888"/>
              <a:gd name="connsiteX315" fmla="*/ 184597 w 2176764"/>
              <a:gd name="connsiteY315" fmla="*/ 178247 h 478888"/>
              <a:gd name="connsiteX316" fmla="*/ 184597 w 2176764"/>
              <a:gd name="connsiteY316" fmla="*/ 300640 h 478888"/>
              <a:gd name="connsiteX317" fmla="*/ 245794 w 2176764"/>
              <a:gd name="connsiteY317" fmla="*/ 300641 h 478888"/>
              <a:gd name="connsiteX318" fmla="*/ 306991 w 2176764"/>
              <a:gd name="connsiteY318" fmla="*/ 239444 h 478888"/>
              <a:gd name="connsiteX319" fmla="*/ 245794 w 2176764"/>
              <a:gd name="connsiteY319" fmla="*/ 178247 h 478888"/>
              <a:gd name="connsiteX320" fmla="*/ 239444 w 2176764"/>
              <a:gd name="connsiteY320" fmla="*/ 83694 h 478888"/>
              <a:gd name="connsiteX321" fmla="*/ 284145 w 2176764"/>
              <a:gd name="connsiteY321" fmla="*/ 131523 h 478888"/>
              <a:gd name="connsiteX322" fmla="*/ 349575 w 2176764"/>
              <a:gd name="connsiteY322" fmla="*/ 129312 h 478888"/>
              <a:gd name="connsiteX323" fmla="*/ 347364 w 2176764"/>
              <a:gd name="connsiteY323" fmla="*/ 194742 h 478888"/>
              <a:gd name="connsiteX324" fmla="*/ 395193 w 2176764"/>
              <a:gd name="connsiteY324" fmla="*/ 239444 h 478888"/>
              <a:gd name="connsiteX325" fmla="*/ 347364 w 2176764"/>
              <a:gd name="connsiteY325" fmla="*/ 284145 h 478888"/>
              <a:gd name="connsiteX326" fmla="*/ 349575 w 2176764"/>
              <a:gd name="connsiteY326" fmla="*/ 349575 h 478888"/>
              <a:gd name="connsiteX327" fmla="*/ 284145 w 2176764"/>
              <a:gd name="connsiteY327" fmla="*/ 347364 h 478888"/>
              <a:gd name="connsiteX328" fmla="*/ 239444 w 2176764"/>
              <a:gd name="connsiteY328" fmla="*/ 395193 h 478888"/>
              <a:gd name="connsiteX329" fmla="*/ 194742 w 2176764"/>
              <a:gd name="connsiteY329" fmla="*/ 347364 h 478888"/>
              <a:gd name="connsiteX330" fmla="*/ 129312 w 2176764"/>
              <a:gd name="connsiteY330" fmla="*/ 349575 h 478888"/>
              <a:gd name="connsiteX331" fmla="*/ 131523 w 2176764"/>
              <a:gd name="connsiteY331" fmla="*/ 284145 h 478888"/>
              <a:gd name="connsiteX332" fmla="*/ 83694 w 2176764"/>
              <a:gd name="connsiteY332" fmla="*/ 239444 h 478888"/>
              <a:gd name="connsiteX333" fmla="*/ 131523 w 2176764"/>
              <a:gd name="connsiteY333" fmla="*/ 194742 h 478888"/>
              <a:gd name="connsiteX334" fmla="*/ 129312 w 2176764"/>
              <a:gd name="connsiteY334" fmla="*/ 129312 h 478888"/>
              <a:gd name="connsiteX335" fmla="*/ 194742 w 2176764"/>
              <a:gd name="connsiteY335" fmla="*/ 131523 h 478888"/>
              <a:gd name="connsiteX336" fmla="*/ 2066246 w 2176764"/>
              <a:gd name="connsiteY336" fmla="*/ 48339 h 478888"/>
              <a:gd name="connsiteX337" fmla="*/ 2039728 w 2176764"/>
              <a:gd name="connsiteY337" fmla="*/ 52606 h 478888"/>
              <a:gd name="connsiteX338" fmla="*/ 2023574 w 2176764"/>
              <a:gd name="connsiteY338" fmla="*/ 66018 h 478888"/>
              <a:gd name="connsiteX339" fmla="*/ 2015649 w 2176764"/>
              <a:gd name="connsiteY339" fmla="*/ 89640 h 478888"/>
              <a:gd name="connsiteX340" fmla="*/ 2013515 w 2176764"/>
              <a:gd name="connsiteY340" fmla="*/ 124234 h 478888"/>
              <a:gd name="connsiteX341" fmla="*/ 2015649 w 2176764"/>
              <a:gd name="connsiteY341" fmla="*/ 159286 h 478888"/>
              <a:gd name="connsiteX342" fmla="*/ 2023574 w 2176764"/>
              <a:gd name="connsiteY342" fmla="*/ 182451 h 478888"/>
              <a:gd name="connsiteX343" fmla="*/ 2039728 w 2176764"/>
              <a:gd name="connsiteY343" fmla="*/ 195405 h 478888"/>
              <a:gd name="connsiteX344" fmla="*/ 2066246 w 2176764"/>
              <a:gd name="connsiteY344" fmla="*/ 199520 h 478888"/>
              <a:gd name="connsiteX345" fmla="*/ 2092611 w 2176764"/>
              <a:gd name="connsiteY345" fmla="*/ 195405 h 478888"/>
              <a:gd name="connsiteX346" fmla="*/ 2108613 w 2176764"/>
              <a:gd name="connsiteY346" fmla="*/ 182451 h 478888"/>
              <a:gd name="connsiteX347" fmla="*/ 2116538 w 2176764"/>
              <a:gd name="connsiteY347" fmla="*/ 159286 h 478888"/>
              <a:gd name="connsiteX348" fmla="*/ 2118671 w 2176764"/>
              <a:gd name="connsiteY348" fmla="*/ 124234 h 478888"/>
              <a:gd name="connsiteX349" fmla="*/ 2116538 w 2176764"/>
              <a:gd name="connsiteY349" fmla="*/ 89640 h 478888"/>
              <a:gd name="connsiteX350" fmla="*/ 2108613 w 2176764"/>
              <a:gd name="connsiteY350" fmla="*/ 66018 h 478888"/>
              <a:gd name="connsiteX351" fmla="*/ 2092611 w 2176764"/>
              <a:gd name="connsiteY351" fmla="*/ 52606 h 478888"/>
              <a:gd name="connsiteX352" fmla="*/ 2066246 w 2176764"/>
              <a:gd name="connsiteY352" fmla="*/ 48339 h 478888"/>
              <a:gd name="connsiteX353" fmla="*/ 1561421 w 2176764"/>
              <a:gd name="connsiteY353" fmla="*/ 48339 h 478888"/>
              <a:gd name="connsiteX354" fmla="*/ 1534903 w 2176764"/>
              <a:gd name="connsiteY354" fmla="*/ 52606 h 478888"/>
              <a:gd name="connsiteX355" fmla="*/ 1518749 w 2176764"/>
              <a:gd name="connsiteY355" fmla="*/ 66018 h 478888"/>
              <a:gd name="connsiteX356" fmla="*/ 1510824 w 2176764"/>
              <a:gd name="connsiteY356" fmla="*/ 89640 h 478888"/>
              <a:gd name="connsiteX357" fmla="*/ 1508690 w 2176764"/>
              <a:gd name="connsiteY357" fmla="*/ 124234 h 478888"/>
              <a:gd name="connsiteX358" fmla="*/ 1510824 w 2176764"/>
              <a:gd name="connsiteY358" fmla="*/ 159286 h 478888"/>
              <a:gd name="connsiteX359" fmla="*/ 1518749 w 2176764"/>
              <a:gd name="connsiteY359" fmla="*/ 182451 h 478888"/>
              <a:gd name="connsiteX360" fmla="*/ 1534903 w 2176764"/>
              <a:gd name="connsiteY360" fmla="*/ 195405 h 478888"/>
              <a:gd name="connsiteX361" fmla="*/ 1561421 w 2176764"/>
              <a:gd name="connsiteY361" fmla="*/ 199520 h 478888"/>
              <a:gd name="connsiteX362" fmla="*/ 1587786 w 2176764"/>
              <a:gd name="connsiteY362" fmla="*/ 195405 h 478888"/>
              <a:gd name="connsiteX363" fmla="*/ 1603788 w 2176764"/>
              <a:gd name="connsiteY363" fmla="*/ 182451 h 478888"/>
              <a:gd name="connsiteX364" fmla="*/ 1611713 w 2176764"/>
              <a:gd name="connsiteY364" fmla="*/ 159286 h 478888"/>
              <a:gd name="connsiteX365" fmla="*/ 1613846 w 2176764"/>
              <a:gd name="connsiteY365" fmla="*/ 124234 h 478888"/>
              <a:gd name="connsiteX366" fmla="*/ 1611713 w 2176764"/>
              <a:gd name="connsiteY366" fmla="*/ 89640 h 478888"/>
              <a:gd name="connsiteX367" fmla="*/ 1603788 w 2176764"/>
              <a:gd name="connsiteY367" fmla="*/ 66018 h 478888"/>
              <a:gd name="connsiteX368" fmla="*/ 1587786 w 2176764"/>
              <a:gd name="connsiteY368" fmla="*/ 52606 h 478888"/>
              <a:gd name="connsiteX369" fmla="*/ 1561421 w 2176764"/>
              <a:gd name="connsiteY369" fmla="*/ 48339 h 478888"/>
              <a:gd name="connsiteX370" fmla="*/ 239443 w 2176764"/>
              <a:gd name="connsiteY370" fmla="*/ 26641 h 478888"/>
              <a:gd name="connsiteX371" fmla="*/ 26640 w 2176764"/>
              <a:gd name="connsiteY371" fmla="*/ 239444 h 478888"/>
              <a:gd name="connsiteX372" fmla="*/ 239443 w 2176764"/>
              <a:gd name="connsiteY372" fmla="*/ 452247 h 478888"/>
              <a:gd name="connsiteX373" fmla="*/ 452246 w 2176764"/>
              <a:gd name="connsiteY373" fmla="*/ 239444 h 478888"/>
              <a:gd name="connsiteX374" fmla="*/ 239443 w 2176764"/>
              <a:gd name="connsiteY374" fmla="*/ 26641 h 478888"/>
              <a:gd name="connsiteX375" fmla="*/ 1282224 w 2176764"/>
              <a:gd name="connsiteY375" fmla="*/ 18469 h 478888"/>
              <a:gd name="connsiteX376" fmla="*/ 1322153 w 2176764"/>
              <a:gd name="connsiteY376" fmla="*/ 18469 h 478888"/>
              <a:gd name="connsiteX377" fmla="*/ 1322153 w 2176764"/>
              <a:gd name="connsiteY377" fmla="*/ 194948 h 478888"/>
              <a:gd name="connsiteX378" fmla="*/ 1409021 w 2176764"/>
              <a:gd name="connsiteY378" fmla="*/ 194948 h 478888"/>
              <a:gd name="connsiteX379" fmla="*/ 1409021 w 2176764"/>
              <a:gd name="connsiteY379" fmla="*/ 230000 h 478888"/>
              <a:gd name="connsiteX380" fmla="*/ 1282224 w 2176764"/>
              <a:gd name="connsiteY380" fmla="*/ 230000 h 478888"/>
              <a:gd name="connsiteX381" fmla="*/ 1082199 w 2176764"/>
              <a:gd name="connsiteY381" fmla="*/ 18469 h 478888"/>
              <a:gd name="connsiteX382" fmla="*/ 1207472 w 2176764"/>
              <a:gd name="connsiteY382" fmla="*/ 18469 h 478888"/>
              <a:gd name="connsiteX383" fmla="*/ 1207472 w 2176764"/>
              <a:gd name="connsiteY383" fmla="*/ 53216 h 478888"/>
              <a:gd name="connsiteX384" fmla="*/ 1122128 w 2176764"/>
              <a:gd name="connsiteY384" fmla="*/ 53216 h 478888"/>
              <a:gd name="connsiteX385" fmla="*/ 1122128 w 2176764"/>
              <a:gd name="connsiteY385" fmla="*/ 104422 h 478888"/>
              <a:gd name="connsiteX386" fmla="*/ 1201376 w 2176764"/>
              <a:gd name="connsiteY386" fmla="*/ 104422 h 478888"/>
              <a:gd name="connsiteX387" fmla="*/ 1201376 w 2176764"/>
              <a:gd name="connsiteY387" fmla="*/ 137646 h 478888"/>
              <a:gd name="connsiteX388" fmla="*/ 1122128 w 2176764"/>
              <a:gd name="connsiteY388" fmla="*/ 137646 h 478888"/>
              <a:gd name="connsiteX389" fmla="*/ 1122128 w 2176764"/>
              <a:gd name="connsiteY389" fmla="*/ 194948 h 478888"/>
              <a:gd name="connsiteX390" fmla="*/ 1212958 w 2176764"/>
              <a:gd name="connsiteY390" fmla="*/ 194948 h 478888"/>
              <a:gd name="connsiteX391" fmla="*/ 1212958 w 2176764"/>
              <a:gd name="connsiteY391" fmla="*/ 230000 h 478888"/>
              <a:gd name="connsiteX392" fmla="*/ 1082199 w 2176764"/>
              <a:gd name="connsiteY392" fmla="*/ 230000 h 478888"/>
              <a:gd name="connsiteX393" fmla="*/ 825024 w 2176764"/>
              <a:gd name="connsiteY393" fmla="*/ 18469 h 478888"/>
              <a:gd name="connsiteX394" fmla="*/ 864953 w 2176764"/>
              <a:gd name="connsiteY394" fmla="*/ 18469 h 478888"/>
              <a:gd name="connsiteX395" fmla="*/ 864953 w 2176764"/>
              <a:gd name="connsiteY395" fmla="*/ 100155 h 478888"/>
              <a:gd name="connsiteX396" fmla="*/ 955478 w 2176764"/>
              <a:gd name="connsiteY396" fmla="*/ 100155 h 478888"/>
              <a:gd name="connsiteX397" fmla="*/ 955478 w 2176764"/>
              <a:gd name="connsiteY397" fmla="*/ 18469 h 478888"/>
              <a:gd name="connsiteX398" fmla="*/ 995407 w 2176764"/>
              <a:gd name="connsiteY398" fmla="*/ 18469 h 478888"/>
              <a:gd name="connsiteX399" fmla="*/ 995407 w 2176764"/>
              <a:gd name="connsiteY399" fmla="*/ 230000 h 478888"/>
              <a:gd name="connsiteX400" fmla="*/ 955478 w 2176764"/>
              <a:gd name="connsiteY400" fmla="*/ 230000 h 478888"/>
              <a:gd name="connsiteX401" fmla="*/ 955478 w 2176764"/>
              <a:gd name="connsiteY401" fmla="*/ 133378 h 478888"/>
              <a:gd name="connsiteX402" fmla="*/ 864953 w 2176764"/>
              <a:gd name="connsiteY402" fmla="*/ 133378 h 478888"/>
              <a:gd name="connsiteX403" fmla="*/ 864953 w 2176764"/>
              <a:gd name="connsiteY403" fmla="*/ 230000 h 478888"/>
              <a:gd name="connsiteX404" fmla="*/ 825024 w 2176764"/>
              <a:gd name="connsiteY404" fmla="*/ 230000 h 478888"/>
              <a:gd name="connsiteX405" fmla="*/ 615017 w 2176764"/>
              <a:gd name="connsiteY405" fmla="*/ 18469 h 478888"/>
              <a:gd name="connsiteX406" fmla="*/ 769855 w 2176764"/>
              <a:gd name="connsiteY406" fmla="*/ 18469 h 478888"/>
              <a:gd name="connsiteX407" fmla="*/ 769855 w 2176764"/>
              <a:gd name="connsiteY407" fmla="*/ 53521 h 478888"/>
              <a:gd name="connsiteX408" fmla="*/ 712248 w 2176764"/>
              <a:gd name="connsiteY408" fmla="*/ 53521 h 478888"/>
              <a:gd name="connsiteX409" fmla="*/ 712248 w 2176764"/>
              <a:gd name="connsiteY409" fmla="*/ 230000 h 478888"/>
              <a:gd name="connsiteX410" fmla="*/ 672319 w 2176764"/>
              <a:gd name="connsiteY410" fmla="*/ 230000 h 478888"/>
              <a:gd name="connsiteX411" fmla="*/ 672319 w 2176764"/>
              <a:gd name="connsiteY411" fmla="*/ 53521 h 478888"/>
              <a:gd name="connsiteX412" fmla="*/ 615017 w 2176764"/>
              <a:gd name="connsiteY412" fmla="*/ 53521 h 478888"/>
              <a:gd name="connsiteX413" fmla="*/ 2066246 w 2176764"/>
              <a:gd name="connsiteY413" fmla="*/ 15421 h 478888"/>
              <a:gd name="connsiteX414" fmla="*/ 2106632 w 2176764"/>
              <a:gd name="connsiteY414" fmla="*/ 20450 h 478888"/>
              <a:gd name="connsiteX415" fmla="*/ 2136197 w 2176764"/>
              <a:gd name="connsiteY415" fmla="*/ 37824 h 478888"/>
              <a:gd name="connsiteX416" fmla="*/ 2154333 w 2176764"/>
              <a:gd name="connsiteY416" fmla="*/ 71199 h 478888"/>
              <a:gd name="connsiteX417" fmla="*/ 2160429 w 2176764"/>
              <a:gd name="connsiteY417" fmla="*/ 124234 h 478888"/>
              <a:gd name="connsiteX418" fmla="*/ 2154333 w 2176764"/>
              <a:gd name="connsiteY418" fmla="*/ 177574 h 478888"/>
              <a:gd name="connsiteX419" fmla="*/ 2136197 w 2176764"/>
              <a:gd name="connsiteY419" fmla="*/ 210950 h 478888"/>
              <a:gd name="connsiteX420" fmla="*/ 2106632 w 2176764"/>
              <a:gd name="connsiteY420" fmla="*/ 228171 h 478888"/>
              <a:gd name="connsiteX421" fmla="*/ 2066246 w 2176764"/>
              <a:gd name="connsiteY421" fmla="*/ 233048 h 478888"/>
              <a:gd name="connsiteX422" fmla="*/ 2025707 w 2176764"/>
              <a:gd name="connsiteY422" fmla="*/ 228171 h 478888"/>
              <a:gd name="connsiteX423" fmla="*/ 1996142 w 2176764"/>
              <a:gd name="connsiteY423" fmla="*/ 210950 h 478888"/>
              <a:gd name="connsiteX424" fmla="*/ 1978006 w 2176764"/>
              <a:gd name="connsiteY424" fmla="*/ 177574 h 478888"/>
              <a:gd name="connsiteX425" fmla="*/ 1971758 w 2176764"/>
              <a:gd name="connsiteY425" fmla="*/ 124234 h 478888"/>
              <a:gd name="connsiteX426" fmla="*/ 1978006 w 2176764"/>
              <a:gd name="connsiteY426" fmla="*/ 71199 h 478888"/>
              <a:gd name="connsiteX427" fmla="*/ 1996142 w 2176764"/>
              <a:gd name="connsiteY427" fmla="*/ 37824 h 478888"/>
              <a:gd name="connsiteX428" fmla="*/ 2025707 w 2176764"/>
              <a:gd name="connsiteY428" fmla="*/ 20450 h 478888"/>
              <a:gd name="connsiteX429" fmla="*/ 2066246 w 2176764"/>
              <a:gd name="connsiteY429" fmla="*/ 15421 h 478888"/>
              <a:gd name="connsiteX430" fmla="*/ 1838179 w 2176764"/>
              <a:gd name="connsiteY430" fmla="*/ 15421 h 478888"/>
              <a:gd name="connsiteX431" fmla="*/ 1853419 w 2176764"/>
              <a:gd name="connsiteY431" fmla="*/ 16030 h 478888"/>
              <a:gd name="connsiteX432" fmla="*/ 1868964 w 2176764"/>
              <a:gd name="connsiteY432" fmla="*/ 17554 h 478888"/>
              <a:gd name="connsiteX433" fmla="*/ 1883137 w 2176764"/>
              <a:gd name="connsiteY433" fmla="*/ 19840 h 478888"/>
              <a:gd name="connsiteX434" fmla="*/ 1894262 w 2176764"/>
              <a:gd name="connsiteY434" fmla="*/ 23041 h 478888"/>
              <a:gd name="connsiteX435" fmla="*/ 1894262 w 2176764"/>
              <a:gd name="connsiteY435" fmla="*/ 58398 h 478888"/>
              <a:gd name="connsiteX436" fmla="*/ 1869116 w 2176764"/>
              <a:gd name="connsiteY436" fmla="*/ 51997 h 478888"/>
              <a:gd name="connsiteX437" fmla="*/ 1840922 w 2176764"/>
              <a:gd name="connsiteY437" fmla="*/ 49863 h 478888"/>
              <a:gd name="connsiteX438" fmla="*/ 1812728 w 2176764"/>
              <a:gd name="connsiteY438" fmla="*/ 53216 h 478888"/>
              <a:gd name="connsiteX439" fmla="*/ 1792611 w 2176764"/>
              <a:gd name="connsiteY439" fmla="*/ 65103 h 478888"/>
              <a:gd name="connsiteX440" fmla="*/ 1780572 w 2176764"/>
              <a:gd name="connsiteY440" fmla="*/ 87963 h 478888"/>
              <a:gd name="connsiteX441" fmla="*/ 1776609 w 2176764"/>
              <a:gd name="connsiteY441" fmla="*/ 124234 h 478888"/>
              <a:gd name="connsiteX442" fmla="*/ 1780267 w 2176764"/>
              <a:gd name="connsiteY442" fmla="*/ 162030 h 478888"/>
              <a:gd name="connsiteX443" fmla="*/ 1791545 w 2176764"/>
              <a:gd name="connsiteY443" fmla="*/ 184890 h 478888"/>
              <a:gd name="connsiteX444" fmla="*/ 1810899 w 2176764"/>
              <a:gd name="connsiteY444" fmla="*/ 196167 h 478888"/>
              <a:gd name="connsiteX445" fmla="*/ 1839093 w 2176764"/>
              <a:gd name="connsiteY445" fmla="*/ 199215 h 478888"/>
              <a:gd name="connsiteX446" fmla="*/ 1852962 w 2176764"/>
              <a:gd name="connsiteY446" fmla="*/ 198758 h 478888"/>
              <a:gd name="connsiteX447" fmla="*/ 1865611 w 2176764"/>
              <a:gd name="connsiteY447" fmla="*/ 196777 h 478888"/>
              <a:gd name="connsiteX448" fmla="*/ 1865611 w 2176764"/>
              <a:gd name="connsiteY448" fmla="*/ 144351 h 478888"/>
              <a:gd name="connsiteX449" fmla="*/ 1827511 w 2176764"/>
              <a:gd name="connsiteY449" fmla="*/ 144351 h 478888"/>
              <a:gd name="connsiteX450" fmla="*/ 1827511 w 2176764"/>
              <a:gd name="connsiteY450" fmla="*/ 110823 h 478888"/>
              <a:gd name="connsiteX451" fmla="*/ 1903101 w 2176764"/>
              <a:gd name="connsiteY451" fmla="*/ 110823 h 478888"/>
              <a:gd name="connsiteX452" fmla="*/ 1903101 w 2176764"/>
              <a:gd name="connsiteY452" fmla="*/ 223904 h 478888"/>
              <a:gd name="connsiteX453" fmla="*/ 1873536 w 2176764"/>
              <a:gd name="connsiteY453" fmla="*/ 230305 h 478888"/>
              <a:gd name="connsiteX454" fmla="*/ 1836045 w 2176764"/>
              <a:gd name="connsiteY454" fmla="*/ 233048 h 478888"/>
              <a:gd name="connsiteX455" fmla="*/ 1793069 w 2176764"/>
              <a:gd name="connsiteY455" fmla="*/ 228476 h 478888"/>
              <a:gd name="connsiteX456" fmla="*/ 1760912 w 2176764"/>
              <a:gd name="connsiteY456" fmla="*/ 211864 h 478888"/>
              <a:gd name="connsiteX457" fmla="*/ 1740643 w 2176764"/>
              <a:gd name="connsiteY457" fmla="*/ 178641 h 478888"/>
              <a:gd name="connsiteX458" fmla="*/ 1733633 w 2176764"/>
              <a:gd name="connsiteY458" fmla="*/ 124234 h 478888"/>
              <a:gd name="connsiteX459" fmla="*/ 1740795 w 2176764"/>
              <a:gd name="connsiteY459" fmla="*/ 72876 h 478888"/>
              <a:gd name="connsiteX460" fmla="*/ 1761522 w 2176764"/>
              <a:gd name="connsiteY460" fmla="*/ 39195 h 478888"/>
              <a:gd name="connsiteX461" fmla="*/ 1794440 w 2176764"/>
              <a:gd name="connsiteY461" fmla="*/ 20907 h 478888"/>
              <a:gd name="connsiteX462" fmla="*/ 1838179 w 2176764"/>
              <a:gd name="connsiteY462" fmla="*/ 15421 h 478888"/>
              <a:gd name="connsiteX463" fmla="*/ 1561421 w 2176764"/>
              <a:gd name="connsiteY463" fmla="*/ 15421 h 478888"/>
              <a:gd name="connsiteX464" fmla="*/ 1601807 w 2176764"/>
              <a:gd name="connsiteY464" fmla="*/ 20450 h 478888"/>
              <a:gd name="connsiteX465" fmla="*/ 1631372 w 2176764"/>
              <a:gd name="connsiteY465" fmla="*/ 37824 h 478888"/>
              <a:gd name="connsiteX466" fmla="*/ 1649508 w 2176764"/>
              <a:gd name="connsiteY466" fmla="*/ 71199 h 478888"/>
              <a:gd name="connsiteX467" fmla="*/ 1655604 w 2176764"/>
              <a:gd name="connsiteY467" fmla="*/ 124234 h 478888"/>
              <a:gd name="connsiteX468" fmla="*/ 1649508 w 2176764"/>
              <a:gd name="connsiteY468" fmla="*/ 177574 h 478888"/>
              <a:gd name="connsiteX469" fmla="*/ 1631372 w 2176764"/>
              <a:gd name="connsiteY469" fmla="*/ 210950 h 478888"/>
              <a:gd name="connsiteX470" fmla="*/ 1601807 w 2176764"/>
              <a:gd name="connsiteY470" fmla="*/ 228171 h 478888"/>
              <a:gd name="connsiteX471" fmla="*/ 1561421 w 2176764"/>
              <a:gd name="connsiteY471" fmla="*/ 233048 h 478888"/>
              <a:gd name="connsiteX472" fmla="*/ 1520882 w 2176764"/>
              <a:gd name="connsiteY472" fmla="*/ 228171 h 478888"/>
              <a:gd name="connsiteX473" fmla="*/ 1491317 w 2176764"/>
              <a:gd name="connsiteY473" fmla="*/ 210950 h 478888"/>
              <a:gd name="connsiteX474" fmla="*/ 1473181 w 2176764"/>
              <a:gd name="connsiteY474" fmla="*/ 177574 h 478888"/>
              <a:gd name="connsiteX475" fmla="*/ 1466933 w 2176764"/>
              <a:gd name="connsiteY475" fmla="*/ 124234 h 478888"/>
              <a:gd name="connsiteX476" fmla="*/ 1473181 w 2176764"/>
              <a:gd name="connsiteY476" fmla="*/ 71199 h 478888"/>
              <a:gd name="connsiteX477" fmla="*/ 1491317 w 2176764"/>
              <a:gd name="connsiteY477" fmla="*/ 37824 h 478888"/>
              <a:gd name="connsiteX478" fmla="*/ 1520882 w 2176764"/>
              <a:gd name="connsiteY478" fmla="*/ 20450 h 478888"/>
              <a:gd name="connsiteX479" fmla="*/ 1561421 w 2176764"/>
              <a:gd name="connsiteY479" fmla="*/ 15421 h 478888"/>
              <a:gd name="connsiteX480" fmla="*/ 239444 w 2176764"/>
              <a:gd name="connsiteY480" fmla="*/ 0 h 478888"/>
              <a:gd name="connsiteX481" fmla="*/ 478888 w 2176764"/>
              <a:gd name="connsiteY481" fmla="*/ 239444 h 478888"/>
              <a:gd name="connsiteX482" fmla="*/ 239444 w 2176764"/>
              <a:gd name="connsiteY482" fmla="*/ 478888 h 478888"/>
              <a:gd name="connsiteX483" fmla="*/ 0 w 2176764"/>
              <a:gd name="connsiteY483" fmla="*/ 239444 h 478888"/>
              <a:gd name="connsiteX484" fmla="*/ 239444 w 2176764"/>
              <a:gd name="connsiteY484" fmla="*/ 0 h 478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Lst>
            <a:rect l="l" t="t" r="r" b="b"/>
            <a:pathLst>
              <a:path w="2176764" h="478888">
                <a:moveTo>
                  <a:pt x="650145" y="380886"/>
                </a:moveTo>
                <a:lnTo>
                  <a:pt x="635410" y="420881"/>
                </a:lnTo>
                <a:lnTo>
                  <a:pt x="666118" y="420881"/>
                </a:lnTo>
                <a:lnTo>
                  <a:pt x="651631" y="380886"/>
                </a:lnTo>
                <a:close/>
                <a:moveTo>
                  <a:pt x="2041766" y="380143"/>
                </a:moveTo>
                <a:lnTo>
                  <a:pt x="2041766" y="412585"/>
                </a:lnTo>
                <a:lnTo>
                  <a:pt x="2051425" y="412585"/>
                </a:lnTo>
                <a:cubicBezTo>
                  <a:pt x="2055387" y="412585"/>
                  <a:pt x="2058792" y="412399"/>
                  <a:pt x="2061640" y="412028"/>
                </a:cubicBezTo>
                <a:cubicBezTo>
                  <a:pt x="2064488" y="411656"/>
                  <a:pt x="2066820" y="410893"/>
                  <a:pt x="2068636" y="409737"/>
                </a:cubicBezTo>
                <a:cubicBezTo>
                  <a:pt x="2070452" y="408581"/>
                  <a:pt x="2071794" y="406889"/>
                  <a:pt x="2072661" y="404660"/>
                </a:cubicBezTo>
                <a:cubicBezTo>
                  <a:pt x="2073528" y="402431"/>
                  <a:pt x="2073961" y="399501"/>
                  <a:pt x="2073961" y="395869"/>
                </a:cubicBezTo>
                <a:cubicBezTo>
                  <a:pt x="2073961" y="392649"/>
                  <a:pt x="2073528" y="390008"/>
                  <a:pt x="2072661" y="387944"/>
                </a:cubicBezTo>
                <a:cubicBezTo>
                  <a:pt x="2071794" y="385880"/>
                  <a:pt x="2070452" y="384270"/>
                  <a:pt x="2068636" y="383115"/>
                </a:cubicBezTo>
                <a:cubicBezTo>
                  <a:pt x="2066820" y="381959"/>
                  <a:pt x="2064488" y="381175"/>
                  <a:pt x="2061640" y="380762"/>
                </a:cubicBezTo>
                <a:cubicBezTo>
                  <a:pt x="2058792" y="380349"/>
                  <a:pt x="2055387" y="380143"/>
                  <a:pt x="2051425" y="380143"/>
                </a:cubicBezTo>
                <a:close/>
                <a:moveTo>
                  <a:pt x="1270241" y="380143"/>
                </a:moveTo>
                <a:lnTo>
                  <a:pt x="1270241" y="412585"/>
                </a:lnTo>
                <a:lnTo>
                  <a:pt x="1279900" y="412585"/>
                </a:lnTo>
                <a:cubicBezTo>
                  <a:pt x="1283862" y="412585"/>
                  <a:pt x="1287267" y="412399"/>
                  <a:pt x="1290115" y="412028"/>
                </a:cubicBezTo>
                <a:cubicBezTo>
                  <a:pt x="1292963" y="411656"/>
                  <a:pt x="1295295" y="410893"/>
                  <a:pt x="1297111" y="409737"/>
                </a:cubicBezTo>
                <a:cubicBezTo>
                  <a:pt x="1298928" y="408581"/>
                  <a:pt x="1300269" y="406889"/>
                  <a:pt x="1301136" y="404660"/>
                </a:cubicBezTo>
                <a:cubicBezTo>
                  <a:pt x="1302002" y="402431"/>
                  <a:pt x="1302436" y="399501"/>
                  <a:pt x="1302436" y="395869"/>
                </a:cubicBezTo>
                <a:cubicBezTo>
                  <a:pt x="1302436" y="392649"/>
                  <a:pt x="1302002" y="390008"/>
                  <a:pt x="1301136" y="387944"/>
                </a:cubicBezTo>
                <a:cubicBezTo>
                  <a:pt x="1300269" y="385880"/>
                  <a:pt x="1298928" y="384270"/>
                  <a:pt x="1297111" y="383115"/>
                </a:cubicBezTo>
                <a:cubicBezTo>
                  <a:pt x="1295295" y="381959"/>
                  <a:pt x="1292963" y="381175"/>
                  <a:pt x="1290115" y="380762"/>
                </a:cubicBezTo>
                <a:cubicBezTo>
                  <a:pt x="1287267" y="380349"/>
                  <a:pt x="1283862" y="380143"/>
                  <a:pt x="1279900" y="380143"/>
                </a:cubicBezTo>
                <a:close/>
                <a:moveTo>
                  <a:pt x="822566" y="380143"/>
                </a:moveTo>
                <a:lnTo>
                  <a:pt x="822566" y="446637"/>
                </a:lnTo>
                <a:lnTo>
                  <a:pt x="835939" y="446637"/>
                </a:lnTo>
                <a:cubicBezTo>
                  <a:pt x="840397" y="446637"/>
                  <a:pt x="844483" y="446121"/>
                  <a:pt x="848198" y="445089"/>
                </a:cubicBezTo>
                <a:cubicBezTo>
                  <a:pt x="851913" y="444057"/>
                  <a:pt x="855112" y="442282"/>
                  <a:pt x="857795" y="439765"/>
                </a:cubicBezTo>
                <a:cubicBezTo>
                  <a:pt x="860477" y="437247"/>
                  <a:pt x="862541" y="433842"/>
                  <a:pt x="863986" y="429549"/>
                </a:cubicBezTo>
                <a:cubicBezTo>
                  <a:pt x="865430" y="425256"/>
                  <a:pt x="866153" y="419891"/>
                  <a:pt x="866153" y="413452"/>
                </a:cubicBezTo>
                <a:cubicBezTo>
                  <a:pt x="866153" y="406600"/>
                  <a:pt x="865389" y="401007"/>
                  <a:pt x="863862" y="396673"/>
                </a:cubicBezTo>
                <a:cubicBezTo>
                  <a:pt x="862335" y="392340"/>
                  <a:pt x="860230" y="388955"/>
                  <a:pt x="857547" y="386520"/>
                </a:cubicBezTo>
                <a:cubicBezTo>
                  <a:pt x="854864" y="384085"/>
                  <a:pt x="851686" y="382413"/>
                  <a:pt x="848012" y="381505"/>
                </a:cubicBezTo>
                <a:cubicBezTo>
                  <a:pt x="844339" y="380597"/>
                  <a:pt x="840315" y="380143"/>
                  <a:pt x="835939" y="380143"/>
                </a:cubicBezTo>
                <a:close/>
                <a:moveTo>
                  <a:pt x="727316" y="380143"/>
                </a:moveTo>
                <a:lnTo>
                  <a:pt x="727316" y="446637"/>
                </a:lnTo>
                <a:lnTo>
                  <a:pt x="740690" y="446637"/>
                </a:lnTo>
                <a:cubicBezTo>
                  <a:pt x="745147" y="446637"/>
                  <a:pt x="749233" y="446121"/>
                  <a:pt x="752948" y="445089"/>
                </a:cubicBezTo>
                <a:cubicBezTo>
                  <a:pt x="756663" y="444057"/>
                  <a:pt x="759862" y="442282"/>
                  <a:pt x="762545" y="439765"/>
                </a:cubicBezTo>
                <a:cubicBezTo>
                  <a:pt x="765227" y="437247"/>
                  <a:pt x="767291" y="433842"/>
                  <a:pt x="768736" y="429549"/>
                </a:cubicBezTo>
                <a:cubicBezTo>
                  <a:pt x="770180" y="425256"/>
                  <a:pt x="770903" y="419891"/>
                  <a:pt x="770903" y="413452"/>
                </a:cubicBezTo>
                <a:cubicBezTo>
                  <a:pt x="770903" y="406600"/>
                  <a:pt x="770139" y="401007"/>
                  <a:pt x="768612" y="396673"/>
                </a:cubicBezTo>
                <a:cubicBezTo>
                  <a:pt x="767085" y="392340"/>
                  <a:pt x="764980" y="388955"/>
                  <a:pt x="762297" y="386520"/>
                </a:cubicBezTo>
                <a:cubicBezTo>
                  <a:pt x="759614" y="384085"/>
                  <a:pt x="756436" y="382413"/>
                  <a:pt x="752762" y="381505"/>
                </a:cubicBezTo>
                <a:cubicBezTo>
                  <a:pt x="749089" y="380597"/>
                  <a:pt x="745065" y="380143"/>
                  <a:pt x="740690" y="380143"/>
                </a:cubicBezTo>
                <a:close/>
                <a:moveTo>
                  <a:pt x="1722269" y="378657"/>
                </a:moveTo>
                <a:cubicBezTo>
                  <a:pt x="1717069" y="378657"/>
                  <a:pt x="1712817" y="379359"/>
                  <a:pt x="1709515" y="380762"/>
                </a:cubicBezTo>
                <a:cubicBezTo>
                  <a:pt x="1706213" y="382165"/>
                  <a:pt x="1703634" y="384291"/>
                  <a:pt x="1701776" y="387139"/>
                </a:cubicBezTo>
                <a:cubicBezTo>
                  <a:pt x="1699919" y="389987"/>
                  <a:pt x="1698639" y="393598"/>
                  <a:pt x="1697938" y="397974"/>
                </a:cubicBezTo>
                <a:cubicBezTo>
                  <a:pt x="1697236" y="402349"/>
                  <a:pt x="1696885" y="407508"/>
                  <a:pt x="1696885" y="413452"/>
                </a:cubicBezTo>
                <a:cubicBezTo>
                  <a:pt x="1696885" y="419560"/>
                  <a:pt x="1697236" y="424802"/>
                  <a:pt x="1697938" y="429178"/>
                </a:cubicBezTo>
                <a:cubicBezTo>
                  <a:pt x="1698639" y="433553"/>
                  <a:pt x="1699919" y="437144"/>
                  <a:pt x="1701776" y="439950"/>
                </a:cubicBezTo>
                <a:cubicBezTo>
                  <a:pt x="1703634" y="442757"/>
                  <a:pt x="1706213" y="444821"/>
                  <a:pt x="1709515" y="446142"/>
                </a:cubicBezTo>
                <a:cubicBezTo>
                  <a:pt x="1712817" y="447462"/>
                  <a:pt x="1717069" y="448123"/>
                  <a:pt x="1722269" y="448123"/>
                </a:cubicBezTo>
                <a:cubicBezTo>
                  <a:pt x="1727552" y="448123"/>
                  <a:pt x="1731845" y="447462"/>
                  <a:pt x="1735147" y="446142"/>
                </a:cubicBezTo>
                <a:cubicBezTo>
                  <a:pt x="1738449" y="444821"/>
                  <a:pt x="1741029" y="442757"/>
                  <a:pt x="1742886" y="439950"/>
                </a:cubicBezTo>
                <a:cubicBezTo>
                  <a:pt x="1744744" y="437144"/>
                  <a:pt x="1746023" y="433553"/>
                  <a:pt x="1746725" y="429178"/>
                </a:cubicBezTo>
                <a:cubicBezTo>
                  <a:pt x="1747426" y="424802"/>
                  <a:pt x="1747777" y="419560"/>
                  <a:pt x="1747777" y="413452"/>
                </a:cubicBezTo>
                <a:cubicBezTo>
                  <a:pt x="1747777" y="407508"/>
                  <a:pt x="1747426" y="402349"/>
                  <a:pt x="1746725" y="397974"/>
                </a:cubicBezTo>
                <a:cubicBezTo>
                  <a:pt x="1746023" y="393598"/>
                  <a:pt x="1744744" y="389987"/>
                  <a:pt x="1742886" y="387139"/>
                </a:cubicBezTo>
                <a:cubicBezTo>
                  <a:pt x="1741029" y="384291"/>
                  <a:pt x="1738449" y="382165"/>
                  <a:pt x="1735147" y="380762"/>
                </a:cubicBezTo>
                <a:cubicBezTo>
                  <a:pt x="1731845" y="379359"/>
                  <a:pt x="1727552" y="378657"/>
                  <a:pt x="1722269" y="378657"/>
                </a:cubicBezTo>
                <a:close/>
                <a:moveTo>
                  <a:pt x="1522244" y="378657"/>
                </a:moveTo>
                <a:cubicBezTo>
                  <a:pt x="1517044" y="378657"/>
                  <a:pt x="1512792" y="379359"/>
                  <a:pt x="1509490" y="380762"/>
                </a:cubicBezTo>
                <a:cubicBezTo>
                  <a:pt x="1506188" y="382165"/>
                  <a:pt x="1503609" y="384291"/>
                  <a:pt x="1501751" y="387139"/>
                </a:cubicBezTo>
                <a:cubicBezTo>
                  <a:pt x="1499894" y="389987"/>
                  <a:pt x="1498614" y="393598"/>
                  <a:pt x="1497913" y="397974"/>
                </a:cubicBezTo>
                <a:cubicBezTo>
                  <a:pt x="1497211" y="402349"/>
                  <a:pt x="1496860" y="407508"/>
                  <a:pt x="1496860" y="413452"/>
                </a:cubicBezTo>
                <a:cubicBezTo>
                  <a:pt x="1496860" y="419560"/>
                  <a:pt x="1497211" y="424802"/>
                  <a:pt x="1497913" y="429178"/>
                </a:cubicBezTo>
                <a:cubicBezTo>
                  <a:pt x="1498614" y="433553"/>
                  <a:pt x="1499894" y="437144"/>
                  <a:pt x="1501751" y="439950"/>
                </a:cubicBezTo>
                <a:cubicBezTo>
                  <a:pt x="1503609" y="442757"/>
                  <a:pt x="1506188" y="444821"/>
                  <a:pt x="1509490" y="446142"/>
                </a:cubicBezTo>
                <a:cubicBezTo>
                  <a:pt x="1512792" y="447462"/>
                  <a:pt x="1517044" y="448123"/>
                  <a:pt x="1522244" y="448123"/>
                </a:cubicBezTo>
                <a:cubicBezTo>
                  <a:pt x="1527528" y="448123"/>
                  <a:pt x="1531820" y="447462"/>
                  <a:pt x="1535122" y="446142"/>
                </a:cubicBezTo>
                <a:cubicBezTo>
                  <a:pt x="1538424" y="444821"/>
                  <a:pt x="1541004" y="442757"/>
                  <a:pt x="1542861" y="439950"/>
                </a:cubicBezTo>
                <a:cubicBezTo>
                  <a:pt x="1544719" y="437144"/>
                  <a:pt x="1545998" y="433553"/>
                  <a:pt x="1546700" y="429178"/>
                </a:cubicBezTo>
                <a:cubicBezTo>
                  <a:pt x="1547401" y="424802"/>
                  <a:pt x="1547752" y="419560"/>
                  <a:pt x="1547752" y="413452"/>
                </a:cubicBezTo>
                <a:cubicBezTo>
                  <a:pt x="1547752" y="407508"/>
                  <a:pt x="1547401" y="402349"/>
                  <a:pt x="1546700" y="397974"/>
                </a:cubicBezTo>
                <a:cubicBezTo>
                  <a:pt x="1545998" y="393598"/>
                  <a:pt x="1544719" y="389987"/>
                  <a:pt x="1542861" y="387139"/>
                </a:cubicBezTo>
                <a:cubicBezTo>
                  <a:pt x="1541004" y="384291"/>
                  <a:pt x="1538424" y="382165"/>
                  <a:pt x="1535122" y="380762"/>
                </a:cubicBezTo>
                <a:cubicBezTo>
                  <a:pt x="1531820" y="379359"/>
                  <a:pt x="1527528" y="378657"/>
                  <a:pt x="1522244" y="378657"/>
                </a:cubicBezTo>
                <a:close/>
                <a:moveTo>
                  <a:pt x="1093619" y="378657"/>
                </a:moveTo>
                <a:cubicBezTo>
                  <a:pt x="1088419" y="378657"/>
                  <a:pt x="1084167" y="379359"/>
                  <a:pt x="1080865" y="380762"/>
                </a:cubicBezTo>
                <a:cubicBezTo>
                  <a:pt x="1077563" y="382165"/>
                  <a:pt x="1074984" y="384291"/>
                  <a:pt x="1073126" y="387139"/>
                </a:cubicBezTo>
                <a:cubicBezTo>
                  <a:pt x="1071269" y="389987"/>
                  <a:pt x="1069989" y="393598"/>
                  <a:pt x="1069288" y="397974"/>
                </a:cubicBezTo>
                <a:cubicBezTo>
                  <a:pt x="1068586" y="402349"/>
                  <a:pt x="1068235" y="407508"/>
                  <a:pt x="1068235" y="413452"/>
                </a:cubicBezTo>
                <a:cubicBezTo>
                  <a:pt x="1068235" y="419560"/>
                  <a:pt x="1068586" y="424802"/>
                  <a:pt x="1069288" y="429178"/>
                </a:cubicBezTo>
                <a:cubicBezTo>
                  <a:pt x="1069989" y="433553"/>
                  <a:pt x="1071269" y="437144"/>
                  <a:pt x="1073126" y="439950"/>
                </a:cubicBezTo>
                <a:cubicBezTo>
                  <a:pt x="1074984" y="442757"/>
                  <a:pt x="1077563" y="444821"/>
                  <a:pt x="1080865" y="446142"/>
                </a:cubicBezTo>
                <a:cubicBezTo>
                  <a:pt x="1084167" y="447462"/>
                  <a:pt x="1088419" y="448123"/>
                  <a:pt x="1093619" y="448123"/>
                </a:cubicBezTo>
                <a:cubicBezTo>
                  <a:pt x="1098902" y="448123"/>
                  <a:pt x="1103195" y="447462"/>
                  <a:pt x="1106497" y="446142"/>
                </a:cubicBezTo>
                <a:cubicBezTo>
                  <a:pt x="1109799" y="444821"/>
                  <a:pt x="1112379" y="442757"/>
                  <a:pt x="1114236" y="439950"/>
                </a:cubicBezTo>
                <a:cubicBezTo>
                  <a:pt x="1116094" y="437144"/>
                  <a:pt x="1117373" y="433553"/>
                  <a:pt x="1118075" y="429178"/>
                </a:cubicBezTo>
                <a:cubicBezTo>
                  <a:pt x="1118776" y="424802"/>
                  <a:pt x="1119127" y="419560"/>
                  <a:pt x="1119127" y="413452"/>
                </a:cubicBezTo>
                <a:cubicBezTo>
                  <a:pt x="1119127" y="407508"/>
                  <a:pt x="1118776" y="402349"/>
                  <a:pt x="1118075" y="397974"/>
                </a:cubicBezTo>
                <a:cubicBezTo>
                  <a:pt x="1117373" y="393598"/>
                  <a:pt x="1116094" y="389987"/>
                  <a:pt x="1114236" y="387139"/>
                </a:cubicBezTo>
                <a:cubicBezTo>
                  <a:pt x="1112379" y="384291"/>
                  <a:pt x="1109799" y="382165"/>
                  <a:pt x="1106497" y="380762"/>
                </a:cubicBezTo>
                <a:cubicBezTo>
                  <a:pt x="1103195" y="379359"/>
                  <a:pt x="1098902" y="378657"/>
                  <a:pt x="1093619" y="378657"/>
                </a:cubicBezTo>
                <a:close/>
                <a:moveTo>
                  <a:pt x="2125872" y="370484"/>
                </a:moveTo>
                <a:lnTo>
                  <a:pt x="2173668" y="370484"/>
                </a:lnTo>
                <a:lnTo>
                  <a:pt x="2173668" y="380390"/>
                </a:lnTo>
                <a:lnTo>
                  <a:pt x="2137016" y="380390"/>
                </a:lnTo>
                <a:lnTo>
                  <a:pt x="2137016" y="407013"/>
                </a:lnTo>
                <a:lnTo>
                  <a:pt x="2171192" y="407013"/>
                </a:lnTo>
                <a:lnTo>
                  <a:pt x="2171192" y="416424"/>
                </a:lnTo>
                <a:lnTo>
                  <a:pt x="2137016" y="416424"/>
                </a:lnTo>
                <a:lnTo>
                  <a:pt x="2137016" y="446389"/>
                </a:lnTo>
                <a:lnTo>
                  <a:pt x="2176764" y="446389"/>
                </a:lnTo>
                <a:lnTo>
                  <a:pt x="2176764" y="456419"/>
                </a:lnTo>
                <a:lnTo>
                  <a:pt x="2125872" y="456419"/>
                </a:lnTo>
                <a:close/>
                <a:moveTo>
                  <a:pt x="2030622" y="370484"/>
                </a:moveTo>
                <a:lnTo>
                  <a:pt x="2052415" y="370484"/>
                </a:lnTo>
                <a:cubicBezTo>
                  <a:pt x="2058441" y="370484"/>
                  <a:pt x="2063539" y="370918"/>
                  <a:pt x="2067708" y="371785"/>
                </a:cubicBezTo>
                <a:cubicBezTo>
                  <a:pt x="2071876" y="372651"/>
                  <a:pt x="2075261" y="374075"/>
                  <a:pt x="2077861" y="376057"/>
                </a:cubicBezTo>
                <a:cubicBezTo>
                  <a:pt x="2080462" y="378038"/>
                  <a:pt x="2082340" y="380659"/>
                  <a:pt x="2083495" y="383920"/>
                </a:cubicBezTo>
                <a:cubicBezTo>
                  <a:pt x="2084651" y="387180"/>
                  <a:pt x="2085229" y="391163"/>
                  <a:pt x="2085229" y="395869"/>
                </a:cubicBezTo>
                <a:cubicBezTo>
                  <a:pt x="2085229" y="403298"/>
                  <a:pt x="2083784" y="408932"/>
                  <a:pt x="2080895" y="412771"/>
                </a:cubicBezTo>
                <a:cubicBezTo>
                  <a:pt x="2078006" y="416609"/>
                  <a:pt x="2073589" y="419189"/>
                  <a:pt x="2067646" y="420510"/>
                </a:cubicBezTo>
                <a:lnTo>
                  <a:pt x="2093401" y="456419"/>
                </a:lnTo>
                <a:lnTo>
                  <a:pt x="2080276" y="456419"/>
                </a:lnTo>
                <a:lnTo>
                  <a:pt x="2056625" y="421748"/>
                </a:lnTo>
                <a:cubicBezTo>
                  <a:pt x="2055965" y="421831"/>
                  <a:pt x="2055284" y="421872"/>
                  <a:pt x="2054582" y="421872"/>
                </a:cubicBezTo>
                <a:cubicBezTo>
                  <a:pt x="2053881" y="421872"/>
                  <a:pt x="2053158" y="421872"/>
                  <a:pt x="2052415" y="421872"/>
                </a:cubicBezTo>
                <a:lnTo>
                  <a:pt x="2041766" y="421872"/>
                </a:lnTo>
                <a:lnTo>
                  <a:pt x="2041766" y="456419"/>
                </a:lnTo>
                <a:lnTo>
                  <a:pt x="2030622" y="456419"/>
                </a:lnTo>
                <a:close/>
                <a:moveTo>
                  <a:pt x="1954422" y="370484"/>
                </a:moveTo>
                <a:lnTo>
                  <a:pt x="2002218" y="370484"/>
                </a:lnTo>
                <a:lnTo>
                  <a:pt x="2002218" y="380390"/>
                </a:lnTo>
                <a:lnTo>
                  <a:pt x="1965566" y="380390"/>
                </a:lnTo>
                <a:lnTo>
                  <a:pt x="1965566" y="407013"/>
                </a:lnTo>
                <a:lnTo>
                  <a:pt x="1999742" y="407013"/>
                </a:lnTo>
                <a:lnTo>
                  <a:pt x="1999742" y="416424"/>
                </a:lnTo>
                <a:lnTo>
                  <a:pt x="1965566" y="416424"/>
                </a:lnTo>
                <a:lnTo>
                  <a:pt x="1965566" y="446389"/>
                </a:lnTo>
                <a:lnTo>
                  <a:pt x="2005314" y="446389"/>
                </a:lnTo>
                <a:lnTo>
                  <a:pt x="2005314" y="456419"/>
                </a:lnTo>
                <a:lnTo>
                  <a:pt x="1954422" y="456419"/>
                </a:lnTo>
                <a:close/>
                <a:moveTo>
                  <a:pt x="1859172" y="370484"/>
                </a:moveTo>
                <a:lnTo>
                  <a:pt x="1870316" y="370484"/>
                </a:lnTo>
                <a:lnTo>
                  <a:pt x="1870316" y="405527"/>
                </a:lnTo>
                <a:lnTo>
                  <a:pt x="1912788" y="405527"/>
                </a:lnTo>
                <a:lnTo>
                  <a:pt x="1912788" y="370484"/>
                </a:lnTo>
                <a:lnTo>
                  <a:pt x="1924056" y="370484"/>
                </a:lnTo>
                <a:lnTo>
                  <a:pt x="1924056" y="456419"/>
                </a:lnTo>
                <a:lnTo>
                  <a:pt x="1912788" y="456419"/>
                </a:lnTo>
                <a:lnTo>
                  <a:pt x="1912788" y="414814"/>
                </a:lnTo>
                <a:lnTo>
                  <a:pt x="1870316" y="414814"/>
                </a:lnTo>
                <a:lnTo>
                  <a:pt x="1870316" y="456419"/>
                </a:lnTo>
                <a:lnTo>
                  <a:pt x="1859172" y="456419"/>
                </a:lnTo>
                <a:close/>
                <a:moveTo>
                  <a:pt x="1411497" y="370484"/>
                </a:moveTo>
                <a:lnTo>
                  <a:pt x="1422641" y="370484"/>
                </a:lnTo>
                <a:lnTo>
                  <a:pt x="1422641" y="446389"/>
                </a:lnTo>
                <a:lnTo>
                  <a:pt x="1459913" y="446389"/>
                </a:lnTo>
                <a:lnTo>
                  <a:pt x="1459913" y="456419"/>
                </a:lnTo>
                <a:lnTo>
                  <a:pt x="1411497" y="456419"/>
                </a:lnTo>
                <a:close/>
                <a:moveTo>
                  <a:pt x="1259097" y="370484"/>
                </a:moveTo>
                <a:lnTo>
                  <a:pt x="1280890" y="370484"/>
                </a:lnTo>
                <a:cubicBezTo>
                  <a:pt x="1286916" y="370484"/>
                  <a:pt x="1292014" y="370918"/>
                  <a:pt x="1296183" y="371785"/>
                </a:cubicBezTo>
                <a:cubicBezTo>
                  <a:pt x="1300351" y="372651"/>
                  <a:pt x="1303736" y="374075"/>
                  <a:pt x="1306336" y="376057"/>
                </a:cubicBezTo>
                <a:cubicBezTo>
                  <a:pt x="1308937" y="378038"/>
                  <a:pt x="1310815" y="380659"/>
                  <a:pt x="1311970" y="383920"/>
                </a:cubicBezTo>
                <a:cubicBezTo>
                  <a:pt x="1313126" y="387180"/>
                  <a:pt x="1313704" y="391163"/>
                  <a:pt x="1313704" y="395869"/>
                </a:cubicBezTo>
                <a:cubicBezTo>
                  <a:pt x="1313704" y="403298"/>
                  <a:pt x="1312259" y="408932"/>
                  <a:pt x="1309370" y="412771"/>
                </a:cubicBezTo>
                <a:cubicBezTo>
                  <a:pt x="1306481" y="416609"/>
                  <a:pt x="1302064" y="419189"/>
                  <a:pt x="1296121" y="420510"/>
                </a:cubicBezTo>
                <a:lnTo>
                  <a:pt x="1321876" y="456419"/>
                </a:lnTo>
                <a:lnTo>
                  <a:pt x="1308751" y="456419"/>
                </a:lnTo>
                <a:lnTo>
                  <a:pt x="1285100" y="421748"/>
                </a:lnTo>
                <a:cubicBezTo>
                  <a:pt x="1284440" y="421831"/>
                  <a:pt x="1283759" y="421872"/>
                  <a:pt x="1283057" y="421872"/>
                </a:cubicBezTo>
                <a:cubicBezTo>
                  <a:pt x="1282356" y="421872"/>
                  <a:pt x="1281633" y="421872"/>
                  <a:pt x="1280890" y="421872"/>
                </a:cubicBezTo>
                <a:lnTo>
                  <a:pt x="1270241" y="421872"/>
                </a:lnTo>
                <a:lnTo>
                  <a:pt x="1270241" y="456419"/>
                </a:lnTo>
                <a:lnTo>
                  <a:pt x="1259097" y="456419"/>
                </a:lnTo>
                <a:close/>
                <a:moveTo>
                  <a:pt x="1163476" y="370484"/>
                </a:moveTo>
                <a:lnTo>
                  <a:pt x="1174496" y="370484"/>
                </a:lnTo>
                <a:lnTo>
                  <a:pt x="1174496" y="426206"/>
                </a:lnTo>
                <a:cubicBezTo>
                  <a:pt x="1174496" y="430333"/>
                  <a:pt x="1174868" y="433780"/>
                  <a:pt x="1175610" y="436545"/>
                </a:cubicBezTo>
                <a:cubicBezTo>
                  <a:pt x="1176353" y="439311"/>
                  <a:pt x="1177571" y="441519"/>
                  <a:pt x="1179263" y="443170"/>
                </a:cubicBezTo>
                <a:cubicBezTo>
                  <a:pt x="1180956" y="444821"/>
                  <a:pt x="1183164" y="446018"/>
                  <a:pt x="1185888" y="446761"/>
                </a:cubicBezTo>
                <a:cubicBezTo>
                  <a:pt x="1188612" y="447504"/>
                  <a:pt x="1191955" y="447875"/>
                  <a:pt x="1195918" y="447875"/>
                </a:cubicBezTo>
                <a:cubicBezTo>
                  <a:pt x="1200045" y="447875"/>
                  <a:pt x="1203492" y="447504"/>
                  <a:pt x="1206257" y="446761"/>
                </a:cubicBezTo>
                <a:cubicBezTo>
                  <a:pt x="1209023" y="446018"/>
                  <a:pt x="1211231" y="444821"/>
                  <a:pt x="1212882" y="443170"/>
                </a:cubicBezTo>
                <a:cubicBezTo>
                  <a:pt x="1214533" y="441519"/>
                  <a:pt x="1215688" y="439311"/>
                  <a:pt x="1216349" y="436545"/>
                </a:cubicBezTo>
                <a:cubicBezTo>
                  <a:pt x="1217009" y="433780"/>
                  <a:pt x="1217339" y="430333"/>
                  <a:pt x="1217339" y="426206"/>
                </a:cubicBezTo>
                <a:lnTo>
                  <a:pt x="1217339" y="370484"/>
                </a:lnTo>
                <a:lnTo>
                  <a:pt x="1228360" y="370484"/>
                </a:lnTo>
                <a:lnTo>
                  <a:pt x="1228360" y="428682"/>
                </a:lnTo>
                <a:cubicBezTo>
                  <a:pt x="1228360" y="438836"/>
                  <a:pt x="1225636" y="446203"/>
                  <a:pt x="1220187" y="450785"/>
                </a:cubicBezTo>
                <a:cubicBezTo>
                  <a:pt x="1214739" y="455367"/>
                  <a:pt x="1206608" y="457657"/>
                  <a:pt x="1195794" y="457657"/>
                </a:cubicBezTo>
                <a:cubicBezTo>
                  <a:pt x="1184980" y="457657"/>
                  <a:pt x="1176890" y="455449"/>
                  <a:pt x="1171524" y="451033"/>
                </a:cubicBezTo>
                <a:cubicBezTo>
                  <a:pt x="1166159" y="446616"/>
                  <a:pt x="1163476" y="439166"/>
                  <a:pt x="1163476" y="428682"/>
                </a:cubicBezTo>
                <a:close/>
                <a:moveTo>
                  <a:pt x="962698" y="370484"/>
                </a:moveTo>
                <a:lnTo>
                  <a:pt x="975576" y="370484"/>
                </a:lnTo>
                <a:lnTo>
                  <a:pt x="998731" y="409366"/>
                </a:lnTo>
                <a:lnTo>
                  <a:pt x="999474" y="409366"/>
                </a:lnTo>
                <a:lnTo>
                  <a:pt x="1022506" y="370484"/>
                </a:lnTo>
                <a:lnTo>
                  <a:pt x="1034764" y="370484"/>
                </a:lnTo>
                <a:lnTo>
                  <a:pt x="1004180" y="419395"/>
                </a:lnTo>
                <a:lnTo>
                  <a:pt x="1004180" y="456419"/>
                </a:lnTo>
                <a:lnTo>
                  <a:pt x="993035" y="456419"/>
                </a:lnTo>
                <a:lnTo>
                  <a:pt x="993035" y="419519"/>
                </a:lnTo>
                <a:close/>
                <a:moveTo>
                  <a:pt x="811422" y="370484"/>
                </a:moveTo>
                <a:lnTo>
                  <a:pt x="836187" y="370484"/>
                </a:lnTo>
                <a:cubicBezTo>
                  <a:pt x="842378" y="370484"/>
                  <a:pt x="848012" y="371042"/>
                  <a:pt x="853089" y="372156"/>
                </a:cubicBezTo>
                <a:cubicBezTo>
                  <a:pt x="858166" y="373271"/>
                  <a:pt x="862521" y="375396"/>
                  <a:pt x="866153" y="378533"/>
                </a:cubicBezTo>
                <a:cubicBezTo>
                  <a:pt x="869785" y="381670"/>
                  <a:pt x="872612" y="386045"/>
                  <a:pt x="874635" y="391659"/>
                </a:cubicBezTo>
                <a:cubicBezTo>
                  <a:pt x="876657" y="397272"/>
                  <a:pt x="877669" y="404536"/>
                  <a:pt x="877669" y="413452"/>
                </a:cubicBezTo>
                <a:cubicBezTo>
                  <a:pt x="877669" y="421789"/>
                  <a:pt x="876657" y="428703"/>
                  <a:pt x="874635" y="434192"/>
                </a:cubicBezTo>
                <a:cubicBezTo>
                  <a:pt x="872612" y="439682"/>
                  <a:pt x="869785" y="444078"/>
                  <a:pt x="866153" y="447380"/>
                </a:cubicBezTo>
                <a:cubicBezTo>
                  <a:pt x="862521" y="450682"/>
                  <a:pt x="858166" y="453014"/>
                  <a:pt x="853089" y="454376"/>
                </a:cubicBezTo>
                <a:cubicBezTo>
                  <a:pt x="848012" y="455738"/>
                  <a:pt x="842378" y="456419"/>
                  <a:pt x="836187" y="456419"/>
                </a:cubicBezTo>
                <a:lnTo>
                  <a:pt x="811422" y="456419"/>
                </a:lnTo>
                <a:close/>
                <a:moveTo>
                  <a:pt x="716172" y="370484"/>
                </a:moveTo>
                <a:lnTo>
                  <a:pt x="740937" y="370484"/>
                </a:lnTo>
                <a:cubicBezTo>
                  <a:pt x="747128" y="370484"/>
                  <a:pt x="752762" y="371042"/>
                  <a:pt x="757839" y="372156"/>
                </a:cubicBezTo>
                <a:cubicBezTo>
                  <a:pt x="762916" y="373271"/>
                  <a:pt x="767271" y="375396"/>
                  <a:pt x="770903" y="378533"/>
                </a:cubicBezTo>
                <a:cubicBezTo>
                  <a:pt x="774535" y="381670"/>
                  <a:pt x="777362" y="386045"/>
                  <a:pt x="779385" y="391659"/>
                </a:cubicBezTo>
                <a:cubicBezTo>
                  <a:pt x="781407" y="397272"/>
                  <a:pt x="782419" y="404536"/>
                  <a:pt x="782419" y="413452"/>
                </a:cubicBezTo>
                <a:cubicBezTo>
                  <a:pt x="782419" y="421789"/>
                  <a:pt x="781407" y="428703"/>
                  <a:pt x="779385" y="434192"/>
                </a:cubicBezTo>
                <a:cubicBezTo>
                  <a:pt x="777362" y="439682"/>
                  <a:pt x="774535" y="444078"/>
                  <a:pt x="770903" y="447380"/>
                </a:cubicBezTo>
                <a:cubicBezTo>
                  <a:pt x="767271" y="450682"/>
                  <a:pt x="762916" y="453014"/>
                  <a:pt x="757839" y="454376"/>
                </a:cubicBezTo>
                <a:cubicBezTo>
                  <a:pt x="752762" y="455738"/>
                  <a:pt x="747128" y="456419"/>
                  <a:pt x="740937" y="456419"/>
                </a:cubicBezTo>
                <a:lnTo>
                  <a:pt x="716172" y="456419"/>
                </a:lnTo>
                <a:close/>
                <a:moveTo>
                  <a:pt x="643458" y="370484"/>
                </a:moveTo>
                <a:lnTo>
                  <a:pt x="658317" y="370484"/>
                </a:lnTo>
                <a:lnTo>
                  <a:pt x="690759" y="456419"/>
                </a:lnTo>
                <a:lnTo>
                  <a:pt x="678996" y="456419"/>
                </a:lnTo>
                <a:lnTo>
                  <a:pt x="669709" y="430787"/>
                </a:lnTo>
                <a:lnTo>
                  <a:pt x="631695" y="430787"/>
                </a:lnTo>
                <a:lnTo>
                  <a:pt x="622284" y="456419"/>
                </a:lnTo>
                <a:lnTo>
                  <a:pt x="610892" y="456419"/>
                </a:lnTo>
                <a:close/>
                <a:moveTo>
                  <a:pt x="1722269" y="369246"/>
                </a:moveTo>
                <a:cubicBezTo>
                  <a:pt x="1728378" y="369246"/>
                  <a:pt x="1733744" y="369927"/>
                  <a:pt x="1738367" y="371289"/>
                </a:cubicBezTo>
                <a:cubicBezTo>
                  <a:pt x="1742989" y="372651"/>
                  <a:pt x="1746848" y="375025"/>
                  <a:pt x="1749944" y="378409"/>
                </a:cubicBezTo>
                <a:cubicBezTo>
                  <a:pt x="1753040" y="381794"/>
                  <a:pt x="1755372" y="386313"/>
                  <a:pt x="1756940" y="391968"/>
                </a:cubicBezTo>
                <a:cubicBezTo>
                  <a:pt x="1758509" y="397623"/>
                  <a:pt x="1759293" y="404784"/>
                  <a:pt x="1759293" y="413452"/>
                </a:cubicBezTo>
                <a:cubicBezTo>
                  <a:pt x="1759293" y="422120"/>
                  <a:pt x="1758509" y="429301"/>
                  <a:pt x="1756940" y="434997"/>
                </a:cubicBezTo>
                <a:cubicBezTo>
                  <a:pt x="1755372" y="440693"/>
                  <a:pt x="1753040" y="445213"/>
                  <a:pt x="1749944" y="448556"/>
                </a:cubicBezTo>
                <a:cubicBezTo>
                  <a:pt x="1746848" y="451899"/>
                  <a:pt x="1742989" y="454252"/>
                  <a:pt x="1738367" y="455614"/>
                </a:cubicBezTo>
                <a:cubicBezTo>
                  <a:pt x="1733744" y="456976"/>
                  <a:pt x="1728378" y="457657"/>
                  <a:pt x="1722269" y="457657"/>
                </a:cubicBezTo>
                <a:cubicBezTo>
                  <a:pt x="1716161" y="457657"/>
                  <a:pt x="1710815" y="456976"/>
                  <a:pt x="1706234" y="455614"/>
                </a:cubicBezTo>
                <a:cubicBezTo>
                  <a:pt x="1701652" y="454252"/>
                  <a:pt x="1697793" y="451899"/>
                  <a:pt x="1694656" y="448556"/>
                </a:cubicBezTo>
                <a:cubicBezTo>
                  <a:pt x="1691519" y="445213"/>
                  <a:pt x="1689167" y="440693"/>
                  <a:pt x="1687598" y="434997"/>
                </a:cubicBezTo>
                <a:cubicBezTo>
                  <a:pt x="1686030" y="429301"/>
                  <a:pt x="1685246" y="422120"/>
                  <a:pt x="1685246" y="413452"/>
                </a:cubicBezTo>
                <a:cubicBezTo>
                  <a:pt x="1685246" y="404784"/>
                  <a:pt x="1686030" y="397623"/>
                  <a:pt x="1687598" y="391968"/>
                </a:cubicBezTo>
                <a:cubicBezTo>
                  <a:pt x="1689167" y="386313"/>
                  <a:pt x="1691519" y="381794"/>
                  <a:pt x="1694656" y="378409"/>
                </a:cubicBezTo>
                <a:cubicBezTo>
                  <a:pt x="1697793" y="375025"/>
                  <a:pt x="1701652" y="372651"/>
                  <a:pt x="1706234" y="371289"/>
                </a:cubicBezTo>
                <a:cubicBezTo>
                  <a:pt x="1710815" y="369927"/>
                  <a:pt x="1716161" y="369246"/>
                  <a:pt x="1722269" y="369246"/>
                </a:cubicBezTo>
                <a:close/>
                <a:moveTo>
                  <a:pt x="1631477" y="369246"/>
                </a:moveTo>
                <a:cubicBezTo>
                  <a:pt x="1633458" y="369246"/>
                  <a:pt x="1635501" y="369329"/>
                  <a:pt x="1637606" y="369494"/>
                </a:cubicBezTo>
                <a:cubicBezTo>
                  <a:pt x="1639711" y="369659"/>
                  <a:pt x="1641754" y="369886"/>
                  <a:pt x="1643736" y="370175"/>
                </a:cubicBezTo>
                <a:cubicBezTo>
                  <a:pt x="1645717" y="370464"/>
                  <a:pt x="1647595" y="370815"/>
                  <a:pt x="1649370" y="371227"/>
                </a:cubicBezTo>
                <a:cubicBezTo>
                  <a:pt x="1651145" y="371640"/>
                  <a:pt x="1652651" y="372094"/>
                  <a:pt x="1653889" y="372590"/>
                </a:cubicBezTo>
                <a:lnTo>
                  <a:pt x="1653889" y="382496"/>
                </a:lnTo>
                <a:cubicBezTo>
                  <a:pt x="1651000" y="381340"/>
                  <a:pt x="1647719" y="380473"/>
                  <a:pt x="1644045" y="379895"/>
                </a:cubicBezTo>
                <a:cubicBezTo>
                  <a:pt x="1640372" y="379317"/>
                  <a:pt x="1636347" y="379028"/>
                  <a:pt x="1631972" y="379028"/>
                </a:cubicBezTo>
                <a:cubicBezTo>
                  <a:pt x="1627184" y="379028"/>
                  <a:pt x="1622912" y="379524"/>
                  <a:pt x="1619156" y="380514"/>
                </a:cubicBezTo>
                <a:cubicBezTo>
                  <a:pt x="1615400" y="381505"/>
                  <a:pt x="1612222" y="383280"/>
                  <a:pt x="1609622" y="385839"/>
                </a:cubicBezTo>
                <a:cubicBezTo>
                  <a:pt x="1607022" y="388398"/>
                  <a:pt x="1605040" y="391906"/>
                  <a:pt x="1603678" y="396364"/>
                </a:cubicBezTo>
                <a:cubicBezTo>
                  <a:pt x="1602316" y="400822"/>
                  <a:pt x="1601635" y="406518"/>
                  <a:pt x="1601635" y="413452"/>
                </a:cubicBezTo>
                <a:cubicBezTo>
                  <a:pt x="1601635" y="420799"/>
                  <a:pt x="1602275" y="426722"/>
                  <a:pt x="1603554" y="431221"/>
                </a:cubicBezTo>
                <a:cubicBezTo>
                  <a:pt x="1604834" y="435720"/>
                  <a:pt x="1606753" y="439207"/>
                  <a:pt x="1609312" y="441684"/>
                </a:cubicBezTo>
                <a:cubicBezTo>
                  <a:pt x="1611871" y="444160"/>
                  <a:pt x="1614988" y="445832"/>
                  <a:pt x="1618661" y="446699"/>
                </a:cubicBezTo>
                <a:cubicBezTo>
                  <a:pt x="1622335" y="447566"/>
                  <a:pt x="1626607" y="447999"/>
                  <a:pt x="1631477" y="447999"/>
                </a:cubicBezTo>
                <a:cubicBezTo>
                  <a:pt x="1633458" y="447999"/>
                  <a:pt x="1635790" y="447875"/>
                  <a:pt x="1638473" y="447627"/>
                </a:cubicBezTo>
                <a:cubicBezTo>
                  <a:pt x="1641156" y="447380"/>
                  <a:pt x="1643488" y="446967"/>
                  <a:pt x="1645469" y="446389"/>
                </a:cubicBezTo>
                <a:lnTo>
                  <a:pt x="1645469" y="419767"/>
                </a:lnTo>
                <a:lnTo>
                  <a:pt x="1628258" y="419767"/>
                </a:lnTo>
                <a:lnTo>
                  <a:pt x="1628258" y="410356"/>
                </a:lnTo>
                <a:lnTo>
                  <a:pt x="1656118" y="410356"/>
                </a:lnTo>
                <a:lnTo>
                  <a:pt x="1656118" y="454066"/>
                </a:lnTo>
                <a:cubicBezTo>
                  <a:pt x="1652981" y="455057"/>
                  <a:pt x="1649246" y="455903"/>
                  <a:pt x="1644912" y="456605"/>
                </a:cubicBezTo>
                <a:cubicBezTo>
                  <a:pt x="1640578" y="457306"/>
                  <a:pt x="1635687" y="457657"/>
                  <a:pt x="1630239" y="457657"/>
                </a:cubicBezTo>
                <a:cubicBezTo>
                  <a:pt x="1623965" y="457657"/>
                  <a:pt x="1618352" y="457038"/>
                  <a:pt x="1613398" y="455800"/>
                </a:cubicBezTo>
                <a:cubicBezTo>
                  <a:pt x="1608446" y="454562"/>
                  <a:pt x="1604235" y="452312"/>
                  <a:pt x="1600768" y="449051"/>
                </a:cubicBezTo>
                <a:cubicBezTo>
                  <a:pt x="1597301" y="445791"/>
                  <a:pt x="1594639" y="441292"/>
                  <a:pt x="1592782" y="435555"/>
                </a:cubicBezTo>
                <a:cubicBezTo>
                  <a:pt x="1590924" y="429817"/>
                  <a:pt x="1589996" y="422450"/>
                  <a:pt x="1589996" y="413452"/>
                </a:cubicBezTo>
                <a:cubicBezTo>
                  <a:pt x="1589996" y="405197"/>
                  <a:pt x="1590945" y="398242"/>
                  <a:pt x="1592844" y="392587"/>
                </a:cubicBezTo>
                <a:cubicBezTo>
                  <a:pt x="1594742" y="386933"/>
                  <a:pt x="1597466" y="382372"/>
                  <a:pt x="1601016" y="378905"/>
                </a:cubicBezTo>
                <a:cubicBezTo>
                  <a:pt x="1604566" y="375437"/>
                  <a:pt x="1608920" y="372961"/>
                  <a:pt x="1614080" y="371475"/>
                </a:cubicBezTo>
                <a:cubicBezTo>
                  <a:pt x="1619239" y="369989"/>
                  <a:pt x="1625038" y="369246"/>
                  <a:pt x="1631477" y="369246"/>
                </a:cubicBezTo>
                <a:close/>
                <a:moveTo>
                  <a:pt x="1522244" y="369246"/>
                </a:moveTo>
                <a:cubicBezTo>
                  <a:pt x="1528353" y="369246"/>
                  <a:pt x="1533719" y="369927"/>
                  <a:pt x="1538342" y="371289"/>
                </a:cubicBezTo>
                <a:cubicBezTo>
                  <a:pt x="1542964" y="372651"/>
                  <a:pt x="1546824" y="375025"/>
                  <a:pt x="1549919" y="378409"/>
                </a:cubicBezTo>
                <a:cubicBezTo>
                  <a:pt x="1553015" y="381794"/>
                  <a:pt x="1555347" y="386313"/>
                  <a:pt x="1556915" y="391968"/>
                </a:cubicBezTo>
                <a:cubicBezTo>
                  <a:pt x="1558484" y="397623"/>
                  <a:pt x="1559268" y="404784"/>
                  <a:pt x="1559268" y="413452"/>
                </a:cubicBezTo>
                <a:cubicBezTo>
                  <a:pt x="1559268" y="422120"/>
                  <a:pt x="1558484" y="429301"/>
                  <a:pt x="1556915" y="434997"/>
                </a:cubicBezTo>
                <a:cubicBezTo>
                  <a:pt x="1555347" y="440693"/>
                  <a:pt x="1553015" y="445213"/>
                  <a:pt x="1549919" y="448556"/>
                </a:cubicBezTo>
                <a:cubicBezTo>
                  <a:pt x="1546824" y="451899"/>
                  <a:pt x="1542964" y="454252"/>
                  <a:pt x="1538342" y="455614"/>
                </a:cubicBezTo>
                <a:cubicBezTo>
                  <a:pt x="1533719" y="456976"/>
                  <a:pt x="1528353" y="457657"/>
                  <a:pt x="1522244" y="457657"/>
                </a:cubicBezTo>
                <a:cubicBezTo>
                  <a:pt x="1516136" y="457657"/>
                  <a:pt x="1510791" y="456976"/>
                  <a:pt x="1506209" y="455614"/>
                </a:cubicBezTo>
                <a:cubicBezTo>
                  <a:pt x="1501627" y="454252"/>
                  <a:pt x="1497768" y="451899"/>
                  <a:pt x="1494631" y="448556"/>
                </a:cubicBezTo>
                <a:cubicBezTo>
                  <a:pt x="1491494" y="445213"/>
                  <a:pt x="1489142" y="440693"/>
                  <a:pt x="1487573" y="434997"/>
                </a:cubicBezTo>
                <a:cubicBezTo>
                  <a:pt x="1486005" y="429301"/>
                  <a:pt x="1485221" y="422120"/>
                  <a:pt x="1485221" y="413452"/>
                </a:cubicBezTo>
                <a:cubicBezTo>
                  <a:pt x="1485221" y="404784"/>
                  <a:pt x="1486005" y="397623"/>
                  <a:pt x="1487573" y="391968"/>
                </a:cubicBezTo>
                <a:cubicBezTo>
                  <a:pt x="1489142" y="386313"/>
                  <a:pt x="1491494" y="381794"/>
                  <a:pt x="1494631" y="378409"/>
                </a:cubicBezTo>
                <a:cubicBezTo>
                  <a:pt x="1497768" y="375025"/>
                  <a:pt x="1501627" y="372651"/>
                  <a:pt x="1506209" y="371289"/>
                </a:cubicBezTo>
                <a:cubicBezTo>
                  <a:pt x="1510791" y="369927"/>
                  <a:pt x="1516136" y="369246"/>
                  <a:pt x="1522244" y="369246"/>
                </a:cubicBezTo>
                <a:close/>
                <a:moveTo>
                  <a:pt x="1093619" y="369246"/>
                </a:moveTo>
                <a:cubicBezTo>
                  <a:pt x="1099728" y="369246"/>
                  <a:pt x="1105094" y="369927"/>
                  <a:pt x="1109717" y="371289"/>
                </a:cubicBezTo>
                <a:cubicBezTo>
                  <a:pt x="1114339" y="372651"/>
                  <a:pt x="1118199" y="375025"/>
                  <a:pt x="1121294" y="378409"/>
                </a:cubicBezTo>
                <a:cubicBezTo>
                  <a:pt x="1124390" y="381794"/>
                  <a:pt x="1126722" y="386313"/>
                  <a:pt x="1128290" y="391968"/>
                </a:cubicBezTo>
                <a:cubicBezTo>
                  <a:pt x="1129859" y="397623"/>
                  <a:pt x="1130643" y="404784"/>
                  <a:pt x="1130643" y="413452"/>
                </a:cubicBezTo>
                <a:cubicBezTo>
                  <a:pt x="1130643" y="422120"/>
                  <a:pt x="1129859" y="429301"/>
                  <a:pt x="1128290" y="434997"/>
                </a:cubicBezTo>
                <a:cubicBezTo>
                  <a:pt x="1126722" y="440693"/>
                  <a:pt x="1124390" y="445213"/>
                  <a:pt x="1121294" y="448556"/>
                </a:cubicBezTo>
                <a:cubicBezTo>
                  <a:pt x="1118199" y="451899"/>
                  <a:pt x="1114339" y="454252"/>
                  <a:pt x="1109717" y="455614"/>
                </a:cubicBezTo>
                <a:cubicBezTo>
                  <a:pt x="1105094" y="456976"/>
                  <a:pt x="1099728" y="457657"/>
                  <a:pt x="1093619" y="457657"/>
                </a:cubicBezTo>
                <a:cubicBezTo>
                  <a:pt x="1087511" y="457657"/>
                  <a:pt x="1082165" y="456976"/>
                  <a:pt x="1077584" y="455614"/>
                </a:cubicBezTo>
                <a:cubicBezTo>
                  <a:pt x="1073002" y="454252"/>
                  <a:pt x="1069143" y="451899"/>
                  <a:pt x="1066006" y="448556"/>
                </a:cubicBezTo>
                <a:cubicBezTo>
                  <a:pt x="1062869" y="445213"/>
                  <a:pt x="1060517" y="440693"/>
                  <a:pt x="1058948" y="434997"/>
                </a:cubicBezTo>
                <a:cubicBezTo>
                  <a:pt x="1057380" y="429301"/>
                  <a:pt x="1056596" y="422120"/>
                  <a:pt x="1056596" y="413452"/>
                </a:cubicBezTo>
                <a:cubicBezTo>
                  <a:pt x="1056596" y="404784"/>
                  <a:pt x="1057380" y="397623"/>
                  <a:pt x="1058948" y="391968"/>
                </a:cubicBezTo>
                <a:cubicBezTo>
                  <a:pt x="1060517" y="386313"/>
                  <a:pt x="1062869" y="381794"/>
                  <a:pt x="1066006" y="378409"/>
                </a:cubicBezTo>
                <a:cubicBezTo>
                  <a:pt x="1069143" y="375025"/>
                  <a:pt x="1073002" y="372651"/>
                  <a:pt x="1077584" y="371289"/>
                </a:cubicBezTo>
                <a:cubicBezTo>
                  <a:pt x="1082165" y="369927"/>
                  <a:pt x="1087511" y="369246"/>
                  <a:pt x="1093619" y="369246"/>
                </a:cubicBezTo>
                <a:close/>
                <a:moveTo>
                  <a:pt x="184597" y="178247"/>
                </a:moveTo>
                <a:lnTo>
                  <a:pt x="184597" y="300640"/>
                </a:lnTo>
                <a:lnTo>
                  <a:pt x="245794" y="300641"/>
                </a:lnTo>
                <a:cubicBezTo>
                  <a:pt x="279592" y="300641"/>
                  <a:pt x="306991" y="273242"/>
                  <a:pt x="306991" y="239444"/>
                </a:cubicBezTo>
                <a:cubicBezTo>
                  <a:pt x="306991" y="205646"/>
                  <a:pt x="279592" y="178247"/>
                  <a:pt x="245794" y="178247"/>
                </a:cubicBezTo>
                <a:close/>
                <a:moveTo>
                  <a:pt x="239444" y="83694"/>
                </a:moveTo>
                <a:lnTo>
                  <a:pt x="284145" y="131523"/>
                </a:lnTo>
                <a:lnTo>
                  <a:pt x="349575" y="129312"/>
                </a:lnTo>
                <a:lnTo>
                  <a:pt x="347364" y="194742"/>
                </a:lnTo>
                <a:lnTo>
                  <a:pt x="395193" y="239444"/>
                </a:lnTo>
                <a:lnTo>
                  <a:pt x="347364" y="284145"/>
                </a:lnTo>
                <a:lnTo>
                  <a:pt x="349575" y="349575"/>
                </a:lnTo>
                <a:lnTo>
                  <a:pt x="284145" y="347364"/>
                </a:lnTo>
                <a:lnTo>
                  <a:pt x="239444" y="395193"/>
                </a:lnTo>
                <a:lnTo>
                  <a:pt x="194742" y="347364"/>
                </a:lnTo>
                <a:lnTo>
                  <a:pt x="129312" y="349575"/>
                </a:lnTo>
                <a:lnTo>
                  <a:pt x="131523" y="284145"/>
                </a:lnTo>
                <a:lnTo>
                  <a:pt x="83694" y="239444"/>
                </a:lnTo>
                <a:lnTo>
                  <a:pt x="131523" y="194742"/>
                </a:lnTo>
                <a:lnTo>
                  <a:pt x="129312" y="129312"/>
                </a:lnTo>
                <a:lnTo>
                  <a:pt x="194742" y="131523"/>
                </a:lnTo>
                <a:close/>
                <a:moveTo>
                  <a:pt x="2066246" y="48339"/>
                </a:moveTo>
                <a:cubicBezTo>
                  <a:pt x="2055476" y="48339"/>
                  <a:pt x="2046637" y="49762"/>
                  <a:pt x="2039728" y="52606"/>
                </a:cubicBezTo>
                <a:cubicBezTo>
                  <a:pt x="2032819" y="55451"/>
                  <a:pt x="2027434" y="59922"/>
                  <a:pt x="2023574" y="66018"/>
                </a:cubicBezTo>
                <a:cubicBezTo>
                  <a:pt x="2019713" y="72114"/>
                  <a:pt x="2017071" y="79988"/>
                  <a:pt x="2015649" y="89640"/>
                </a:cubicBezTo>
                <a:cubicBezTo>
                  <a:pt x="2014226" y="99292"/>
                  <a:pt x="2013515" y="110823"/>
                  <a:pt x="2013515" y="124234"/>
                </a:cubicBezTo>
                <a:cubicBezTo>
                  <a:pt x="2013515" y="138052"/>
                  <a:pt x="2014226" y="149736"/>
                  <a:pt x="2015649" y="159286"/>
                </a:cubicBezTo>
                <a:cubicBezTo>
                  <a:pt x="2017071" y="168837"/>
                  <a:pt x="2019713" y="176558"/>
                  <a:pt x="2023574" y="182451"/>
                </a:cubicBezTo>
                <a:cubicBezTo>
                  <a:pt x="2027434" y="188344"/>
                  <a:pt x="2032819" y="192662"/>
                  <a:pt x="2039728" y="195405"/>
                </a:cubicBezTo>
                <a:cubicBezTo>
                  <a:pt x="2046637" y="198148"/>
                  <a:pt x="2055476" y="199520"/>
                  <a:pt x="2066246" y="199520"/>
                </a:cubicBezTo>
                <a:cubicBezTo>
                  <a:pt x="2077015" y="199520"/>
                  <a:pt x="2085804" y="198148"/>
                  <a:pt x="2092611" y="195405"/>
                </a:cubicBezTo>
                <a:cubicBezTo>
                  <a:pt x="2099418" y="192662"/>
                  <a:pt x="2104752" y="188344"/>
                  <a:pt x="2108613" y="182451"/>
                </a:cubicBezTo>
                <a:cubicBezTo>
                  <a:pt x="2112474" y="176558"/>
                  <a:pt x="2115115" y="168837"/>
                  <a:pt x="2116538" y="159286"/>
                </a:cubicBezTo>
                <a:cubicBezTo>
                  <a:pt x="2117960" y="149736"/>
                  <a:pt x="2118671" y="138052"/>
                  <a:pt x="2118671" y="124234"/>
                </a:cubicBezTo>
                <a:cubicBezTo>
                  <a:pt x="2118671" y="110823"/>
                  <a:pt x="2117960" y="99292"/>
                  <a:pt x="2116538" y="89640"/>
                </a:cubicBezTo>
                <a:cubicBezTo>
                  <a:pt x="2115115" y="79988"/>
                  <a:pt x="2112474" y="72114"/>
                  <a:pt x="2108613" y="66018"/>
                </a:cubicBezTo>
                <a:cubicBezTo>
                  <a:pt x="2104752" y="59922"/>
                  <a:pt x="2099418" y="55451"/>
                  <a:pt x="2092611" y="52606"/>
                </a:cubicBezTo>
                <a:cubicBezTo>
                  <a:pt x="2085804" y="49762"/>
                  <a:pt x="2077015" y="48339"/>
                  <a:pt x="2066246" y="48339"/>
                </a:cubicBezTo>
                <a:close/>
                <a:moveTo>
                  <a:pt x="1561421" y="48339"/>
                </a:moveTo>
                <a:cubicBezTo>
                  <a:pt x="1550651" y="48339"/>
                  <a:pt x="1541812" y="49762"/>
                  <a:pt x="1534903" y="52606"/>
                </a:cubicBezTo>
                <a:cubicBezTo>
                  <a:pt x="1527994" y="55451"/>
                  <a:pt x="1522609" y="59922"/>
                  <a:pt x="1518749" y="66018"/>
                </a:cubicBezTo>
                <a:cubicBezTo>
                  <a:pt x="1514888" y="72114"/>
                  <a:pt x="1512246" y="79988"/>
                  <a:pt x="1510824" y="89640"/>
                </a:cubicBezTo>
                <a:cubicBezTo>
                  <a:pt x="1509401" y="99292"/>
                  <a:pt x="1508690" y="110823"/>
                  <a:pt x="1508690" y="124234"/>
                </a:cubicBezTo>
                <a:cubicBezTo>
                  <a:pt x="1508690" y="138052"/>
                  <a:pt x="1509401" y="149736"/>
                  <a:pt x="1510824" y="159286"/>
                </a:cubicBezTo>
                <a:cubicBezTo>
                  <a:pt x="1512246" y="168837"/>
                  <a:pt x="1514888" y="176558"/>
                  <a:pt x="1518749" y="182451"/>
                </a:cubicBezTo>
                <a:cubicBezTo>
                  <a:pt x="1522609" y="188344"/>
                  <a:pt x="1527994" y="192662"/>
                  <a:pt x="1534903" y="195405"/>
                </a:cubicBezTo>
                <a:cubicBezTo>
                  <a:pt x="1541812" y="198148"/>
                  <a:pt x="1550651" y="199520"/>
                  <a:pt x="1561421" y="199520"/>
                </a:cubicBezTo>
                <a:cubicBezTo>
                  <a:pt x="1572190" y="199520"/>
                  <a:pt x="1580979" y="198148"/>
                  <a:pt x="1587786" y="195405"/>
                </a:cubicBezTo>
                <a:cubicBezTo>
                  <a:pt x="1594593" y="192662"/>
                  <a:pt x="1599927" y="188344"/>
                  <a:pt x="1603788" y="182451"/>
                </a:cubicBezTo>
                <a:cubicBezTo>
                  <a:pt x="1607649" y="176558"/>
                  <a:pt x="1610290" y="168837"/>
                  <a:pt x="1611713" y="159286"/>
                </a:cubicBezTo>
                <a:cubicBezTo>
                  <a:pt x="1613135" y="149736"/>
                  <a:pt x="1613846" y="138052"/>
                  <a:pt x="1613846" y="124234"/>
                </a:cubicBezTo>
                <a:cubicBezTo>
                  <a:pt x="1613846" y="110823"/>
                  <a:pt x="1613135" y="99292"/>
                  <a:pt x="1611713" y="89640"/>
                </a:cubicBezTo>
                <a:cubicBezTo>
                  <a:pt x="1610290" y="79988"/>
                  <a:pt x="1607649" y="72114"/>
                  <a:pt x="1603788" y="66018"/>
                </a:cubicBezTo>
                <a:cubicBezTo>
                  <a:pt x="1599927" y="59922"/>
                  <a:pt x="1594593" y="55451"/>
                  <a:pt x="1587786" y="52606"/>
                </a:cubicBezTo>
                <a:cubicBezTo>
                  <a:pt x="1580979" y="49762"/>
                  <a:pt x="1572190" y="48339"/>
                  <a:pt x="1561421" y="48339"/>
                </a:cubicBezTo>
                <a:close/>
                <a:moveTo>
                  <a:pt x="239443" y="26641"/>
                </a:moveTo>
                <a:cubicBezTo>
                  <a:pt x="121915" y="26641"/>
                  <a:pt x="26640" y="121916"/>
                  <a:pt x="26640" y="239444"/>
                </a:cubicBezTo>
                <a:cubicBezTo>
                  <a:pt x="26640" y="356972"/>
                  <a:pt x="121915" y="452247"/>
                  <a:pt x="239443" y="452247"/>
                </a:cubicBezTo>
                <a:cubicBezTo>
                  <a:pt x="356971" y="452247"/>
                  <a:pt x="452246" y="356972"/>
                  <a:pt x="452246" y="239444"/>
                </a:cubicBezTo>
                <a:cubicBezTo>
                  <a:pt x="452246" y="121916"/>
                  <a:pt x="356971" y="26641"/>
                  <a:pt x="239443" y="26641"/>
                </a:cubicBezTo>
                <a:close/>
                <a:moveTo>
                  <a:pt x="1282224" y="18469"/>
                </a:moveTo>
                <a:lnTo>
                  <a:pt x="1322153" y="18469"/>
                </a:lnTo>
                <a:lnTo>
                  <a:pt x="1322153" y="194948"/>
                </a:lnTo>
                <a:lnTo>
                  <a:pt x="1409021" y="194948"/>
                </a:lnTo>
                <a:lnTo>
                  <a:pt x="1409021" y="230000"/>
                </a:lnTo>
                <a:lnTo>
                  <a:pt x="1282224" y="230000"/>
                </a:lnTo>
                <a:close/>
                <a:moveTo>
                  <a:pt x="1082199" y="18469"/>
                </a:moveTo>
                <a:lnTo>
                  <a:pt x="1207472" y="18469"/>
                </a:lnTo>
                <a:lnTo>
                  <a:pt x="1207472" y="53216"/>
                </a:lnTo>
                <a:lnTo>
                  <a:pt x="1122128" y="53216"/>
                </a:lnTo>
                <a:lnTo>
                  <a:pt x="1122128" y="104422"/>
                </a:lnTo>
                <a:lnTo>
                  <a:pt x="1201376" y="104422"/>
                </a:lnTo>
                <a:lnTo>
                  <a:pt x="1201376" y="137646"/>
                </a:lnTo>
                <a:lnTo>
                  <a:pt x="1122128" y="137646"/>
                </a:lnTo>
                <a:lnTo>
                  <a:pt x="1122128" y="194948"/>
                </a:lnTo>
                <a:lnTo>
                  <a:pt x="1212958" y="194948"/>
                </a:lnTo>
                <a:lnTo>
                  <a:pt x="1212958" y="230000"/>
                </a:lnTo>
                <a:lnTo>
                  <a:pt x="1082199" y="230000"/>
                </a:lnTo>
                <a:close/>
                <a:moveTo>
                  <a:pt x="825024" y="18469"/>
                </a:moveTo>
                <a:lnTo>
                  <a:pt x="864953" y="18469"/>
                </a:lnTo>
                <a:lnTo>
                  <a:pt x="864953" y="100155"/>
                </a:lnTo>
                <a:lnTo>
                  <a:pt x="955478" y="100155"/>
                </a:lnTo>
                <a:lnTo>
                  <a:pt x="955478" y="18469"/>
                </a:lnTo>
                <a:lnTo>
                  <a:pt x="995407" y="18469"/>
                </a:lnTo>
                <a:lnTo>
                  <a:pt x="995407" y="230000"/>
                </a:lnTo>
                <a:lnTo>
                  <a:pt x="955478" y="230000"/>
                </a:lnTo>
                <a:lnTo>
                  <a:pt x="955478" y="133378"/>
                </a:lnTo>
                <a:lnTo>
                  <a:pt x="864953" y="133378"/>
                </a:lnTo>
                <a:lnTo>
                  <a:pt x="864953" y="230000"/>
                </a:lnTo>
                <a:lnTo>
                  <a:pt x="825024" y="230000"/>
                </a:lnTo>
                <a:close/>
                <a:moveTo>
                  <a:pt x="615017" y="18469"/>
                </a:moveTo>
                <a:lnTo>
                  <a:pt x="769855" y="18469"/>
                </a:lnTo>
                <a:lnTo>
                  <a:pt x="769855" y="53521"/>
                </a:lnTo>
                <a:lnTo>
                  <a:pt x="712248" y="53521"/>
                </a:lnTo>
                <a:lnTo>
                  <a:pt x="712248" y="230000"/>
                </a:lnTo>
                <a:lnTo>
                  <a:pt x="672319" y="230000"/>
                </a:lnTo>
                <a:lnTo>
                  <a:pt x="672319" y="53521"/>
                </a:lnTo>
                <a:lnTo>
                  <a:pt x="615017" y="53521"/>
                </a:lnTo>
                <a:close/>
                <a:moveTo>
                  <a:pt x="2066246" y="15421"/>
                </a:moveTo>
                <a:cubicBezTo>
                  <a:pt x="2081486" y="15421"/>
                  <a:pt x="2094948" y="17097"/>
                  <a:pt x="2106632" y="20450"/>
                </a:cubicBezTo>
                <a:cubicBezTo>
                  <a:pt x="2118316" y="23803"/>
                  <a:pt x="2128171" y="29594"/>
                  <a:pt x="2136197" y="37824"/>
                </a:cubicBezTo>
                <a:cubicBezTo>
                  <a:pt x="2144224" y="46053"/>
                  <a:pt x="2150269" y="57178"/>
                  <a:pt x="2154333" y="71199"/>
                </a:cubicBezTo>
                <a:cubicBezTo>
                  <a:pt x="2158397" y="85220"/>
                  <a:pt x="2160429" y="102898"/>
                  <a:pt x="2160429" y="124234"/>
                </a:cubicBezTo>
                <a:cubicBezTo>
                  <a:pt x="2160429" y="145774"/>
                  <a:pt x="2158397" y="163554"/>
                  <a:pt x="2154333" y="177574"/>
                </a:cubicBezTo>
                <a:cubicBezTo>
                  <a:pt x="2150269" y="191595"/>
                  <a:pt x="2144224" y="202720"/>
                  <a:pt x="2136197" y="210950"/>
                </a:cubicBezTo>
                <a:cubicBezTo>
                  <a:pt x="2128171" y="219180"/>
                  <a:pt x="2118316" y="224920"/>
                  <a:pt x="2106632" y="228171"/>
                </a:cubicBezTo>
                <a:cubicBezTo>
                  <a:pt x="2094948" y="231422"/>
                  <a:pt x="2081486" y="233048"/>
                  <a:pt x="2066246" y="233048"/>
                </a:cubicBezTo>
                <a:cubicBezTo>
                  <a:pt x="2051006" y="233048"/>
                  <a:pt x="2037493" y="231422"/>
                  <a:pt x="2025707" y="228171"/>
                </a:cubicBezTo>
                <a:cubicBezTo>
                  <a:pt x="2013922" y="224920"/>
                  <a:pt x="2004066" y="219180"/>
                  <a:pt x="1996142" y="210950"/>
                </a:cubicBezTo>
                <a:cubicBezTo>
                  <a:pt x="1988217" y="202720"/>
                  <a:pt x="1982172" y="191595"/>
                  <a:pt x="1978006" y="177574"/>
                </a:cubicBezTo>
                <a:cubicBezTo>
                  <a:pt x="1973840" y="163554"/>
                  <a:pt x="1971758" y="145774"/>
                  <a:pt x="1971758" y="124234"/>
                </a:cubicBezTo>
                <a:cubicBezTo>
                  <a:pt x="1971758" y="102898"/>
                  <a:pt x="1973840" y="85220"/>
                  <a:pt x="1978006" y="71199"/>
                </a:cubicBezTo>
                <a:cubicBezTo>
                  <a:pt x="1982172" y="57178"/>
                  <a:pt x="1988217" y="46053"/>
                  <a:pt x="1996142" y="37824"/>
                </a:cubicBezTo>
                <a:cubicBezTo>
                  <a:pt x="2004066" y="29594"/>
                  <a:pt x="2013922" y="23803"/>
                  <a:pt x="2025707" y="20450"/>
                </a:cubicBezTo>
                <a:cubicBezTo>
                  <a:pt x="2037493" y="17097"/>
                  <a:pt x="2051006" y="15421"/>
                  <a:pt x="2066246" y="15421"/>
                </a:cubicBezTo>
                <a:close/>
                <a:moveTo>
                  <a:pt x="1838179" y="15421"/>
                </a:moveTo>
                <a:cubicBezTo>
                  <a:pt x="1843056" y="15421"/>
                  <a:pt x="1848136" y="15624"/>
                  <a:pt x="1853419" y="16030"/>
                </a:cubicBezTo>
                <a:cubicBezTo>
                  <a:pt x="1858702" y="16437"/>
                  <a:pt x="1863884" y="16945"/>
                  <a:pt x="1868964" y="17554"/>
                </a:cubicBezTo>
                <a:cubicBezTo>
                  <a:pt x="1874044" y="18164"/>
                  <a:pt x="1878768" y="18926"/>
                  <a:pt x="1883137" y="19840"/>
                </a:cubicBezTo>
                <a:cubicBezTo>
                  <a:pt x="1887506" y="20755"/>
                  <a:pt x="1891214" y="21822"/>
                  <a:pt x="1894262" y="23041"/>
                </a:cubicBezTo>
                <a:lnTo>
                  <a:pt x="1894262" y="58398"/>
                </a:lnTo>
                <a:cubicBezTo>
                  <a:pt x="1886541" y="55553"/>
                  <a:pt x="1878159" y="53419"/>
                  <a:pt x="1869116" y="51997"/>
                </a:cubicBezTo>
                <a:cubicBezTo>
                  <a:pt x="1860074" y="50574"/>
                  <a:pt x="1850676" y="49863"/>
                  <a:pt x="1840922" y="49863"/>
                </a:cubicBezTo>
                <a:cubicBezTo>
                  <a:pt x="1830153" y="49863"/>
                  <a:pt x="1820755" y="50981"/>
                  <a:pt x="1812728" y="53216"/>
                </a:cubicBezTo>
                <a:cubicBezTo>
                  <a:pt x="1804702" y="55451"/>
                  <a:pt x="1797996" y="59414"/>
                  <a:pt x="1792611" y="65103"/>
                </a:cubicBezTo>
                <a:cubicBezTo>
                  <a:pt x="1787227" y="70793"/>
                  <a:pt x="1783213" y="78413"/>
                  <a:pt x="1780572" y="87963"/>
                </a:cubicBezTo>
                <a:cubicBezTo>
                  <a:pt x="1777930" y="97514"/>
                  <a:pt x="1776609" y="109604"/>
                  <a:pt x="1776609" y="124234"/>
                </a:cubicBezTo>
                <a:cubicBezTo>
                  <a:pt x="1776609" y="139678"/>
                  <a:pt x="1777829" y="152276"/>
                  <a:pt x="1780267" y="162030"/>
                </a:cubicBezTo>
                <a:cubicBezTo>
                  <a:pt x="1782705" y="171783"/>
                  <a:pt x="1786465" y="179403"/>
                  <a:pt x="1791545" y="184890"/>
                </a:cubicBezTo>
                <a:cubicBezTo>
                  <a:pt x="1796625" y="190376"/>
                  <a:pt x="1803076" y="194135"/>
                  <a:pt x="1810899" y="196167"/>
                </a:cubicBezTo>
                <a:cubicBezTo>
                  <a:pt x="1818723" y="198199"/>
                  <a:pt x="1828121" y="199215"/>
                  <a:pt x="1839093" y="199215"/>
                </a:cubicBezTo>
                <a:cubicBezTo>
                  <a:pt x="1843767" y="199215"/>
                  <a:pt x="1848390" y="199063"/>
                  <a:pt x="1852962" y="198758"/>
                </a:cubicBezTo>
                <a:cubicBezTo>
                  <a:pt x="1857534" y="198453"/>
                  <a:pt x="1861750" y="197793"/>
                  <a:pt x="1865611" y="196777"/>
                </a:cubicBezTo>
                <a:lnTo>
                  <a:pt x="1865611" y="144351"/>
                </a:lnTo>
                <a:lnTo>
                  <a:pt x="1827511" y="144351"/>
                </a:lnTo>
                <a:lnTo>
                  <a:pt x="1827511" y="110823"/>
                </a:lnTo>
                <a:lnTo>
                  <a:pt x="1903101" y="110823"/>
                </a:lnTo>
                <a:lnTo>
                  <a:pt x="1903101" y="223904"/>
                </a:lnTo>
                <a:cubicBezTo>
                  <a:pt x="1895177" y="226342"/>
                  <a:pt x="1885321" y="228476"/>
                  <a:pt x="1873536" y="230305"/>
                </a:cubicBezTo>
                <a:cubicBezTo>
                  <a:pt x="1861750" y="232134"/>
                  <a:pt x="1849253" y="233048"/>
                  <a:pt x="1836045" y="233048"/>
                </a:cubicBezTo>
                <a:cubicBezTo>
                  <a:pt x="1819993" y="233048"/>
                  <a:pt x="1805667" y="231524"/>
                  <a:pt x="1793069" y="228476"/>
                </a:cubicBezTo>
                <a:cubicBezTo>
                  <a:pt x="1780470" y="225428"/>
                  <a:pt x="1769751" y="219891"/>
                  <a:pt x="1760912" y="211864"/>
                </a:cubicBezTo>
                <a:cubicBezTo>
                  <a:pt x="1752073" y="203838"/>
                  <a:pt x="1745317" y="192764"/>
                  <a:pt x="1740643" y="178641"/>
                </a:cubicBezTo>
                <a:cubicBezTo>
                  <a:pt x="1735969" y="164519"/>
                  <a:pt x="1733633" y="146383"/>
                  <a:pt x="1733633" y="124234"/>
                </a:cubicBezTo>
                <a:cubicBezTo>
                  <a:pt x="1733633" y="103914"/>
                  <a:pt x="1736020" y="86795"/>
                  <a:pt x="1740795" y="72876"/>
                </a:cubicBezTo>
                <a:cubicBezTo>
                  <a:pt x="1745571" y="58956"/>
                  <a:pt x="1752479" y="47730"/>
                  <a:pt x="1761522" y="39195"/>
                </a:cubicBezTo>
                <a:cubicBezTo>
                  <a:pt x="1770564" y="30661"/>
                  <a:pt x="1781537" y="24565"/>
                  <a:pt x="1794440" y="20907"/>
                </a:cubicBezTo>
                <a:cubicBezTo>
                  <a:pt x="1807343" y="17250"/>
                  <a:pt x="1821923" y="15421"/>
                  <a:pt x="1838179" y="15421"/>
                </a:cubicBezTo>
                <a:close/>
                <a:moveTo>
                  <a:pt x="1561421" y="15421"/>
                </a:moveTo>
                <a:cubicBezTo>
                  <a:pt x="1576661" y="15421"/>
                  <a:pt x="1590123" y="17097"/>
                  <a:pt x="1601807" y="20450"/>
                </a:cubicBezTo>
                <a:cubicBezTo>
                  <a:pt x="1613491" y="23803"/>
                  <a:pt x="1623346" y="29594"/>
                  <a:pt x="1631372" y="37824"/>
                </a:cubicBezTo>
                <a:cubicBezTo>
                  <a:pt x="1639399" y="46053"/>
                  <a:pt x="1645444" y="57178"/>
                  <a:pt x="1649508" y="71199"/>
                </a:cubicBezTo>
                <a:cubicBezTo>
                  <a:pt x="1653572" y="85220"/>
                  <a:pt x="1655604" y="102898"/>
                  <a:pt x="1655604" y="124234"/>
                </a:cubicBezTo>
                <a:cubicBezTo>
                  <a:pt x="1655604" y="145774"/>
                  <a:pt x="1653572" y="163554"/>
                  <a:pt x="1649508" y="177574"/>
                </a:cubicBezTo>
                <a:cubicBezTo>
                  <a:pt x="1645444" y="191595"/>
                  <a:pt x="1639399" y="202720"/>
                  <a:pt x="1631372" y="210950"/>
                </a:cubicBezTo>
                <a:cubicBezTo>
                  <a:pt x="1623346" y="219180"/>
                  <a:pt x="1613491" y="224920"/>
                  <a:pt x="1601807" y="228171"/>
                </a:cubicBezTo>
                <a:cubicBezTo>
                  <a:pt x="1590123" y="231422"/>
                  <a:pt x="1576661" y="233048"/>
                  <a:pt x="1561421" y="233048"/>
                </a:cubicBezTo>
                <a:cubicBezTo>
                  <a:pt x="1546181" y="233048"/>
                  <a:pt x="1532668" y="231422"/>
                  <a:pt x="1520882" y="228171"/>
                </a:cubicBezTo>
                <a:cubicBezTo>
                  <a:pt x="1509097" y="224920"/>
                  <a:pt x="1499241" y="219180"/>
                  <a:pt x="1491317" y="210950"/>
                </a:cubicBezTo>
                <a:cubicBezTo>
                  <a:pt x="1483392" y="202720"/>
                  <a:pt x="1477347" y="191595"/>
                  <a:pt x="1473181" y="177574"/>
                </a:cubicBezTo>
                <a:cubicBezTo>
                  <a:pt x="1469015" y="163554"/>
                  <a:pt x="1466933" y="145774"/>
                  <a:pt x="1466933" y="124234"/>
                </a:cubicBezTo>
                <a:cubicBezTo>
                  <a:pt x="1466933" y="102898"/>
                  <a:pt x="1469015" y="85220"/>
                  <a:pt x="1473181" y="71199"/>
                </a:cubicBezTo>
                <a:cubicBezTo>
                  <a:pt x="1477347" y="57178"/>
                  <a:pt x="1483392" y="46053"/>
                  <a:pt x="1491317" y="37824"/>
                </a:cubicBezTo>
                <a:cubicBezTo>
                  <a:pt x="1499241" y="29594"/>
                  <a:pt x="1509097" y="23803"/>
                  <a:pt x="1520882" y="20450"/>
                </a:cubicBezTo>
                <a:cubicBezTo>
                  <a:pt x="1532668" y="17097"/>
                  <a:pt x="1546181" y="15421"/>
                  <a:pt x="1561421" y="15421"/>
                </a:cubicBezTo>
                <a:close/>
                <a:moveTo>
                  <a:pt x="239444" y="0"/>
                </a:moveTo>
                <a:cubicBezTo>
                  <a:pt x="371685" y="0"/>
                  <a:pt x="478888" y="107203"/>
                  <a:pt x="478888" y="239444"/>
                </a:cubicBezTo>
                <a:cubicBezTo>
                  <a:pt x="478888" y="371685"/>
                  <a:pt x="371685" y="478888"/>
                  <a:pt x="239444" y="478888"/>
                </a:cubicBezTo>
                <a:cubicBezTo>
                  <a:pt x="107203" y="478888"/>
                  <a:pt x="0" y="371685"/>
                  <a:pt x="0" y="239444"/>
                </a:cubicBezTo>
                <a:cubicBezTo>
                  <a:pt x="0" y="107203"/>
                  <a:pt x="107203" y="0"/>
                  <a:pt x="23944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2934748387"/>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图文-10">
    <p:spTree>
      <p:nvGrpSpPr>
        <p:cNvPr id="1" name=""/>
        <p:cNvGrpSpPr/>
        <p:nvPr/>
      </p:nvGrpSpPr>
      <p:grpSpPr>
        <a:xfrm>
          <a:off x="0" y="0"/>
          <a:ext cx="0" cy="0"/>
          <a:chOff x="0" y="0"/>
          <a:chExt cx="0" cy="0"/>
        </a:xfrm>
      </p:grpSpPr>
      <p:sp>
        <p:nvSpPr>
          <p:cNvPr id="51" name="矩形 50">
            <a:extLst>
              <a:ext uri="{FF2B5EF4-FFF2-40B4-BE49-F238E27FC236}">
                <a16:creationId xmlns:a16="http://schemas.microsoft.com/office/drawing/2014/main" id="{989EF782-C727-4B06-8DA7-CC0B67E48210}"/>
              </a:ext>
            </a:extLst>
          </p:cNvPr>
          <p:cNvSpPr/>
          <p:nvPr userDrawn="1"/>
        </p:nvSpPr>
        <p:spPr>
          <a:xfrm>
            <a:off x="0" y="6570000"/>
            <a:ext cx="12192000" cy="288000"/>
          </a:xfrm>
          <a:prstGeom prst="rect">
            <a:avLst/>
          </a:prstGeom>
          <a:gradFill>
            <a:gsLst>
              <a:gs pos="0">
                <a:schemeClr val="accent1"/>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R" panose="00020600040101010101" pitchFamily="18" charset="-122"/>
            </a:endParaRPr>
          </a:p>
        </p:txBody>
      </p:sp>
      <p:cxnSp>
        <p:nvCxnSpPr>
          <p:cNvPr id="6" name="直接连接符 5">
            <a:extLst>
              <a:ext uri="{FF2B5EF4-FFF2-40B4-BE49-F238E27FC236}">
                <a16:creationId xmlns:a16="http://schemas.microsoft.com/office/drawing/2014/main" id="{7CBF2DD9-8775-4BBA-B02F-7313C992FECE}"/>
              </a:ext>
            </a:extLst>
          </p:cNvPr>
          <p:cNvCxnSpPr>
            <a:cxnSpLocks/>
          </p:cNvCxnSpPr>
          <p:nvPr userDrawn="1"/>
        </p:nvCxnSpPr>
        <p:spPr>
          <a:xfrm>
            <a:off x="660400" y="817563"/>
            <a:ext cx="108585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灯片编号占位符 3">
            <a:extLst>
              <a:ext uri="{FF2B5EF4-FFF2-40B4-BE49-F238E27FC236}">
                <a16:creationId xmlns:a16="http://schemas.microsoft.com/office/drawing/2014/main" id="{E7FEBF59-6C30-4635-BE70-BF65470DF9DC}"/>
              </a:ext>
            </a:extLst>
          </p:cNvPr>
          <p:cNvSpPr>
            <a:spLocks noGrp="1"/>
          </p:cNvSpPr>
          <p:nvPr userDrawn="1">
            <p:ph type="sldNum" sz="quarter" idx="12"/>
          </p:nvPr>
        </p:nvSpPr>
        <p:spPr>
          <a:xfrm>
            <a:off x="8879028" y="6524196"/>
            <a:ext cx="2743200" cy="365125"/>
          </a:xfrm>
        </p:spPr>
        <p:txBody>
          <a:bodyPr/>
          <a:lstStyle>
            <a:lvl1pPr>
              <a:defRPr sz="1000">
                <a:solidFill>
                  <a:schemeClr val="accent5">
                    <a:lumMod val="20000"/>
                    <a:lumOff val="80000"/>
                  </a:schemeClr>
                </a:solidFill>
                <a:latin typeface="阿里巴巴普惠体 R" panose="00020600040101010101" pitchFamily="18" charset="-122"/>
              </a:defRPr>
            </a:lvl1pPr>
          </a:lstStyle>
          <a:p>
            <a:fld id="{75AA9096-2E4D-442F-BCF0-AA35F007B576}" type="slidenum">
              <a:rPr lang="zh-CN" altLang="en-US" smtClean="0"/>
              <a:pPr/>
              <a:t>‹#›</a:t>
            </a:fld>
            <a:endParaRPr lang="zh-CN" altLang="en-US" dirty="0"/>
          </a:p>
        </p:txBody>
      </p:sp>
      <p:sp>
        <p:nvSpPr>
          <p:cNvPr id="52" name="椭圆 51">
            <a:extLst>
              <a:ext uri="{FF2B5EF4-FFF2-40B4-BE49-F238E27FC236}">
                <a16:creationId xmlns:a16="http://schemas.microsoft.com/office/drawing/2014/main" id="{9BFCAD04-6F58-44AA-89E9-405C370DBBB6}"/>
              </a:ext>
            </a:extLst>
          </p:cNvPr>
          <p:cNvSpPr/>
          <p:nvPr userDrawn="1"/>
        </p:nvSpPr>
        <p:spPr>
          <a:xfrm>
            <a:off x="307394" y="147389"/>
            <a:ext cx="594613" cy="594613"/>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R" panose="00020600040101010101" pitchFamily="18" charset="-122"/>
            </a:endParaRPr>
          </a:p>
        </p:txBody>
      </p:sp>
      <p:sp>
        <p:nvSpPr>
          <p:cNvPr id="54" name="标题 53">
            <a:extLst>
              <a:ext uri="{FF2B5EF4-FFF2-40B4-BE49-F238E27FC236}">
                <a16:creationId xmlns:a16="http://schemas.microsoft.com/office/drawing/2014/main" id="{5C8CB8A6-E4C9-4CB3-AA58-D970F712EBA4}"/>
              </a:ext>
            </a:extLst>
          </p:cNvPr>
          <p:cNvSpPr>
            <a:spLocks noGrp="1"/>
          </p:cNvSpPr>
          <p:nvPr userDrawn="1">
            <p:ph type="title" hasCustomPrompt="1"/>
          </p:nvPr>
        </p:nvSpPr>
        <p:spPr>
          <a:xfrm>
            <a:off x="590229" y="203792"/>
            <a:ext cx="7282912" cy="523220"/>
          </a:xfrm>
        </p:spPr>
        <p:txBody>
          <a:bodyPr bIns="0" anchor="b" anchorCtr="0">
            <a:normAutofit/>
          </a:bodyPr>
          <a:lstStyle>
            <a:lvl1pPr>
              <a:defRPr lang="zh-CN" altLang="en-US" sz="2800" b="1" kern="1200" spc="100" baseline="0" dirty="0">
                <a:solidFill>
                  <a:schemeClr val="tx2">
                    <a:lumMod val="50000"/>
                  </a:schemeClr>
                </a:solidFill>
                <a:latin typeface="+mj-ea"/>
                <a:ea typeface="+mj-ea"/>
                <a:cs typeface="+mn-cs"/>
              </a:defRPr>
            </a:lvl1pPr>
          </a:lstStyle>
          <a:p>
            <a:r>
              <a:rPr lang="zh-CN" altLang="en-US" dirty="0"/>
              <a:t>单击此处输入标题</a:t>
            </a:r>
          </a:p>
        </p:txBody>
      </p:sp>
      <p:sp>
        <p:nvSpPr>
          <p:cNvPr id="103" name="图片占位符 24">
            <a:extLst>
              <a:ext uri="{FF2B5EF4-FFF2-40B4-BE49-F238E27FC236}">
                <a16:creationId xmlns:a16="http://schemas.microsoft.com/office/drawing/2014/main" id="{A54DCAE9-B869-4AB9-B270-FB8095557D85}"/>
              </a:ext>
            </a:extLst>
          </p:cNvPr>
          <p:cNvSpPr>
            <a:spLocks noGrp="1"/>
          </p:cNvSpPr>
          <p:nvPr>
            <p:ph type="pic" sz="quarter" idx="14"/>
          </p:nvPr>
        </p:nvSpPr>
        <p:spPr>
          <a:xfrm>
            <a:off x="926456" y="1397795"/>
            <a:ext cx="3200401" cy="4629149"/>
          </a:xfrm>
          <a:custGeom>
            <a:avLst/>
            <a:gdLst>
              <a:gd name="connsiteX0" fmla="*/ 0 w 3200401"/>
              <a:gd name="connsiteY0" fmla="*/ 0 h 4629149"/>
              <a:gd name="connsiteX1" fmla="*/ 3200401 w 3200401"/>
              <a:gd name="connsiteY1" fmla="*/ 0 h 4629149"/>
              <a:gd name="connsiteX2" fmla="*/ 3200401 w 3200401"/>
              <a:gd name="connsiteY2" fmla="*/ 4629149 h 4629149"/>
              <a:gd name="connsiteX3" fmla="*/ 0 w 3200401"/>
              <a:gd name="connsiteY3" fmla="*/ 4629149 h 4629149"/>
            </a:gdLst>
            <a:ahLst/>
            <a:cxnLst>
              <a:cxn ang="0">
                <a:pos x="connsiteX0" y="connsiteY0"/>
              </a:cxn>
              <a:cxn ang="0">
                <a:pos x="connsiteX1" y="connsiteY1"/>
              </a:cxn>
              <a:cxn ang="0">
                <a:pos x="connsiteX2" y="connsiteY2"/>
              </a:cxn>
              <a:cxn ang="0">
                <a:pos x="connsiteX3" y="connsiteY3"/>
              </a:cxn>
            </a:cxnLst>
            <a:rect l="l" t="t" r="r" b="b"/>
            <a:pathLst>
              <a:path w="3200401" h="4629149">
                <a:moveTo>
                  <a:pt x="0" y="0"/>
                </a:moveTo>
                <a:lnTo>
                  <a:pt x="3200401" y="0"/>
                </a:lnTo>
                <a:lnTo>
                  <a:pt x="3200401" y="4629149"/>
                </a:lnTo>
                <a:lnTo>
                  <a:pt x="0" y="4629149"/>
                </a:lnTo>
                <a:close/>
              </a:path>
            </a:pathLst>
          </a:custGeom>
          <a:effectLst>
            <a:outerShdw blurRad="254000" algn="ctr" rotWithShape="0">
              <a:prstClr val="black">
                <a:alpha val="20000"/>
              </a:prstClr>
            </a:outerShdw>
          </a:effectLst>
        </p:spPr>
        <p:txBody>
          <a:bodyPr wrap="square">
            <a:noAutofit/>
          </a:bodyPr>
          <a:lstStyle/>
          <a:p>
            <a:endParaRPr lang="zh-CN" altLang="en-US"/>
          </a:p>
        </p:txBody>
      </p:sp>
      <p:sp>
        <p:nvSpPr>
          <p:cNvPr id="53" name="椭圆 52">
            <a:extLst>
              <a:ext uri="{FF2B5EF4-FFF2-40B4-BE49-F238E27FC236}">
                <a16:creationId xmlns:a16="http://schemas.microsoft.com/office/drawing/2014/main" id="{54DCCD4F-95F4-4A35-9A1D-CA225960C8D2}"/>
              </a:ext>
            </a:extLst>
          </p:cNvPr>
          <p:cNvSpPr/>
          <p:nvPr userDrawn="1"/>
        </p:nvSpPr>
        <p:spPr>
          <a:xfrm>
            <a:off x="307394" y="6678000"/>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a:extLst>
              <a:ext uri="{FF2B5EF4-FFF2-40B4-BE49-F238E27FC236}">
                <a16:creationId xmlns:a16="http://schemas.microsoft.com/office/drawing/2014/main" id="{E8ED14F0-363B-429E-8918-22EEA362F1F6}"/>
              </a:ext>
            </a:extLst>
          </p:cNvPr>
          <p:cNvSpPr/>
          <p:nvPr userDrawn="1"/>
        </p:nvSpPr>
        <p:spPr>
          <a:xfrm>
            <a:off x="509269" y="6678000"/>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a:extLst>
              <a:ext uri="{FF2B5EF4-FFF2-40B4-BE49-F238E27FC236}">
                <a16:creationId xmlns:a16="http://schemas.microsoft.com/office/drawing/2014/main" id="{E4662584-7DD0-49A1-AAB5-51AAABDD56BD}"/>
              </a:ext>
            </a:extLst>
          </p:cNvPr>
          <p:cNvSpPr/>
          <p:nvPr userDrawn="1"/>
        </p:nvSpPr>
        <p:spPr>
          <a:xfrm>
            <a:off x="711144" y="6678000"/>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a:extLst>
              <a:ext uri="{FF2B5EF4-FFF2-40B4-BE49-F238E27FC236}">
                <a16:creationId xmlns:a16="http://schemas.microsoft.com/office/drawing/2014/main" id="{A23A1CDC-9C1F-49FB-B8AC-07D10B78C371}"/>
              </a:ext>
            </a:extLst>
          </p:cNvPr>
          <p:cNvSpPr/>
          <p:nvPr userDrawn="1"/>
        </p:nvSpPr>
        <p:spPr>
          <a:xfrm>
            <a:off x="913019" y="6678000"/>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椭圆 103">
            <a:extLst>
              <a:ext uri="{FF2B5EF4-FFF2-40B4-BE49-F238E27FC236}">
                <a16:creationId xmlns:a16="http://schemas.microsoft.com/office/drawing/2014/main" id="{38E1FAA9-8C9E-4114-B5C5-527DE57BA3B2}"/>
              </a:ext>
            </a:extLst>
          </p:cNvPr>
          <p:cNvSpPr/>
          <p:nvPr userDrawn="1"/>
        </p:nvSpPr>
        <p:spPr>
          <a:xfrm>
            <a:off x="1114893" y="6678000"/>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任意多边形: 形状 104">
            <a:extLst>
              <a:ext uri="{FF2B5EF4-FFF2-40B4-BE49-F238E27FC236}">
                <a16:creationId xmlns:a16="http://schemas.microsoft.com/office/drawing/2014/main" id="{786F935E-E8BD-4BB7-813C-7F07ECA80987}"/>
              </a:ext>
            </a:extLst>
          </p:cNvPr>
          <p:cNvSpPr>
            <a:spLocks noChangeAspect="1"/>
          </p:cNvSpPr>
          <p:nvPr userDrawn="1"/>
        </p:nvSpPr>
        <p:spPr>
          <a:xfrm>
            <a:off x="10007600" y="321377"/>
            <a:ext cx="1511300" cy="332486"/>
          </a:xfrm>
          <a:custGeom>
            <a:avLst/>
            <a:gdLst>
              <a:gd name="connsiteX0" fmla="*/ 650145 w 2176764"/>
              <a:gd name="connsiteY0" fmla="*/ 380886 h 478888"/>
              <a:gd name="connsiteX1" fmla="*/ 635410 w 2176764"/>
              <a:gd name="connsiteY1" fmla="*/ 420881 h 478888"/>
              <a:gd name="connsiteX2" fmla="*/ 666118 w 2176764"/>
              <a:gd name="connsiteY2" fmla="*/ 420881 h 478888"/>
              <a:gd name="connsiteX3" fmla="*/ 651631 w 2176764"/>
              <a:gd name="connsiteY3" fmla="*/ 380886 h 478888"/>
              <a:gd name="connsiteX4" fmla="*/ 2041766 w 2176764"/>
              <a:gd name="connsiteY4" fmla="*/ 380143 h 478888"/>
              <a:gd name="connsiteX5" fmla="*/ 2041766 w 2176764"/>
              <a:gd name="connsiteY5" fmla="*/ 412585 h 478888"/>
              <a:gd name="connsiteX6" fmla="*/ 2051425 w 2176764"/>
              <a:gd name="connsiteY6" fmla="*/ 412585 h 478888"/>
              <a:gd name="connsiteX7" fmla="*/ 2061640 w 2176764"/>
              <a:gd name="connsiteY7" fmla="*/ 412028 h 478888"/>
              <a:gd name="connsiteX8" fmla="*/ 2068636 w 2176764"/>
              <a:gd name="connsiteY8" fmla="*/ 409737 h 478888"/>
              <a:gd name="connsiteX9" fmla="*/ 2072661 w 2176764"/>
              <a:gd name="connsiteY9" fmla="*/ 404660 h 478888"/>
              <a:gd name="connsiteX10" fmla="*/ 2073961 w 2176764"/>
              <a:gd name="connsiteY10" fmla="*/ 395869 h 478888"/>
              <a:gd name="connsiteX11" fmla="*/ 2072661 w 2176764"/>
              <a:gd name="connsiteY11" fmla="*/ 387944 h 478888"/>
              <a:gd name="connsiteX12" fmla="*/ 2068636 w 2176764"/>
              <a:gd name="connsiteY12" fmla="*/ 383115 h 478888"/>
              <a:gd name="connsiteX13" fmla="*/ 2061640 w 2176764"/>
              <a:gd name="connsiteY13" fmla="*/ 380762 h 478888"/>
              <a:gd name="connsiteX14" fmla="*/ 2051425 w 2176764"/>
              <a:gd name="connsiteY14" fmla="*/ 380143 h 478888"/>
              <a:gd name="connsiteX15" fmla="*/ 1270241 w 2176764"/>
              <a:gd name="connsiteY15" fmla="*/ 380143 h 478888"/>
              <a:gd name="connsiteX16" fmla="*/ 1270241 w 2176764"/>
              <a:gd name="connsiteY16" fmla="*/ 412585 h 478888"/>
              <a:gd name="connsiteX17" fmla="*/ 1279900 w 2176764"/>
              <a:gd name="connsiteY17" fmla="*/ 412585 h 478888"/>
              <a:gd name="connsiteX18" fmla="*/ 1290115 w 2176764"/>
              <a:gd name="connsiteY18" fmla="*/ 412028 h 478888"/>
              <a:gd name="connsiteX19" fmla="*/ 1297111 w 2176764"/>
              <a:gd name="connsiteY19" fmla="*/ 409737 h 478888"/>
              <a:gd name="connsiteX20" fmla="*/ 1301136 w 2176764"/>
              <a:gd name="connsiteY20" fmla="*/ 404660 h 478888"/>
              <a:gd name="connsiteX21" fmla="*/ 1302436 w 2176764"/>
              <a:gd name="connsiteY21" fmla="*/ 395869 h 478888"/>
              <a:gd name="connsiteX22" fmla="*/ 1301136 w 2176764"/>
              <a:gd name="connsiteY22" fmla="*/ 387944 h 478888"/>
              <a:gd name="connsiteX23" fmla="*/ 1297111 w 2176764"/>
              <a:gd name="connsiteY23" fmla="*/ 383115 h 478888"/>
              <a:gd name="connsiteX24" fmla="*/ 1290115 w 2176764"/>
              <a:gd name="connsiteY24" fmla="*/ 380762 h 478888"/>
              <a:gd name="connsiteX25" fmla="*/ 1279900 w 2176764"/>
              <a:gd name="connsiteY25" fmla="*/ 380143 h 478888"/>
              <a:gd name="connsiteX26" fmla="*/ 822566 w 2176764"/>
              <a:gd name="connsiteY26" fmla="*/ 380143 h 478888"/>
              <a:gd name="connsiteX27" fmla="*/ 822566 w 2176764"/>
              <a:gd name="connsiteY27" fmla="*/ 446637 h 478888"/>
              <a:gd name="connsiteX28" fmla="*/ 835939 w 2176764"/>
              <a:gd name="connsiteY28" fmla="*/ 446637 h 478888"/>
              <a:gd name="connsiteX29" fmla="*/ 848198 w 2176764"/>
              <a:gd name="connsiteY29" fmla="*/ 445089 h 478888"/>
              <a:gd name="connsiteX30" fmla="*/ 857795 w 2176764"/>
              <a:gd name="connsiteY30" fmla="*/ 439765 h 478888"/>
              <a:gd name="connsiteX31" fmla="*/ 863986 w 2176764"/>
              <a:gd name="connsiteY31" fmla="*/ 429549 h 478888"/>
              <a:gd name="connsiteX32" fmla="*/ 866153 w 2176764"/>
              <a:gd name="connsiteY32" fmla="*/ 413452 h 478888"/>
              <a:gd name="connsiteX33" fmla="*/ 863862 w 2176764"/>
              <a:gd name="connsiteY33" fmla="*/ 396673 h 478888"/>
              <a:gd name="connsiteX34" fmla="*/ 857547 w 2176764"/>
              <a:gd name="connsiteY34" fmla="*/ 386520 h 478888"/>
              <a:gd name="connsiteX35" fmla="*/ 848012 w 2176764"/>
              <a:gd name="connsiteY35" fmla="*/ 381505 h 478888"/>
              <a:gd name="connsiteX36" fmla="*/ 835939 w 2176764"/>
              <a:gd name="connsiteY36" fmla="*/ 380143 h 478888"/>
              <a:gd name="connsiteX37" fmla="*/ 727316 w 2176764"/>
              <a:gd name="connsiteY37" fmla="*/ 380143 h 478888"/>
              <a:gd name="connsiteX38" fmla="*/ 727316 w 2176764"/>
              <a:gd name="connsiteY38" fmla="*/ 446637 h 478888"/>
              <a:gd name="connsiteX39" fmla="*/ 740690 w 2176764"/>
              <a:gd name="connsiteY39" fmla="*/ 446637 h 478888"/>
              <a:gd name="connsiteX40" fmla="*/ 752948 w 2176764"/>
              <a:gd name="connsiteY40" fmla="*/ 445089 h 478888"/>
              <a:gd name="connsiteX41" fmla="*/ 762545 w 2176764"/>
              <a:gd name="connsiteY41" fmla="*/ 439765 h 478888"/>
              <a:gd name="connsiteX42" fmla="*/ 768736 w 2176764"/>
              <a:gd name="connsiteY42" fmla="*/ 429549 h 478888"/>
              <a:gd name="connsiteX43" fmla="*/ 770903 w 2176764"/>
              <a:gd name="connsiteY43" fmla="*/ 413452 h 478888"/>
              <a:gd name="connsiteX44" fmla="*/ 768612 w 2176764"/>
              <a:gd name="connsiteY44" fmla="*/ 396673 h 478888"/>
              <a:gd name="connsiteX45" fmla="*/ 762297 w 2176764"/>
              <a:gd name="connsiteY45" fmla="*/ 386520 h 478888"/>
              <a:gd name="connsiteX46" fmla="*/ 752762 w 2176764"/>
              <a:gd name="connsiteY46" fmla="*/ 381505 h 478888"/>
              <a:gd name="connsiteX47" fmla="*/ 740690 w 2176764"/>
              <a:gd name="connsiteY47" fmla="*/ 380143 h 478888"/>
              <a:gd name="connsiteX48" fmla="*/ 1722269 w 2176764"/>
              <a:gd name="connsiteY48" fmla="*/ 378657 h 478888"/>
              <a:gd name="connsiteX49" fmla="*/ 1709515 w 2176764"/>
              <a:gd name="connsiteY49" fmla="*/ 380762 h 478888"/>
              <a:gd name="connsiteX50" fmla="*/ 1701776 w 2176764"/>
              <a:gd name="connsiteY50" fmla="*/ 387139 h 478888"/>
              <a:gd name="connsiteX51" fmla="*/ 1697938 w 2176764"/>
              <a:gd name="connsiteY51" fmla="*/ 397974 h 478888"/>
              <a:gd name="connsiteX52" fmla="*/ 1696885 w 2176764"/>
              <a:gd name="connsiteY52" fmla="*/ 413452 h 478888"/>
              <a:gd name="connsiteX53" fmla="*/ 1697938 w 2176764"/>
              <a:gd name="connsiteY53" fmla="*/ 429178 h 478888"/>
              <a:gd name="connsiteX54" fmla="*/ 1701776 w 2176764"/>
              <a:gd name="connsiteY54" fmla="*/ 439950 h 478888"/>
              <a:gd name="connsiteX55" fmla="*/ 1709515 w 2176764"/>
              <a:gd name="connsiteY55" fmla="*/ 446142 h 478888"/>
              <a:gd name="connsiteX56" fmla="*/ 1722269 w 2176764"/>
              <a:gd name="connsiteY56" fmla="*/ 448123 h 478888"/>
              <a:gd name="connsiteX57" fmla="*/ 1735147 w 2176764"/>
              <a:gd name="connsiteY57" fmla="*/ 446142 h 478888"/>
              <a:gd name="connsiteX58" fmla="*/ 1742886 w 2176764"/>
              <a:gd name="connsiteY58" fmla="*/ 439950 h 478888"/>
              <a:gd name="connsiteX59" fmla="*/ 1746725 w 2176764"/>
              <a:gd name="connsiteY59" fmla="*/ 429178 h 478888"/>
              <a:gd name="connsiteX60" fmla="*/ 1747777 w 2176764"/>
              <a:gd name="connsiteY60" fmla="*/ 413452 h 478888"/>
              <a:gd name="connsiteX61" fmla="*/ 1746725 w 2176764"/>
              <a:gd name="connsiteY61" fmla="*/ 397974 h 478888"/>
              <a:gd name="connsiteX62" fmla="*/ 1742886 w 2176764"/>
              <a:gd name="connsiteY62" fmla="*/ 387139 h 478888"/>
              <a:gd name="connsiteX63" fmla="*/ 1735147 w 2176764"/>
              <a:gd name="connsiteY63" fmla="*/ 380762 h 478888"/>
              <a:gd name="connsiteX64" fmla="*/ 1722269 w 2176764"/>
              <a:gd name="connsiteY64" fmla="*/ 378657 h 478888"/>
              <a:gd name="connsiteX65" fmla="*/ 1522244 w 2176764"/>
              <a:gd name="connsiteY65" fmla="*/ 378657 h 478888"/>
              <a:gd name="connsiteX66" fmla="*/ 1509490 w 2176764"/>
              <a:gd name="connsiteY66" fmla="*/ 380762 h 478888"/>
              <a:gd name="connsiteX67" fmla="*/ 1501751 w 2176764"/>
              <a:gd name="connsiteY67" fmla="*/ 387139 h 478888"/>
              <a:gd name="connsiteX68" fmla="*/ 1497913 w 2176764"/>
              <a:gd name="connsiteY68" fmla="*/ 397974 h 478888"/>
              <a:gd name="connsiteX69" fmla="*/ 1496860 w 2176764"/>
              <a:gd name="connsiteY69" fmla="*/ 413452 h 478888"/>
              <a:gd name="connsiteX70" fmla="*/ 1497913 w 2176764"/>
              <a:gd name="connsiteY70" fmla="*/ 429178 h 478888"/>
              <a:gd name="connsiteX71" fmla="*/ 1501751 w 2176764"/>
              <a:gd name="connsiteY71" fmla="*/ 439950 h 478888"/>
              <a:gd name="connsiteX72" fmla="*/ 1509490 w 2176764"/>
              <a:gd name="connsiteY72" fmla="*/ 446142 h 478888"/>
              <a:gd name="connsiteX73" fmla="*/ 1522244 w 2176764"/>
              <a:gd name="connsiteY73" fmla="*/ 448123 h 478888"/>
              <a:gd name="connsiteX74" fmla="*/ 1535122 w 2176764"/>
              <a:gd name="connsiteY74" fmla="*/ 446142 h 478888"/>
              <a:gd name="connsiteX75" fmla="*/ 1542861 w 2176764"/>
              <a:gd name="connsiteY75" fmla="*/ 439950 h 478888"/>
              <a:gd name="connsiteX76" fmla="*/ 1546700 w 2176764"/>
              <a:gd name="connsiteY76" fmla="*/ 429178 h 478888"/>
              <a:gd name="connsiteX77" fmla="*/ 1547752 w 2176764"/>
              <a:gd name="connsiteY77" fmla="*/ 413452 h 478888"/>
              <a:gd name="connsiteX78" fmla="*/ 1546700 w 2176764"/>
              <a:gd name="connsiteY78" fmla="*/ 397974 h 478888"/>
              <a:gd name="connsiteX79" fmla="*/ 1542861 w 2176764"/>
              <a:gd name="connsiteY79" fmla="*/ 387139 h 478888"/>
              <a:gd name="connsiteX80" fmla="*/ 1535122 w 2176764"/>
              <a:gd name="connsiteY80" fmla="*/ 380762 h 478888"/>
              <a:gd name="connsiteX81" fmla="*/ 1522244 w 2176764"/>
              <a:gd name="connsiteY81" fmla="*/ 378657 h 478888"/>
              <a:gd name="connsiteX82" fmla="*/ 1093619 w 2176764"/>
              <a:gd name="connsiteY82" fmla="*/ 378657 h 478888"/>
              <a:gd name="connsiteX83" fmla="*/ 1080865 w 2176764"/>
              <a:gd name="connsiteY83" fmla="*/ 380762 h 478888"/>
              <a:gd name="connsiteX84" fmla="*/ 1073126 w 2176764"/>
              <a:gd name="connsiteY84" fmla="*/ 387139 h 478888"/>
              <a:gd name="connsiteX85" fmla="*/ 1069288 w 2176764"/>
              <a:gd name="connsiteY85" fmla="*/ 397974 h 478888"/>
              <a:gd name="connsiteX86" fmla="*/ 1068235 w 2176764"/>
              <a:gd name="connsiteY86" fmla="*/ 413452 h 478888"/>
              <a:gd name="connsiteX87" fmla="*/ 1069288 w 2176764"/>
              <a:gd name="connsiteY87" fmla="*/ 429178 h 478888"/>
              <a:gd name="connsiteX88" fmla="*/ 1073126 w 2176764"/>
              <a:gd name="connsiteY88" fmla="*/ 439950 h 478888"/>
              <a:gd name="connsiteX89" fmla="*/ 1080865 w 2176764"/>
              <a:gd name="connsiteY89" fmla="*/ 446142 h 478888"/>
              <a:gd name="connsiteX90" fmla="*/ 1093619 w 2176764"/>
              <a:gd name="connsiteY90" fmla="*/ 448123 h 478888"/>
              <a:gd name="connsiteX91" fmla="*/ 1106497 w 2176764"/>
              <a:gd name="connsiteY91" fmla="*/ 446142 h 478888"/>
              <a:gd name="connsiteX92" fmla="*/ 1114236 w 2176764"/>
              <a:gd name="connsiteY92" fmla="*/ 439950 h 478888"/>
              <a:gd name="connsiteX93" fmla="*/ 1118075 w 2176764"/>
              <a:gd name="connsiteY93" fmla="*/ 429178 h 478888"/>
              <a:gd name="connsiteX94" fmla="*/ 1119127 w 2176764"/>
              <a:gd name="connsiteY94" fmla="*/ 413452 h 478888"/>
              <a:gd name="connsiteX95" fmla="*/ 1118075 w 2176764"/>
              <a:gd name="connsiteY95" fmla="*/ 397974 h 478888"/>
              <a:gd name="connsiteX96" fmla="*/ 1114236 w 2176764"/>
              <a:gd name="connsiteY96" fmla="*/ 387139 h 478888"/>
              <a:gd name="connsiteX97" fmla="*/ 1106497 w 2176764"/>
              <a:gd name="connsiteY97" fmla="*/ 380762 h 478888"/>
              <a:gd name="connsiteX98" fmla="*/ 1093619 w 2176764"/>
              <a:gd name="connsiteY98" fmla="*/ 378657 h 478888"/>
              <a:gd name="connsiteX99" fmla="*/ 2125872 w 2176764"/>
              <a:gd name="connsiteY99" fmla="*/ 370484 h 478888"/>
              <a:gd name="connsiteX100" fmla="*/ 2173668 w 2176764"/>
              <a:gd name="connsiteY100" fmla="*/ 370484 h 478888"/>
              <a:gd name="connsiteX101" fmla="*/ 2173668 w 2176764"/>
              <a:gd name="connsiteY101" fmla="*/ 380390 h 478888"/>
              <a:gd name="connsiteX102" fmla="*/ 2137016 w 2176764"/>
              <a:gd name="connsiteY102" fmla="*/ 380390 h 478888"/>
              <a:gd name="connsiteX103" fmla="*/ 2137016 w 2176764"/>
              <a:gd name="connsiteY103" fmla="*/ 407013 h 478888"/>
              <a:gd name="connsiteX104" fmla="*/ 2171192 w 2176764"/>
              <a:gd name="connsiteY104" fmla="*/ 407013 h 478888"/>
              <a:gd name="connsiteX105" fmla="*/ 2171192 w 2176764"/>
              <a:gd name="connsiteY105" fmla="*/ 416424 h 478888"/>
              <a:gd name="connsiteX106" fmla="*/ 2137016 w 2176764"/>
              <a:gd name="connsiteY106" fmla="*/ 416424 h 478888"/>
              <a:gd name="connsiteX107" fmla="*/ 2137016 w 2176764"/>
              <a:gd name="connsiteY107" fmla="*/ 446389 h 478888"/>
              <a:gd name="connsiteX108" fmla="*/ 2176764 w 2176764"/>
              <a:gd name="connsiteY108" fmla="*/ 446389 h 478888"/>
              <a:gd name="connsiteX109" fmla="*/ 2176764 w 2176764"/>
              <a:gd name="connsiteY109" fmla="*/ 456419 h 478888"/>
              <a:gd name="connsiteX110" fmla="*/ 2125872 w 2176764"/>
              <a:gd name="connsiteY110" fmla="*/ 456419 h 478888"/>
              <a:gd name="connsiteX111" fmla="*/ 2030622 w 2176764"/>
              <a:gd name="connsiteY111" fmla="*/ 370484 h 478888"/>
              <a:gd name="connsiteX112" fmla="*/ 2052415 w 2176764"/>
              <a:gd name="connsiteY112" fmla="*/ 370484 h 478888"/>
              <a:gd name="connsiteX113" fmla="*/ 2067708 w 2176764"/>
              <a:gd name="connsiteY113" fmla="*/ 371785 h 478888"/>
              <a:gd name="connsiteX114" fmla="*/ 2077861 w 2176764"/>
              <a:gd name="connsiteY114" fmla="*/ 376057 h 478888"/>
              <a:gd name="connsiteX115" fmla="*/ 2083495 w 2176764"/>
              <a:gd name="connsiteY115" fmla="*/ 383920 h 478888"/>
              <a:gd name="connsiteX116" fmla="*/ 2085229 w 2176764"/>
              <a:gd name="connsiteY116" fmla="*/ 395869 h 478888"/>
              <a:gd name="connsiteX117" fmla="*/ 2080895 w 2176764"/>
              <a:gd name="connsiteY117" fmla="*/ 412771 h 478888"/>
              <a:gd name="connsiteX118" fmla="*/ 2067646 w 2176764"/>
              <a:gd name="connsiteY118" fmla="*/ 420510 h 478888"/>
              <a:gd name="connsiteX119" fmla="*/ 2093401 w 2176764"/>
              <a:gd name="connsiteY119" fmla="*/ 456419 h 478888"/>
              <a:gd name="connsiteX120" fmla="*/ 2080276 w 2176764"/>
              <a:gd name="connsiteY120" fmla="*/ 456419 h 478888"/>
              <a:gd name="connsiteX121" fmla="*/ 2056625 w 2176764"/>
              <a:gd name="connsiteY121" fmla="*/ 421748 h 478888"/>
              <a:gd name="connsiteX122" fmla="*/ 2054582 w 2176764"/>
              <a:gd name="connsiteY122" fmla="*/ 421872 h 478888"/>
              <a:gd name="connsiteX123" fmla="*/ 2052415 w 2176764"/>
              <a:gd name="connsiteY123" fmla="*/ 421872 h 478888"/>
              <a:gd name="connsiteX124" fmla="*/ 2041766 w 2176764"/>
              <a:gd name="connsiteY124" fmla="*/ 421872 h 478888"/>
              <a:gd name="connsiteX125" fmla="*/ 2041766 w 2176764"/>
              <a:gd name="connsiteY125" fmla="*/ 456419 h 478888"/>
              <a:gd name="connsiteX126" fmla="*/ 2030622 w 2176764"/>
              <a:gd name="connsiteY126" fmla="*/ 456419 h 478888"/>
              <a:gd name="connsiteX127" fmla="*/ 1954422 w 2176764"/>
              <a:gd name="connsiteY127" fmla="*/ 370484 h 478888"/>
              <a:gd name="connsiteX128" fmla="*/ 2002218 w 2176764"/>
              <a:gd name="connsiteY128" fmla="*/ 370484 h 478888"/>
              <a:gd name="connsiteX129" fmla="*/ 2002218 w 2176764"/>
              <a:gd name="connsiteY129" fmla="*/ 380390 h 478888"/>
              <a:gd name="connsiteX130" fmla="*/ 1965566 w 2176764"/>
              <a:gd name="connsiteY130" fmla="*/ 380390 h 478888"/>
              <a:gd name="connsiteX131" fmla="*/ 1965566 w 2176764"/>
              <a:gd name="connsiteY131" fmla="*/ 407013 h 478888"/>
              <a:gd name="connsiteX132" fmla="*/ 1999742 w 2176764"/>
              <a:gd name="connsiteY132" fmla="*/ 407013 h 478888"/>
              <a:gd name="connsiteX133" fmla="*/ 1999742 w 2176764"/>
              <a:gd name="connsiteY133" fmla="*/ 416424 h 478888"/>
              <a:gd name="connsiteX134" fmla="*/ 1965566 w 2176764"/>
              <a:gd name="connsiteY134" fmla="*/ 416424 h 478888"/>
              <a:gd name="connsiteX135" fmla="*/ 1965566 w 2176764"/>
              <a:gd name="connsiteY135" fmla="*/ 446389 h 478888"/>
              <a:gd name="connsiteX136" fmla="*/ 2005314 w 2176764"/>
              <a:gd name="connsiteY136" fmla="*/ 446389 h 478888"/>
              <a:gd name="connsiteX137" fmla="*/ 2005314 w 2176764"/>
              <a:gd name="connsiteY137" fmla="*/ 456419 h 478888"/>
              <a:gd name="connsiteX138" fmla="*/ 1954422 w 2176764"/>
              <a:gd name="connsiteY138" fmla="*/ 456419 h 478888"/>
              <a:gd name="connsiteX139" fmla="*/ 1859172 w 2176764"/>
              <a:gd name="connsiteY139" fmla="*/ 370484 h 478888"/>
              <a:gd name="connsiteX140" fmla="*/ 1870316 w 2176764"/>
              <a:gd name="connsiteY140" fmla="*/ 370484 h 478888"/>
              <a:gd name="connsiteX141" fmla="*/ 1870316 w 2176764"/>
              <a:gd name="connsiteY141" fmla="*/ 405527 h 478888"/>
              <a:gd name="connsiteX142" fmla="*/ 1912788 w 2176764"/>
              <a:gd name="connsiteY142" fmla="*/ 405527 h 478888"/>
              <a:gd name="connsiteX143" fmla="*/ 1912788 w 2176764"/>
              <a:gd name="connsiteY143" fmla="*/ 370484 h 478888"/>
              <a:gd name="connsiteX144" fmla="*/ 1924056 w 2176764"/>
              <a:gd name="connsiteY144" fmla="*/ 370484 h 478888"/>
              <a:gd name="connsiteX145" fmla="*/ 1924056 w 2176764"/>
              <a:gd name="connsiteY145" fmla="*/ 456419 h 478888"/>
              <a:gd name="connsiteX146" fmla="*/ 1912788 w 2176764"/>
              <a:gd name="connsiteY146" fmla="*/ 456419 h 478888"/>
              <a:gd name="connsiteX147" fmla="*/ 1912788 w 2176764"/>
              <a:gd name="connsiteY147" fmla="*/ 414814 h 478888"/>
              <a:gd name="connsiteX148" fmla="*/ 1870316 w 2176764"/>
              <a:gd name="connsiteY148" fmla="*/ 414814 h 478888"/>
              <a:gd name="connsiteX149" fmla="*/ 1870316 w 2176764"/>
              <a:gd name="connsiteY149" fmla="*/ 456419 h 478888"/>
              <a:gd name="connsiteX150" fmla="*/ 1859172 w 2176764"/>
              <a:gd name="connsiteY150" fmla="*/ 456419 h 478888"/>
              <a:gd name="connsiteX151" fmla="*/ 1411497 w 2176764"/>
              <a:gd name="connsiteY151" fmla="*/ 370484 h 478888"/>
              <a:gd name="connsiteX152" fmla="*/ 1422641 w 2176764"/>
              <a:gd name="connsiteY152" fmla="*/ 370484 h 478888"/>
              <a:gd name="connsiteX153" fmla="*/ 1422641 w 2176764"/>
              <a:gd name="connsiteY153" fmla="*/ 446389 h 478888"/>
              <a:gd name="connsiteX154" fmla="*/ 1459913 w 2176764"/>
              <a:gd name="connsiteY154" fmla="*/ 446389 h 478888"/>
              <a:gd name="connsiteX155" fmla="*/ 1459913 w 2176764"/>
              <a:gd name="connsiteY155" fmla="*/ 456419 h 478888"/>
              <a:gd name="connsiteX156" fmla="*/ 1411497 w 2176764"/>
              <a:gd name="connsiteY156" fmla="*/ 456419 h 478888"/>
              <a:gd name="connsiteX157" fmla="*/ 1259097 w 2176764"/>
              <a:gd name="connsiteY157" fmla="*/ 370484 h 478888"/>
              <a:gd name="connsiteX158" fmla="*/ 1280890 w 2176764"/>
              <a:gd name="connsiteY158" fmla="*/ 370484 h 478888"/>
              <a:gd name="connsiteX159" fmla="*/ 1296183 w 2176764"/>
              <a:gd name="connsiteY159" fmla="*/ 371785 h 478888"/>
              <a:gd name="connsiteX160" fmla="*/ 1306336 w 2176764"/>
              <a:gd name="connsiteY160" fmla="*/ 376057 h 478888"/>
              <a:gd name="connsiteX161" fmla="*/ 1311970 w 2176764"/>
              <a:gd name="connsiteY161" fmla="*/ 383920 h 478888"/>
              <a:gd name="connsiteX162" fmla="*/ 1313704 w 2176764"/>
              <a:gd name="connsiteY162" fmla="*/ 395869 h 478888"/>
              <a:gd name="connsiteX163" fmla="*/ 1309370 w 2176764"/>
              <a:gd name="connsiteY163" fmla="*/ 412771 h 478888"/>
              <a:gd name="connsiteX164" fmla="*/ 1296121 w 2176764"/>
              <a:gd name="connsiteY164" fmla="*/ 420510 h 478888"/>
              <a:gd name="connsiteX165" fmla="*/ 1321876 w 2176764"/>
              <a:gd name="connsiteY165" fmla="*/ 456419 h 478888"/>
              <a:gd name="connsiteX166" fmla="*/ 1308751 w 2176764"/>
              <a:gd name="connsiteY166" fmla="*/ 456419 h 478888"/>
              <a:gd name="connsiteX167" fmla="*/ 1285100 w 2176764"/>
              <a:gd name="connsiteY167" fmla="*/ 421748 h 478888"/>
              <a:gd name="connsiteX168" fmla="*/ 1283057 w 2176764"/>
              <a:gd name="connsiteY168" fmla="*/ 421872 h 478888"/>
              <a:gd name="connsiteX169" fmla="*/ 1280890 w 2176764"/>
              <a:gd name="connsiteY169" fmla="*/ 421872 h 478888"/>
              <a:gd name="connsiteX170" fmla="*/ 1270241 w 2176764"/>
              <a:gd name="connsiteY170" fmla="*/ 421872 h 478888"/>
              <a:gd name="connsiteX171" fmla="*/ 1270241 w 2176764"/>
              <a:gd name="connsiteY171" fmla="*/ 456419 h 478888"/>
              <a:gd name="connsiteX172" fmla="*/ 1259097 w 2176764"/>
              <a:gd name="connsiteY172" fmla="*/ 456419 h 478888"/>
              <a:gd name="connsiteX173" fmla="*/ 1163476 w 2176764"/>
              <a:gd name="connsiteY173" fmla="*/ 370484 h 478888"/>
              <a:gd name="connsiteX174" fmla="*/ 1174496 w 2176764"/>
              <a:gd name="connsiteY174" fmla="*/ 370484 h 478888"/>
              <a:gd name="connsiteX175" fmla="*/ 1174496 w 2176764"/>
              <a:gd name="connsiteY175" fmla="*/ 426206 h 478888"/>
              <a:gd name="connsiteX176" fmla="*/ 1175610 w 2176764"/>
              <a:gd name="connsiteY176" fmla="*/ 436545 h 478888"/>
              <a:gd name="connsiteX177" fmla="*/ 1179263 w 2176764"/>
              <a:gd name="connsiteY177" fmla="*/ 443170 h 478888"/>
              <a:gd name="connsiteX178" fmla="*/ 1185888 w 2176764"/>
              <a:gd name="connsiteY178" fmla="*/ 446761 h 478888"/>
              <a:gd name="connsiteX179" fmla="*/ 1195918 w 2176764"/>
              <a:gd name="connsiteY179" fmla="*/ 447875 h 478888"/>
              <a:gd name="connsiteX180" fmla="*/ 1206257 w 2176764"/>
              <a:gd name="connsiteY180" fmla="*/ 446761 h 478888"/>
              <a:gd name="connsiteX181" fmla="*/ 1212882 w 2176764"/>
              <a:gd name="connsiteY181" fmla="*/ 443170 h 478888"/>
              <a:gd name="connsiteX182" fmla="*/ 1216349 w 2176764"/>
              <a:gd name="connsiteY182" fmla="*/ 436545 h 478888"/>
              <a:gd name="connsiteX183" fmla="*/ 1217339 w 2176764"/>
              <a:gd name="connsiteY183" fmla="*/ 426206 h 478888"/>
              <a:gd name="connsiteX184" fmla="*/ 1217339 w 2176764"/>
              <a:gd name="connsiteY184" fmla="*/ 370484 h 478888"/>
              <a:gd name="connsiteX185" fmla="*/ 1228360 w 2176764"/>
              <a:gd name="connsiteY185" fmla="*/ 370484 h 478888"/>
              <a:gd name="connsiteX186" fmla="*/ 1228360 w 2176764"/>
              <a:gd name="connsiteY186" fmla="*/ 428682 h 478888"/>
              <a:gd name="connsiteX187" fmla="*/ 1220187 w 2176764"/>
              <a:gd name="connsiteY187" fmla="*/ 450785 h 478888"/>
              <a:gd name="connsiteX188" fmla="*/ 1195794 w 2176764"/>
              <a:gd name="connsiteY188" fmla="*/ 457657 h 478888"/>
              <a:gd name="connsiteX189" fmla="*/ 1171524 w 2176764"/>
              <a:gd name="connsiteY189" fmla="*/ 451033 h 478888"/>
              <a:gd name="connsiteX190" fmla="*/ 1163476 w 2176764"/>
              <a:gd name="connsiteY190" fmla="*/ 428682 h 478888"/>
              <a:gd name="connsiteX191" fmla="*/ 962698 w 2176764"/>
              <a:gd name="connsiteY191" fmla="*/ 370484 h 478888"/>
              <a:gd name="connsiteX192" fmla="*/ 975576 w 2176764"/>
              <a:gd name="connsiteY192" fmla="*/ 370484 h 478888"/>
              <a:gd name="connsiteX193" fmla="*/ 998731 w 2176764"/>
              <a:gd name="connsiteY193" fmla="*/ 409366 h 478888"/>
              <a:gd name="connsiteX194" fmla="*/ 999474 w 2176764"/>
              <a:gd name="connsiteY194" fmla="*/ 409366 h 478888"/>
              <a:gd name="connsiteX195" fmla="*/ 1022506 w 2176764"/>
              <a:gd name="connsiteY195" fmla="*/ 370484 h 478888"/>
              <a:gd name="connsiteX196" fmla="*/ 1034764 w 2176764"/>
              <a:gd name="connsiteY196" fmla="*/ 370484 h 478888"/>
              <a:gd name="connsiteX197" fmla="*/ 1004180 w 2176764"/>
              <a:gd name="connsiteY197" fmla="*/ 419395 h 478888"/>
              <a:gd name="connsiteX198" fmla="*/ 1004180 w 2176764"/>
              <a:gd name="connsiteY198" fmla="*/ 456419 h 478888"/>
              <a:gd name="connsiteX199" fmla="*/ 993035 w 2176764"/>
              <a:gd name="connsiteY199" fmla="*/ 456419 h 478888"/>
              <a:gd name="connsiteX200" fmla="*/ 993035 w 2176764"/>
              <a:gd name="connsiteY200" fmla="*/ 419519 h 478888"/>
              <a:gd name="connsiteX201" fmla="*/ 811422 w 2176764"/>
              <a:gd name="connsiteY201" fmla="*/ 370484 h 478888"/>
              <a:gd name="connsiteX202" fmla="*/ 836187 w 2176764"/>
              <a:gd name="connsiteY202" fmla="*/ 370484 h 478888"/>
              <a:gd name="connsiteX203" fmla="*/ 853089 w 2176764"/>
              <a:gd name="connsiteY203" fmla="*/ 372156 h 478888"/>
              <a:gd name="connsiteX204" fmla="*/ 866153 w 2176764"/>
              <a:gd name="connsiteY204" fmla="*/ 378533 h 478888"/>
              <a:gd name="connsiteX205" fmla="*/ 874635 w 2176764"/>
              <a:gd name="connsiteY205" fmla="*/ 391659 h 478888"/>
              <a:gd name="connsiteX206" fmla="*/ 877669 w 2176764"/>
              <a:gd name="connsiteY206" fmla="*/ 413452 h 478888"/>
              <a:gd name="connsiteX207" fmla="*/ 874635 w 2176764"/>
              <a:gd name="connsiteY207" fmla="*/ 434192 h 478888"/>
              <a:gd name="connsiteX208" fmla="*/ 866153 w 2176764"/>
              <a:gd name="connsiteY208" fmla="*/ 447380 h 478888"/>
              <a:gd name="connsiteX209" fmla="*/ 853089 w 2176764"/>
              <a:gd name="connsiteY209" fmla="*/ 454376 h 478888"/>
              <a:gd name="connsiteX210" fmla="*/ 836187 w 2176764"/>
              <a:gd name="connsiteY210" fmla="*/ 456419 h 478888"/>
              <a:gd name="connsiteX211" fmla="*/ 811422 w 2176764"/>
              <a:gd name="connsiteY211" fmla="*/ 456419 h 478888"/>
              <a:gd name="connsiteX212" fmla="*/ 716172 w 2176764"/>
              <a:gd name="connsiteY212" fmla="*/ 370484 h 478888"/>
              <a:gd name="connsiteX213" fmla="*/ 740937 w 2176764"/>
              <a:gd name="connsiteY213" fmla="*/ 370484 h 478888"/>
              <a:gd name="connsiteX214" fmla="*/ 757839 w 2176764"/>
              <a:gd name="connsiteY214" fmla="*/ 372156 h 478888"/>
              <a:gd name="connsiteX215" fmla="*/ 770903 w 2176764"/>
              <a:gd name="connsiteY215" fmla="*/ 378533 h 478888"/>
              <a:gd name="connsiteX216" fmla="*/ 779385 w 2176764"/>
              <a:gd name="connsiteY216" fmla="*/ 391659 h 478888"/>
              <a:gd name="connsiteX217" fmla="*/ 782419 w 2176764"/>
              <a:gd name="connsiteY217" fmla="*/ 413452 h 478888"/>
              <a:gd name="connsiteX218" fmla="*/ 779385 w 2176764"/>
              <a:gd name="connsiteY218" fmla="*/ 434192 h 478888"/>
              <a:gd name="connsiteX219" fmla="*/ 770903 w 2176764"/>
              <a:gd name="connsiteY219" fmla="*/ 447380 h 478888"/>
              <a:gd name="connsiteX220" fmla="*/ 757839 w 2176764"/>
              <a:gd name="connsiteY220" fmla="*/ 454376 h 478888"/>
              <a:gd name="connsiteX221" fmla="*/ 740937 w 2176764"/>
              <a:gd name="connsiteY221" fmla="*/ 456419 h 478888"/>
              <a:gd name="connsiteX222" fmla="*/ 716172 w 2176764"/>
              <a:gd name="connsiteY222" fmla="*/ 456419 h 478888"/>
              <a:gd name="connsiteX223" fmla="*/ 643458 w 2176764"/>
              <a:gd name="connsiteY223" fmla="*/ 370484 h 478888"/>
              <a:gd name="connsiteX224" fmla="*/ 658317 w 2176764"/>
              <a:gd name="connsiteY224" fmla="*/ 370484 h 478888"/>
              <a:gd name="connsiteX225" fmla="*/ 690759 w 2176764"/>
              <a:gd name="connsiteY225" fmla="*/ 456419 h 478888"/>
              <a:gd name="connsiteX226" fmla="*/ 678996 w 2176764"/>
              <a:gd name="connsiteY226" fmla="*/ 456419 h 478888"/>
              <a:gd name="connsiteX227" fmla="*/ 669709 w 2176764"/>
              <a:gd name="connsiteY227" fmla="*/ 430787 h 478888"/>
              <a:gd name="connsiteX228" fmla="*/ 631695 w 2176764"/>
              <a:gd name="connsiteY228" fmla="*/ 430787 h 478888"/>
              <a:gd name="connsiteX229" fmla="*/ 622284 w 2176764"/>
              <a:gd name="connsiteY229" fmla="*/ 456419 h 478888"/>
              <a:gd name="connsiteX230" fmla="*/ 610892 w 2176764"/>
              <a:gd name="connsiteY230" fmla="*/ 456419 h 478888"/>
              <a:gd name="connsiteX231" fmla="*/ 1722269 w 2176764"/>
              <a:gd name="connsiteY231" fmla="*/ 369246 h 478888"/>
              <a:gd name="connsiteX232" fmla="*/ 1738367 w 2176764"/>
              <a:gd name="connsiteY232" fmla="*/ 371289 h 478888"/>
              <a:gd name="connsiteX233" fmla="*/ 1749944 w 2176764"/>
              <a:gd name="connsiteY233" fmla="*/ 378409 h 478888"/>
              <a:gd name="connsiteX234" fmla="*/ 1756940 w 2176764"/>
              <a:gd name="connsiteY234" fmla="*/ 391968 h 478888"/>
              <a:gd name="connsiteX235" fmla="*/ 1759293 w 2176764"/>
              <a:gd name="connsiteY235" fmla="*/ 413452 h 478888"/>
              <a:gd name="connsiteX236" fmla="*/ 1756940 w 2176764"/>
              <a:gd name="connsiteY236" fmla="*/ 434997 h 478888"/>
              <a:gd name="connsiteX237" fmla="*/ 1749944 w 2176764"/>
              <a:gd name="connsiteY237" fmla="*/ 448556 h 478888"/>
              <a:gd name="connsiteX238" fmla="*/ 1738367 w 2176764"/>
              <a:gd name="connsiteY238" fmla="*/ 455614 h 478888"/>
              <a:gd name="connsiteX239" fmla="*/ 1722269 w 2176764"/>
              <a:gd name="connsiteY239" fmla="*/ 457657 h 478888"/>
              <a:gd name="connsiteX240" fmla="*/ 1706234 w 2176764"/>
              <a:gd name="connsiteY240" fmla="*/ 455614 h 478888"/>
              <a:gd name="connsiteX241" fmla="*/ 1694656 w 2176764"/>
              <a:gd name="connsiteY241" fmla="*/ 448556 h 478888"/>
              <a:gd name="connsiteX242" fmla="*/ 1687598 w 2176764"/>
              <a:gd name="connsiteY242" fmla="*/ 434997 h 478888"/>
              <a:gd name="connsiteX243" fmla="*/ 1685246 w 2176764"/>
              <a:gd name="connsiteY243" fmla="*/ 413452 h 478888"/>
              <a:gd name="connsiteX244" fmla="*/ 1687598 w 2176764"/>
              <a:gd name="connsiteY244" fmla="*/ 391968 h 478888"/>
              <a:gd name="connsiteX245" fmla="*/ 1694656 w 2176764"/>
              <a:gd name="connsiteY245" fmla="*/ 378409 h 478888"/>
              <a:gd name="connsiteX246" fmla="*/ 1706234 w 2176764"/>
              <a:gd name="connsiteY246" fmla="*/ 371289 h 478888"/>
              <a:gd name="connsiteX247" fmla="*/ 1722269 w 2176764"/>
              <a:gd name="connsiteY247" fmla="*/ 369246 h 478888"/>
              <a:gd name="connsiteX248" fmla="*/ 1631477 w 2176764"/>
              <a:gd name="connsiteY248" fmla="*/ 369246 h 478888"/>
              <a:gd name="connsiteX249" fmla="*/ 1637606 w 2176764"/>
              <a:gd name="connsiteY249" fmla="*/ 369494 h 478888"/>
              <a:gd name="connsiteX250" fmla="*/ 1643736 w 2176764"/>
              <a:gd name="connsiteY250" fmla="*/ 370175 h 478888"/>
              <a:gd name="connsiteX251" fmla="*/ 1649370 w 2176764"/>
              <a:gd name="connsiteY251" fmla="*/ 371227 h 478888"/>
              <a:gd name="connsiteX252" fmla="*/ 1653889 w 2176764"/>
              <a:gd name="connsiteY252" fmla="*/ 372590 h 478888"/>
              <a:gd name="connsiteX253" fmla="*/ 1653889 w 2176764"/>
              <a:gd name="connsiteY253" fmla="*/ 382496 h 478888"/>
              <a:gd name="connsiteX254" fmla="*/ 1644045 w 2176764"/>
              <a:gd name="connsiteY254" fmla="*/ 379895 h 478888"/>
              <a:gd name="connsiteX255" fmla="*/ 1631972 w 2176764"/>
              <a:gd name="connsiteY255" fmla="*/ 379028 h 478888"/>
              <a:gd name="connsiteX256" fmla="*/ 1619156 w 2176764"/>
              <a:gd name="connsiteY256" fmla="*/ 380514 h 478888"/>
              <a:gd name="connsiteX257" fmla="*/ 1609622 w 2176764"/>
              <a:gd name="connsiteY257" fmla="*/ 385839 h 478888"/>
              <a:gd name="connsiteX258" fmla="*/ 1603678 w 2176764"/>
              <a:gd name="connsiteY258" fmla="*/ 396364 h 478888"/>
              <a:gd name="connsiteX259" fmla="*/ 1601635 w 2176764"/>
              <a:gd name="connsiteY259" fmla="*/ 413452 h 478888"/>
              <a:gd name="connsiteX260" fmla="*/ 1603554 w 2176764"/>
              <a:gd name="connsiteY260" fmla="*/ 431221 h 478888"/>
              <a:gd name="connsiteX261" fmla="*/ 1609312 w 2176764"/>
              <a:gd name="connsiteY261" fmla="*/ 441684 h 478888"/>
              <a:gd name="connsiteX262" fmla="*/ 1618661 w 2176764"/>
              <a:gd name="connsiteY262" fmla="*/ 446699 h 478888"/>
              <a:gd name="connsiteX263" fmla="*/ 1631477 w 2176764"/>
              <a:gd name="connsiteY263" fmla="*/ 447999 h 478888"/>
              <a:gd name="connsiteX264" fmla="*/ 1638473 w 2176764"/>
              <a:gd name="connsiteY264" fmla="*/ 447627 h 478888"/>
              <a:gd name="connsiteX265" fmla="*/ 1645469 w 2176764"/>
              <a:gd name="connsiteY265" fmla="*/ 446389 h 478888"/>
              <a:gd name="connsiteX266" fmla="*/ 1645469 w 2176764"/>
              <a:gd name="connsiteY266" fmla="*/ 419767 h 478888"/>
              <a:gd name="connsiteX267" fmla="*/ 1628258 w 2176764"/>
              <a:gd name="connsiteY267" fmla="*/ 419767 h 478888"/>
              <a:gd name="connsiteX268" fmla="*/ 1628258 w 2176764"/>
              <a:gd name="connsiteY268" fmla="*/ 410356 h 478888"/>
              <a:gd name="connsiteX269" fmla="*/ 1656118 w 2176764"/>
              <a:gd name="connsiteY269" fmla="*/ 410356 h 478888"/>
              <a:gd name="connsiteX270" fmla="*/ 1656118 w 2176764"/>
              <a:gd name="connsiteY270" fmla="*/ 454066 h 478888"/>
              <a:gd name="connsiteX271" fmla="*/ 1644912 w 2176764"/>
              <a:gd name="connsiteY271" fmla="*/ 456605 h 478888"/>
              <a:gd name="connsiteX272" fmla="*/ 1630239 w 2176764"/>
              <a:gd name="connsiteY272" fmla="*/ 457657 h 478888"/>
              <a:gd name="connsiteX273" fmla="*/ 1613398 w 2176764"/>
              <a:gd name="connsiteY273" fmla="*/ 455800 h 478888"/>
              <a:gd name="connsiteX274" fmla="*/ 1600768 w 2176764"/>
              <a:gd name="connsiteY274" fmla="*/ 449051 h 478888"/>
              <a:gd name="connsiteX275" fmla="*/ 1592782 w 2176764"/>
              <a:gd name="connsiteY275" fmla="*/ 435555 h 478888"/>
              <a:gd name="connsiteX276" fmla="*/ 1589996 w 2176764"/>
              <a:gd name="connsiteY276" fmla="*/ 413452 h 478888"/>
              <a:gd name="connsiteX277" fmla="*/ 1592844 w 2176764"/>
              <a:gd name="connsiteY277" fmla="*/ 392587 h 478888"/>
              <a:gd name="connsiteX278" fmla="*/ 1601016 w 2176764"/>
              <a:gd name="connsiteY278" fmla="*/ 378905 h 478888"/>
              <a:gd name="connsiteX279" fmla="*/ 1614080 w 2176764"/>
              <a:gd name="connsiteY279" fmla="*/ 371475 h 478888"/>
              <a:gd name="connsiteX280" fmla="*/ 1631477 w 2176764"/>
              <a:gd name="connsiteY280" fmla="*/ 369246 h 478888"/>
              <a:gd name="connsiteX281" fmla="*/ 1522244 w 2176764"/>
              <a:gd name="connsiteY281" fmla="*/ 369246 h 478888"/>
              <a:gd name="connsiteX282" fmla="*/ 1538342 w 2176764"/>
              <a:gd name="connsiteY282" fmla="*/ 371289 h 478888"/>
              <a:gd name="connsiteX283" fmla="*/ 1549919 w 2176764"/>
              <a:gd name="connsiteY283" fmla="*/ 378409 h 478888"/>
              <a:gd name="connsiteX284" fmla="*/ 1556915 w 2176764"/>
              <a:gd name="connsiteY284" fmla="*/ 391968 h 478888"/>
              <a:gd name="connsiteX285" fmla="*/ 1559268 w 2176764"/>
              <a:gd name="connsiteY285" fmla="*/ 413452 h 478888"/>
              <a:gd name="connsiteX286" fmla="*/ 1556915 w 2176764"/>
              <a:gd name="connsiteY286" fmla="*/ 434997 h 478888"/>
              <a:gd name="connsiteX287" fmla="*/ 1549919 w 2176764"/>
              <a:gd name="connsiteY287" fmla="*/ 448556 h 478888"/>
              <a:gd name="connsiteX288" fmla="*/ 1538342 w 2176764"/>
              <a:gd name="connsiteY288" fmla="*/ 455614 h 478888"/>
              <a:gd name="connsiteX289" fmla="*/ 1522244 w 2176764"/>
              <a:gd name="connsiteY289" fmla="*/ 457657 h 478888"/>
              <a:gd name="connsiteX290" fmla="*/ 1506209 w 2176764"/>
              <a:gd name="connsiteY290" fmla="*/ 455614 h 478888"/>
              <a:gd name="connsiteX291" fmla="*/ 1494631 w 2176764"/>
              <a:gd name="connsiteY291" fmla="*/ 448556 h 478888"/>
              <a:gd name="connsiteX292" fmla="*/ 1487573 w 2176764"/>
              <a:gd name="connsiteY292" fmla="*/ 434997 h 478888"/>
              <a:gd name="connsiteX293" fmla="*/ 1485221 w 2176764"/>
              <a:gd name="connsiteY293" fmla="*/ 413452 h 478888"/>
              <a:gd name="connsiteX294" fmla="*/ 1487573 w 2176764"/>
              <a:gd name="connsiteY294" fmla="*/ 391968 h 478888"/>
              <a:gd name="connsiteX295" fmla="*/ 1494631 w 2176764"/>
              <a:gd name="connsiteY295" fmla="*/ 378409 h 478888"/>
              <a:gd name="connsiteX296" fmla="*/ 1506209 w 2176764"/>
              <a:gd name="connsiteY296" fmla="*/ 371289 h 478888"/>
              <a:gd name="connsiteX297" fmla="*/ 1522244 w 2176764"/>
              <a:gd name="connsiteY297" fmla="*/ 369246 h 478888"/>
              <a:gd name="connsiteX298" fmla="*/ 1093619 w 2176764"/>
              <a:gd name="connsiteY298" fmla="*/ 369246 h 478888"/>
              <a:gd name="connsiteX299" fmla="*/ 1109717 w 2176764"/>
              <a:gd name="connsiteY299" fmla="*/ 371289 h 478888"/>
              <a:gd name="connsiteX300" fmla="*/ 1121294 w 2176764"/>
              <a:gd name="connsiteY300" fmla="*/ 378409 h 478888"/>
              <a:gd name="connsiteX301" fmla="*/ 1128290 w 2176764"/>
              <a:gd name="connsiteY301" fmla="*/ 391968 h 478888"/>
              <a:gd name="connsiteX302" fmla="*/ 1130643 w 2176764"/>
              <a:gd name="connsiteY302" fmla="*/ 413452 h 478888"/>
              <a:gd name="connsiteX303" fmla="*/ 1128290 w 2176764"/>
              <a:gd name="connsiteY303" fmla="*/ 434997 h 478888"/>
              <a:gd name="connsiteX304" fmla="*/ 1121294 w 2176764"/>
              <a:gd name="connsiteY304" fmla="*/ 448556 h 478888"/>
              <a:gd name="connsiteX305" fmla="*/ 1109717 w 2176764"/>
              <a:gd name="connsiteY305" fmla="*/ 455614 h 478888"/>
              <a:gd name="connsiteX306" fmla="*/ 1093619 w 2176764"/>
              <a:gd name="connsiteY306" fmla="*/ 457657 h 478888"/>
              <a:gd name="connsiteX307" fmla="*/ 1077584 w 2176764"/>
              <a:gd name="connsiteY307" fmla="*/ 455614 h 478888"/>
              <a:gd name="connsiteX308" fmla="*/ 1066006 w 2176764"/>
              <a:gd name="connsiteY308" fmla="*/ 448556 h 478888"/>
              <a:gd name="connsiteX309" fmla="*/ 1058948 w 2176764"/>
              <a:gd name="connsiteY309" fmla="*/ 434997 h 478888"/>
              <a:gd name="connsiteX310" fmla="*/ 1056596 w 2176764"/>
              <a:gd name="connsiteY310" fmla="*/ 413452 h 478888"/>
              <a:gd name="connsiteX311" fmla="*/ 1058948 w 2176764"/>
              <a:gd name="connsiteY311" fmla="*/ 391968 h 478888"/>
              <a:gd name="connsiteX312" fmla="*/ 1066006 w 2176764"/>
              <a:gd name="connsiteY312" fmla="*/ 378409 h 478888"/>
              <a:gd name="connsiteX313" fmla="*/ 1077584 w 2176764"/>
              <a:gd name="connsiteY313" fmla="*/ 371289 h 478888"/>
              <a:gd name="connsiteX314" fmla="*/ 1093619 w 2176764"/>
              <a:gd name="connsiteY314" fmla="*/ 369246 h 478888"/>
              <a:gd name="connsiteX315" fmla="*/ 184597 w 2176764"/>
              <a:gd name="connsiteY315" fmla="*/ 178247 h 478888"/>
              <a:gd name="connsiteX316" fmla="*/ 184597 w 2176764"/>
              <a:gd name="connsiteY316" fmla="*/ 300640 h 478888"/>
              <a:gd name="connsiteX317" fmla="*/ 245794 w 2176764"/>
              <a:gd name="connsiteY317" fmla="*/ 300641 h 478888"/>
              <a:gd name="connsiteX318" fmla="*/ 306991 w 2176764"/>
              <a:gd name="connsiteY318" fmla="*/ 239444 h 478888"/>
              <a:gd name="connsiteX319" fmla="*/ 245794 w 2176764"/>
              <a:gd name="connsiteY319" fmla="*/ 178247 h 478888"/>
              <a:gd name="connsiteX320" fmla="*/ 239444 w 2176764"/>
              <a:gd name="connsiteY320" fmla="*/ 83694 h 478888"/>
              <a:gd name="connsiteX321" fmla="*/ 284145 w 2176764"/>
              <a:gd name="connsiteY321" fmla="*/ 131523 h 478888"/>
              <a:gd name="connsiteX322" fmla="*/ 349575 w 2176764"/>
              <a:gd name="connsiteY322" fmla="*/ 129312 h 478888"/>
              <a:gd name="connsiteX323" fmla="*/ 347364 w 2176764"/>
              <a:gd name="connsiteY323" fmla="*/ 194742 h 478888"/>
              <a:gd name="connsiteX324" fmla="*/ 395193 w 2176764"/>
              <a:gd name="connsiteY324" fmla="*/ 239444 h 478888"/>
              <a:gd name="connsiteX325" fmla="*/ 347364 w 2176764"/>
              <a:gd name="connsiteY325" fmla="*/ 284145 h 478888"/>
              <a:gd name="connsiteX326" fmla="*/ 349575 w 2176764"/>
              <a:gd name="connsiteY326" fmla="*/ 349575 h 478888"/>
              <a:gd name="connsiteX327" fmla="*/ 284145 w 2176764"/>
              <a:gd name="connsiteY327" fmla="*/ 347364 h 478888"/>
              <a:gd name="connsiteX328" fmla="*/ 239444 w 2176764"/>
              <a:gd name="connsiteY328" fmla="*/ 395193 h 478888"/>
              <a:gd name="connsiteX329" fmla="*/ 194742 w 2176764"/>
              <a:gd name="connsiteY329" fmla="*/ 347364 h 478888"/>
              <a:gd name="connsiteX330" fmla="*/ 129312 w 2176764"/>
              <a:gd name="connsiteY330" fmla="*/ 349575 h 478888"/>
              <a:gd name="connsiteX331" fmla="*/ 131523 w 2176764"/>
              <a:gd name="connsiteY331" fmla="*/ 284145 h 478888"/>
              <a:gd name="connsiteX332" fmla="*/ 83694 w 2176764"/>
              <a:gd name="connsiteY332" fmla="*/ 239444 h 478888"/>
              <a:gd name="connsiteX333" fmla="*/ 131523 w 2176764"/>
              <a:gd name="connsiteY333" fmla="*/ 194742 h 478888"/>
              <a:gd name="connsiteX334" fmla="*/ 129312 w 2176764"/>
              <a:gd name="connsiteY334" fmla="*/ 129312 h 478888"/>
              <a:gd name="connsiteX335" fmla="*/ 194742 w 2176764"/>
              <a:gd name="connsiteY335" fmla="*/ 131523 h 478888"/>
              <a:gd name="connsiteX336" fmla="*/ 2066246 w 2176764"/>
              <a:gd name="connsiteY336" fmla="*/ 48339 h 478888"/>
              <a:gd name="connsiteX337" fmla="*/ 2039728 w 2176764"/>
              <a:gd name="connsiteY337" fmla="*/ 52606 h 478888"/>
              <a:gd name="connsiteX338" fmla="*/ 2023574 w 2176764"/>
              <a:gd name="connsiteY338" fmla="*/ 66018 h 478888"/>
              <a:gd name="connsiteX339" fmla="*/ 2015649 w 2176764"/>
              <a:gd name="connsiteY339" fmla="*/ 89640 h 478888"/>
              <a:gd name="connsiteX340" fmla="*/ 2013515 w 2176764"/>
              <a:gd name="connsiteY340" fmla="*/ 124234 h 478888"/>
              <a:gd name="connsiteX341" fmla="*/ 2015649 w 2176764"/>
              <a:gd name="connsiteY341" fmla="*/ 159286 h 478888"/>
              <a:gd name="connsiteX342" fmla="*/ 2023574 w 2176764"/>
              <a:gd name="connsiteY342" fmla="*/ 182451 h 478888"/>
              <a:gd name="connsiteX343" fmla="*/ 2039728 w 2176764"/>
              <a:gd name="connsiteY343" fmla="*/ 195405 h 478888"/>
              <a:gd name="connsiteX344" fmla="*/ 2066246 w 2176764"/>
              <a:gd name="connsiteY344" fmla="*/ 199520 h 478888"/>
              <a:gd name="connsiteX345" fmla="*/ 2092611 w 2176764"/>
              <a:gd name="connsiteY345" fmla="*/ 195405 h 478888"/>
              <a:gd name="connsiteX346" fmla="*/ 2108613 w 2176764"/>
              <a:gd name="connsiteY346" fmla="*/ 182451 h 478888"/>
              <a:gd name="connsiteX347" fmla="*/ 2116538 w 2176764"/>
              <a:gd name="connsiteY347" fmla="*/ 159286 h 478888"/>
              <a:gd name="connsiteX348" fmla="*/ 2118671 w 2176764"/>
              <a:gd name="connsiteY348" fmla="*/ 124234 h 478888"/>
              <a:gd name="connsiteX349" fmla="*/ 2116538 w 2176764"/>
              <a:gd name="connsiteY349" fmla="*/ 89640 h 478888"/>
              <a:gd name="connsiteX350" fmla="*/ 2108613 w 2176764"/>
              <a:gd name="connsiteY350" fmla="*/ 66018 h 478888"/>
              <a:gd name="connsiteX351" fmla="*/ 2092611 w 2176764"/>
              <a:gd name="connsiteY351" fmla="*/ 52606 h 478888"/>
              <a:gd name="connsiteX352" fmla="*/ 2066246 w 2176764"/>
              <a:gd name="connsiteY352" fmla="*/ 48339 h 478888"/>
              <a:gd name="connsiteX353" fmla="*/ 1561421 w 2176764"/>
              <a:gd name="connsiteY353" fmla="*/ 48339 h 478888"/>
              <a:gd name="connsiteX354" fmla="*/ 1534903 w 2176764"/>
              <a:gd name="connsiteY354" fmla="*/ 52606 h 478888"/>
              <a:gd name="connsiteX355" fmla="*/ 1518749 w 2176764"/>
              <a:gd name="connsiteY355" fmla="*/ 66018 h 478888"/>
              <a:gd name="connsiteX356" fmla="*/ 1510824 w 2176764"/>
              <a:gd name="connsiteY356" fmla="*/ 89640 h 478888"/>
              <a:gd name="connsiteX357" fmla="*/ 1508690 w 2176764"/>
              <a:gd name="connsiteY357" fmla="*/ 124234 h 478888"/>
              <a:gd name="connsiteX358" fmla="*/ 1510824 w 2176764"/>
              <a:gd name="connsiteY358" fmla="*/ 159286 h 478888"/>
              <a:gd name="connsiteX359" fmla="*/ 1518749 w 2176764"/>
              <a:gd name="connsiteY359" fmla="*/ 182451 h 478888"/>
              <a:gd name="connsiteX360" fmla="*/ 1534903 w 2176764"/>
              <a:gd name="connsiteY360" fmla="*/ 195405 h 478888"/>
              <a:gd name="connsiteX361" fmla="*/ 1561421 w 2176764"/>
              <a:gd name="connsiteY361" fmla="*/ 199520 h 478888"/>
              <a:gd name="connsiteX362" fmla="*/ 1587786 w 2176764"/>
              <a:gd name="connsiteY362" fmla="*/ 195405 h 478888"/>
              <a:gd name="connsiteX363" fmla="*/ 1603788 w 2176764"/>
              <a:gd name="connsiteY363" fmla="*/ 182451 h 478888"/>
              <a:gd name="connsiteX364" fmla="*/ 1611713 w 2176764"/>
              <a:gd name="connsiteY364" fmla="*/ 159286 h 478888"/>
              <a:gd name="connsiteX365" fmla="*/ 1613846 w 2176764"/>
              <a:gd name="connsiteY365" fmla="*/ 124234 h 478888"/>
              <a:gd name="connsiteX366" fmla="*/ 1611713 w 2176764"/>
              <a:gd name="connsiteY366" fmla="*/ 89640 h 478888"/>
              <a:gd name="connsiteX367" fmla="*/ 1603788 w 2176764"/>
              <a:gd name="connsiteY367" fmla="*/ 66018 h 478888"/>
              <a:gd name="connsiteX368" fmla="*/ 1587786 w 2176764"/>
              <a:gd name="connsiteY368" fmla="*/ 52606 h 478888"/>
              <a:gd name="connsiteX369" fmla="*/ 1561421 w 2176764"/>
              <a:gd name="connsiteY369" fmla="*/ 48339 h 478888"/>
              <a:gd name="connsiteX370" fmla="*/ 239443 w 2176764"/>
              <a:gd name="connsiteY370" fmla="*/ 26641 h 478888"/>
              <a:gd name="connsiteX371" fmla="*/ 26640 w 2176764"/>
              <a:gd name="connsiteY371" fmla="*/ 239444 h 478888"/>
              <a:gd name="connsiteX372" fmla="*/ 239443 w 2176764"/>
              <a:gd name="connsiteY372" fmla="*/ 452247 h 478888"/>
              <a:gd name="connsiteX373" fmla="*/ 452246 w 2176764"/>
              <a:gd name="connsiteY373" fmla="*/ 239444 h 478888"/>
              <a:gd name="connsiteX374" fmla="*/ 239443 w 2176764"/>
              <a:gd name="connsiteY374" fmla="*/ 26641 h 478888"/>
              <a:gd name="connsiteX375" fmla="*/ 1282224 w 2176764"/>
              <a:gd name="connsiteY375" fmla="*/ 18469 h 478888"/>
              <a:gd name="connsiteX376" fmla="*/ 1322153 w 2176764"/>
              <a:gd name="connsiteY376" fmla="*/ 18469 h 478888"/>
              <a:gd name="connsiteX377" fmla="*/ 1322153 w 2176764"/>
              <a:gd name="connsiteY377" fmla="*/ 194948 h 478888"/>
              <a:gd name="connsiteX378" fmla="*/ 1409021 w 2176764"/>
              <a:gd name="connsiteY378" fmla="*/ 194948 h 478888"/>
              <a:gd name="connsiteX379" fmla="*/ 1409021 w 2176764"/>
              <a:gd name="connsiteY379" fmla="*/ 230000 h 478888"/>
              <a:gd name="connsiteX380" fmla="*/ 1282224 w 2176764"/>
              <a:gd name="connsiteY380" fmla="*/ 230000 h 478888"/>
              <a:gd name="connsiteX381" fmla="*/ 1082199 w 2176764"/>
              <a:gd name="connsiteY381" fmla="*/ 18469 h 478888"/>
              <a:gd name="connsiteX382" fmla="*/ 1207472 w 2176764"/>
              <a:gd name="connsiteY382" fmla="*/ 18469 h 478888"/>
              <a:gd name="connsiteX383" fmla="*/ 1207472 w 2176764"/>
              <a:gd name="connsiteY383" fmla="*/ 53216 h 478888"/>
              <a:gd name="connsiteX384" fmla="*/ 1122128 w 2176764"/>
              <a:gd name="connsiteY384" fmla="*/ 53216 h 478888"/>
              <a:gd name="connsiteX385" fmla="*/ 1122128 w 2176764"/>
              <a:gd name="connsiteY385" fmla="*/ 104422 h 478888"/>
              <a:gd name="connsiteX386" fmla="*/ 1201376 w 2176764"/>
              <a:gd name="connsiteY386" fmla="*/ 104422 h 478888"/>
              <a:gd name="connsiteX387" fmla="*/ 1201376 w 2176764"/>
              <a:gd name="connsiteY387" fmla="*/ 137646 h 478888"/>
              <a:gd name="connsiteX388" fmla="*/ 1122128 w 2176764"/>
              <a:gd name="connsiteY388" fmla="*/ 137646 h 478888"/>
              <a:gd name="connsiteX389" fmla="*/ 1122128 w 2176764"/>
              <a:gd name="connsiteY389" fmla="*/ 194948 h 478888"/>
              <a:gd name="connsiteX390" fmla="*/ 1212958 w 2176764"/>
              <a:gd name="connsiteY390" fmla="*/ 194948 h 478888"/>
              <a:gd name="connsiteX391" fmla="*/ 1212958 w 2176764"/>
              <a:gd name="connsiteY391" fmla="*/ 230000 h 478888"/>
              <a:gd name="connsiteX392" fmla="*/ 1082199 w 2176764"/>
              <a:gd name="connsiteY392" fmla="*/ 230000 h 478888"/>
              <a:gd name="connsiteX393" fmla="*/ 825024 w 2176764"/>
              <a:gd name="connsiteY393" fmla="*/ 18469 h 478888"/>
              <a:gd name="connsiteX394" fmla="*/ 864953 w 2176764"/>
              <a:gd name="connsiteY394" fmla="*/ 18469 h 478888"/>
              <a:gd name="connsiteX395" fmla="*/ 864953 w 2176764"/>
              <a:gd name="connsiteY395" fmla="*/ 100155 h 478888"/>
              <a:gd name="connsiteX396" fmla="*/ 955478 w 2176764"/>
              <a:gd name="connsiteY396" fmla="*/ 100155 h 478888"/>
              <a:gd name="connsiteX397" fmla="*/ 955478 w 2176764"/>
              <a:gd name="connsiteY397" fmla="*/ 18469 h 478888"/>
              <a:gd name="connsiteX398" fmla="*/ 995407 w 2176764"/>
              <a:gd name="connsiteY398" fmla="*/ 18469 h 478888"/>
              <a:gd name="connsiteX399" fmla="*/ 995407 w 2176764"/>
              <a:gd name="connsiteY399" fmla="*/ 230000 h 478888"/>
              <a:gd name="connsiteX400" fmla="*/ 955478 w 2176764"/>
              <a:gd name="connsiteY400" fmla="*/ 230000 h 478888"/>
              <a:gd name="connsiteX401" fmla="*/ 955478 w 2176764"/>
              <a:gd name="connsiteY401" fmla="*/ 133378 h 478888"/>
              <a:gd name="connsiteX402" fmla="*/ 864953 w 2176764"/>
              <a:gd name="connsiteY402" fmla="*/ 133378 h 478888"/>
              <a:gd name="connsiteX403" fmla="*/ 864953 w 2176764"/>
              <a:gd name="connsiteY403" fmla="*/ 230000 h 478888"/>
              <a:gd name="connsiteX404" fmla="*/ 825024 w 2176764"/>
              <a:gd name="connsiteY404" fmla="*/ 230000 h 478888"/>
              <a:gd name="connsiteX405" fmla="*/ 615017 w 2176764"/>
              <a:gd name="connsiteY405" fmla="*/ 18469 h 478888"/>
              <a:gd name="connsiteX406" fmla="*/ 769855 w 2176764"/>
              <a:gd name="connsiteY406" fmla="*/ 18469 h 478888"/>
              <a:gd name="connsiteX407" fmla="*/ 769855 w 2176764"/>
              <a:gd name="connsiteY407" fmla="*/ 53521 h 478888"/>
              <a:gd name="connsiteX408" fmla="*/ 712248 w 2176764"/>
              <a:gd name="connsiteY408" fmla="*/ 53521 h 478888"/>
              <a:gd name="connsiteX409" fmla="*/ 712248 w 2176764"/>
              <a:gd name="connsiteY409" fmla="*/ 230000 h 478888"/>
              <a:gd name="connsiteX410" fmla="*/ 672319 w 2176764"/>
              <a:gd name="connsiteY410" fmla="*/ 230000 h 478888"/>
              <a:gd name="connsiteX411" fmla="*/ 672319 w 2176764"/>
              <a:gd name="connsiteY411" fmla="*/ 53521 h 478888"/>
              <a:gd name="connsiteX412" fmla="*/ 615017 w 2176764"/>
              <a:gd name="connsiteY412" fmla="*/ 53521 h 478888"/>
              <a:gd name="connsiteX413" fmla="*/ 2066246 w 2176764"/>
              <a:gd name="connsiteY413" fmla="*/ 15421 h 478888"/>
              <a:gd name="connsiteX414" fmla="*/ 2106632 w 2176764"/>
              <a:gd name="connsiteY414" fmla="*/ 20450 h 478888"/>
              <a:gd name="connsiteX415" fmla="*/ 2136197 w 2176764"/>
              <a:gd name="connsiteY415" fmla="*/ 37824 h 478888"/>
              <a:gd name="connsiteX416" fmla="*/ 2154333 w 2176764"/>
              <a:gd name="connsiteY416" fmla="*/ 71199 h 478888"/>
              <a:gd name="connsiteX417" fmla="*/ 2160429 w 2176764"/>
              <a:gd name="connsiteY417" fmla="*/ 124234 h 478888"/>
              <a:gd name="connsiteX418" fmla="*/ 2154333 w 2176764"/>
              <a:gd name="connsiteY418" fmla="*/ 177574 h 478888"/>
              <a:gd name="connsiteX419" fmla="*/ 2136197 w 2176764"/>
              <a:gd name="connsiteY419" fmla="*/ 210950 h 478888"/>
              <a:gd name="connsiteX420" fmla="*/ 2106632 w 2176764"/>
              <a:gd name="connsiteY420" fmla="*/ 228171 h 478888"/>
              <a:gd name="connsiteX421" fmla="*/ 2066246 w 2176764"/>
              <a:gd name="connsiteY421" fmla="*/ 233048 h 478888"/>
              <a:gd name="connsiteX422" fmla="*/ 2025707 w 2176764"/>
              <a:gd name="connsiteY422" fmla="*/ 228171 h 478888"/>
              <a:gd name="connsiteX423" fmla="*/ 1996142 w 2176764"/>
              <a:gd name="connsiteY423" fmla="*/ 210950 h 478888"/>
              <a:gd name="connsiteX424" fmla="*/ 1978006 w 2176764"/>
              <a:gd name="connsiteY424" fmla="*/ 177574 h 478888"/>
              <a:gd name="connsiteX425" fmla="*/ 1971758 w 2176764"/>
              <a:gd name="connsiteY425" fmla="*/ 124234 h 478888"/>
              <a:gd name="connsiteX426" fmla="*/ 1978006 w 2176764"/>
              <a:gd name="connsiteY426" fmla="*/ 71199 h 478888"/>
              <a:gd name="connsiteX427" fmla="*/ 1996142 w 2176764"/>
              <a:gd name="connsiteY427" fmla="*/ 37824 h 478888"/>
              <a:gd name="connsiteX428" fmla="*/ 2025707 w 2176764"/>
              <a:gd name="connsiteY428" fmla="*/ 20450 h 478888"/>
              <a:gd name="connsiteX429" fmla="*/ 2066246 w 2176764"/>
              <a:gd name="connsiteY429" fmla="*/ 15421 h 478888"/>
              <a:gd name="connsiteX430" fmla="*/ 1838179 w 2176764"/>
              <a:gd name="connsiteY430" fmla="*/ 15421 h 478888"/>
              <a:gd name="connsiteX431" fmla="*/ 1853419 w 2176764"/>
              <a:gd name="connsiteY431" fmla="*/ 16030 h 478888"/>
              <a:gd name="connsiteX432" fmla="*/ 1868964 w 2176764"/>
              <a:gd name="connsiteY432" fmla="*/ 17554 h 478888"/>
              <a:gd name="connsiteX433" fmla="*/ 1883137 w 2176764"/>
              <a:gd name="connsiteY433" fmla="*/ 19840 h 478888"/>
              <a:gd name="connsiteX434" fmla="*/ 1894262 w 2176764"/>
              <a:gd name="connsiteY434" fmla="*/ 23041 h 478888"/>
              <a:gd name="connsiteX435" fmla="*/ 1894262 w 2176764"/>
              <a:gd name="connsiteY435" fmla="*/ 58398 h 478888"/>
              <a:gd name="connsiteX436" fmla="*/ 1869116 w 2176764"/>
              <a:gd name="connsiteY436" fmla="*/ 51997 h 478888"/>
              <a:gd name="connsiteX437" fmla="*/ 1840922 w 2176764"/>
              <a:gd name="connsiteY437" fmla="*/ 49863 h 478888"/>
              <a:gd name="connsiteX438" fmla="*/ 1812728 w 2176764"/>
              <a:gd name="connsiteY438" fmla="*/ 53216 h 478888"/>
              <a:gd name="connsiteX439" fmla="*/ 1792611 w 2176764"/>
              <a:gd name="connsiteY439" fmla="*/ 65103 h 478888"/>
              <a:gd name="connsiteX440" fmla="*/ 1780572 w 2176764"/>
              <a:gd name="connsiteY440" fmla="*/ 87963 h 478888"/>
              <a:gd name="connsiteX441" fmla="*/ 1776609 w 2176764"/>
              <a:gd name="connsiteY441" fmla="*/ 124234 h 478888"/>
              <a:gd name="connsiteX442" fmla="*/ 1780267 w 2176764"/>
              <a:gd name="connsiteY442" fmla="*/ 162030 h 478888"/>
              <a:gd name="connsiteX443" fmla="*/ 1791545 w 2176764"/>
              <a:gd name="connsiteY443" fmla="*/ 184890 h 478888"/>
              <a:gd name="connsiteX444" fmla="*/ 1810899 w 2176764"/>
              <a:gd name="connsiteY444" fmla="*/ 196167 h 478888"/>
              <a:gd name="connsiteX445" fmla="*/ 1839093 w 2176764"/>
              <a:gd name="connsiteY445" fmla="*/ 199215 h 478888"/>
              <a:gd name="connsiteX446" fmla="*/ 1852962 w 2176764"/>
              <a:gd name="connsiteY446" fmla="*/ 198758 h 478888"/>
              <a:gd name="connsiteX447" fmla="*/ 1865611 w 2176764"/>
              <a:gd name="connsiteY447" fmla="*/ 196777 h 478888"/>
              <a:gd name="connsiteX448" fmla="*/ 1865611 w 2176764"/>
              <a:gd name="connsiteY448" fmla="*/ 144351 h 478888"/>
              <a:gd name="connsiteX449" fmla="*/ 1827511 w 2176764"/>
              <a:gd name="connsiteY449" fmla="*/ 144351 h 478888"/>
              <a:gd name="connsiteX450" fmla="*/ 1827511 w 2176764"/>
              <a:gd name="connsiteY450" fmla="*/ 110823 h 478888"/>
              <a:gd name="connsiteX451" fmla="*/ 1903101 w 2176764"/>
              <a:gd name="connsiteY451" fmla="*/ 110823 h 478888"/>
              <a:gd name="connsiteX452" fmla="*/ 1903101 w 2176764"/>
              <a:gd name="connsiteY452" fmla="*/ 223904 h 478888"/>
              <a:gd name="connsiteX453" fmla="*/ 1873536 w 2176764"/>
              <a:gd name="connsiteY453" fmla="*/ 230305 h 478888"/>
              <a:gd name="connsiteX454" fmla="*/ 1836045 w 2176764"/>
              <a:gd name="connsiteY454" fmla="*/ 233048 h 478888"/>
              <a:gd name="connsiteX455" fmla="*/ 1793069 w 2176764"/>
              <a:gd name="connsiteY455" fmla="*/ 228476 h 478888"/>
              <a:gd name="connsiteX456" fmla="*/ 1760912 w 2176764"/>
              <a:gd name="connsiteY456" fmla="*/ 211864 h 478888"/>
              <a:gd name="connsiteX457" fmla="*/ 1740643 w 2176764"/>
              <a:gd name="connsiteY457" fmla="*/ 178641 h 478888"/>
              <a:gd name="connsiteX458" fmla="*/ 1733633 w 2176764"/>
              <a:gd name="connsiteY458" fmla="*/ 124234 h 478888"/>
              <a:gd name="connsiteX459" fmla="*/ 1740795 w 2176764"/>
              <a:gd name="connsiteY459" fmla="*/ 72876 h 478888"/>
              <a:gd name="connsiteX460" fmla="*/ 1761522 w 2176764"/>
              <a:gd name="connsiteY460" fmla="*/ 39195 h 478888"/>
              <a:gd name="connsiteX461" fmla="*/ 1794440 w 2176764"/>
              <a:gd name="connsiteY461" fmla="*/ 20907 h 478888"/>
              <a:gd name="connsiteX462" fmla="*/ 1838179 w 2176764"/>
              <a:gd name="connsiteY462" fmla="*/ 15421 h 478888"/>
              <a:gd name="connsiteX463" fmla="*/ 1561421 w 2176764"/>
              <a:gd name="connsiteY463" fmla="*/ 15421 h 478888"/>
              <a:gd name="connsiteX464" fmla="*/ 1601807 w 2176764"/>
              <a:gd name="connsiteY464" fmla="*/ 20450 h 478888"/>
              <a:gd name="connsiteX465" fmla="*/ 1631372 w 2176764"/>
              <a:gd name="connsiteY465" fmla="*/ 37824 h 478888"/>
              <a:gd name="connsiteX466" fmla="*/ 1649508 w 2176764"/>
              <a:gd name="connsiteY466" fmla="*/ 71199 h 478888"/>
              <a:gd name="connsiteX467" fmla="*/ 1655604 w 2176764"/>
              <a:gd name="connsiteY467" fmla="*/ 124234 h 478888"/>
              <a:gd name="connsiteX468" fmla="*/ 1649508 w 2176764"/>
              <a:gd name="connsiteY468" fmla="*/ 177574 h 478888"/>
              <a:gd name="connsiteX469" fmla="*/ 1631372 w 2176764"/>
              <a:gd name="connsiteY469" fmla="*/ 210950 h 478888"/>
              <a:gd name="connsiteX470" fmla="*/ 1601807 w 2176764"/>
              <a:gd name="connsiteY470" fmla="*/ 228171 h 478888"/>
              <a:gd name="connsiteX471" fmla="*/ 1561421 w 2176764"/>
              <a:gd name="connsiteY471" fmla="*/ 233048 h 478888"/>
              <a:gd name="connsiteX472" fmla="*/ 1520882 w 2176764"/>
              <a:gd name="connsiteY472" fmla="*/ 228171 h 478888"/>
              <a:gd name="connsiteX473" fmla="*/ 1491317 w 2176764"/>
              <a:gd name="connsiteY473" fmla="*/ 210950 h 478888"/>
              <a:gd name="connsiteX474" fmla="*/ 1473181 w 2176764"/>
              <a:gd name="connsiteY474" fmla="*/ 177574 h 478888"/>
              <a:gd name="connsiteX475" fmla="*/ 1466933 w 2176764"/>
              <a:gd name="connsiteY475" fmla="*/ 124234 h 478888"/>
              <a:gd name="connsiteX476" fmla="*/ 1473181 w 2176764"/>
              <a:gd name="connsiteY476" fmla="*/ 71199 h 478888"/>
              <a:gd name="connsiteX477" fmla="*/ 1491317 w 2176764"/>
              <a:gd name="connsiteY477" fmla="*/ 37824 h 478888"/>
              <a:gd name="connsiteX478" fmla="*/ 1520882 w 2176764"/>
              <a:gd name="connsiteY478" fmla="*/ 20450 h 478888"/>
              <a:gd name="connsiteX479" fmla="*/ 1561421 w 2176764"/>
              <a:gd name="connsiteY479" fmla="*/ 15421 h 478888"/>
              <a:gd name="connsiteX480" fmla="*/ 239444 w 2176764"/>
              <a:gd name="connsiteY480" fmla="*/ 0 h 478888"/>
              <a:gd name="connsiteX481" fmla="*/ 478888 w 2176764"/>
              <a:gd name="connsiteY481" fmla="*/ 239444 h 478888"/>
              <a:gd name="connsiteX482" fmla="*/ 239444 w 2176764"/>
              <a:gd name="connsiteY482" fmla="*/ 478888 h 478888"/>
              <a:gd name="connsiteX483" fmla="*/ 0 w 2176764"/>
              <a:gd name="connsiteY483" fmla="*/ 239444 h 478888"/>
              <a:gd name="connsiteX484" fmla="*/ 239444 w 2176764"/>
              <a:gd name="connsiteY484" fmla="*/ 0 h 478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Lst>
            <a:rect l="l" t="t" r="r" b="b"/>
            <a:pathLst>
              <a:path w="2176764" h="478888">
                <a:moveTo>
                  <a:pt x="650145" y="380886"/>
                </a:moveTo>
                <a:lnTo>
                  <a:pt x="635410" y="420881"/>
                </a:lnTo>
                <a:lnTo>
                  <a:pt x="666118" y="420881"/>
                </a:lnTo>
                <a:lnTo>
                  <a:pt x="651631" y="380886"/>
                </a:lnTo>
                <a:close/>
                <a:moveTo>
                  <a:pt x="2041766" y="380143"/>
                </a:moveTo>
                <a:lnTo>
                  <a:pt x="2041766" y="412585"/>
                </a:lnTo>
                <a:lnTo>
                  <a:pt x="2051425" y="412585"/>
                </a:lnTo>
                <a:cubicBezTo>
                  <a:pt x="2055387" y="412585"/>
                  <a:pt x="2058792" y="412399"/>
                  <a:pt x="2061640" y="412028"/>
                </a:cubicBezTo>
                <a:cubicBezTo>
                  <a:pt x="2064488" y="411656"/>
                  <a:pt x="2066820" y="410893"/>
                  <a:pt x="2068636" y="409737"/>
                </a:cubicBezTo>
                <a:cubicBezTo>
                  <a:pt x="2070452" y="408581"/>
                  <a:pt x="2071794" y="406889"/>
                  <a:pt x="2072661" y="404660"/>
                </a:cubicBezTo>
                <a:cubicBezTo>
                  <a:pt x="2073528" y="402431"/>
                  <a:pt x="2073961" y="399501"/>
                  <a:pt x="2073961" y="395869"/>
                </a:cubicBezTo>
                <a:cubicBezTo>
                  <a:pt x="2073961" y="392649"/>
                  <a:pt x="2073528" y="390008"/>
                  <a:pt x="2072661" y="387944"/>
                </a:cubicBezTo>
                <a:cubicBezTo>
                  <a:pt x="2071794" y="385880"/>
                  <a:pt x="2070452" y="384270"/>
                  <a:pt x="2068636" y="383115"/>
                </a:cubicBezTo>
                <a:cubicBezTo>
                  <a:pt x="2066820" y="381959"/>
                  <a:pt x="2064488" y="381175"/>
                  <a:pt x="2061640" y="380762"/>
                </a:cubicBezTo>
                <a:cubicBezTo>
                  <a:pt x="2058792" y="380349"/>
                  <a:pt x="2055387" y="380143"/>
                  <a:pt x="2051425" y="380143"/>
                </a:cubicBezTo>
                <a:close/>
                <a:moveTo>
                  <a:pt x="1270241" y="380143"/>
                </a:moveTo>
                <a:lnTo>
                  <a:pt x="1270241" y="412585"/>
                </a:lnTo>
                <a:lnTo>
                  <a:pt x="1279900" y="412585"/>
                </a:lnTo>
                <a:cubicBezTo>
                  <a:pt x="1283862" y="412585"/>
                  <a:pt x="1287267" y="412399"/>
                  <a:pt x="1290115" y="412028"/>
                </a:cubicBezTo>
                <a:cubicBezTo>
                  <a:pt x="1292963" y="411656"/>
                  <a:pt x="1295295" y="410893"/>
                  <a:pt x="1297111" y="409737"/>
                </a:cubicBezTo>
                <a:cubicBezTo>
                  <a:pt x="1298928" y="408581"/>
                  <a:pt x="1300269" y="406889"/>
                  <a:pt x="1301136" y="404660"/>
                </a:cubicBezTo>
                <a:cubicBezTo>
                  <a:pt x="1302002" y="402431"/>
                  <a:pt x="1302436" y="399501"/>
                  <a:pt x="1302436" y="395869"/>
                </a:cubicBezTo>
                <a:cubicBezTo>
                  <a:pt x="1302436" y="392649"/>
                  <a:pt x="1302002" y="390008"/>
                  <a:pt x="1301136" y="387944"/>
                </a:cubicBezTo>
                <a:cubicBezTo>
                  <a:pt x="1300269" y="385880"/>
                  <a:pt x="1298928" y="384270"/>
                  <a:pt x="1297111" y="383115"/>
                </a:cubicBezTo>
                <a:cubicBezTo>
                  <a:pt x="1295295" y="381959"/>
                  <a:pt x="1292963" y="381175"/>
                  <a:pt x="1290115" y="380762"/>
                </a:cubicBezTo>
                <a:cubicBezTo>
                  <a:pt x="1287267" y="380349"/>
                  <a:pt x="1283862" y="380143"/>
                  <a:pt x="1279900" y="380143"/>
                </a:cubicBezTo>
                <a:close/>
                <a:moveTo>
                  <a:pt x="822566" y="380143"/>
                </a:moveTo>
                <a:lnTo>
                  <a:pt x="822566" y="446637"/>
                </a:lnTo>
                <a:lnTo>
                  <a:pt x="835939" y="446637"/>
                </a:lnTo>
                <a:cubicBezTo>
                  <a:pt x="840397" y="446637"/>
                  <a:pt x="844483" y="446121"/>
                  <a:pt x="848198" y="445089"/>
                </a:cubicBezTo>
                <a:cubicBezTo>
                  <a:pt x="851913" y="444057"/>
                  <a:pt x="855112" y="442282"/>
                  <a:pt x="857795" y="439765"/>
                </a:cubicBezTo>
                <a:cubicBezTo>
                  <a:pt x="860477" y="437247"/>
                  <a:pt x="862541" y="433842"/>
                  <a:pt x="863986" y="429549"/>
                </a:cubicBezTo>
                <a:cubicBezTo>
                  <a:pt x="865430" y="425256"/>
                  <a:pt x="866153" y="419891"/>
                  <a:pt x="866153" y="413452"/>
                </a:cubicBezTo>
                <a:cubicBezTo>
                  <a:pt x="866153" y="406600"/>
                  <a:pt x="865389" y="401007"/>
                  <a:pt x="863862" y="396673"/>
                </a:cubicBezTo>
                <a:cubicBezTo>
                  <a:pt x="862335" y="392340"/>
                  <a:pt x="860230" y="388955"/>
                  <a:pt x="857547" y="386520"/>
                </a:cubicBezTo>
                <a:cubicBezTo>
                  <a:pt x="854864" y="384085"/>
                  <a:pt x="851686" y="382413"/>
                  <a:pt x="848012" y="381505"/>
                </a:cubicBezTo>
                <a:cubicBezTo>
                  <a:pt x="844339" y="380597"/>
                  <a:pt x="840315" y="380143"/>
                  <a:pt x="835939" y="380143"/>
                </a:cubicBezTo>
                <a:close/>
                <a:moveTo>
                  <a:pt x="727316" y="380143"/>
                </a:moveTo>
                <a:lnTo>
                  <a:pt x="727316" y="446637"/>
                </a:lnTo>
                <a:lnTo>
                  <a:pt x="740690" y="446637"/>
                </a:lnTo>
                <a:cubicBezTo>
                  <a:pt x="745147" y="446637"/>
                  <a:pt x="749233" y="446121"/>
                  <a:pt x="752948" y="445089"/>
                </a:cubicBezTo>
                <a:cubicBezTo>
                  <a:pt x="756663" y="444057"/>
                  <a:pt x="759862" y="442282"/>
                  <a:pt x="762545" y="439765"/>
                </a:cubicBezTo>
                <a:cubicBezTo>
                  <a:pt x="765227" y="437247"/>
                  <a:pt x="767291" y="433842"/>
                  <a:pt x="768736" y="429549"/>
                </a:cubicBezTo>
                <a:cubicBezTo>
                  <a:pt x="770180" y="425256"/>
                  <a:pt x="770903" y="419891"/>
                  <a:pt x="770903" y="413452"/>
                </a:cubicBezTo>
                <a:cubicBezTo>
                  <a:pt x="770903" y="406600"/>
                  <a:pt x="770139" y="401007"/>
                  <a:pt x="768612" y="396673"/>
                </a:cubicBezTo>
                <a:cubicBezTo>
                  <a:pt x="767085" y="392340"/>
                  <a:pt x="764980" y="388955"/>
                  <a:pt x="762297" y="386520"/>
                </a:cubicBezTo>
                <a:cubicBezTo>
                  <a:pt x="759614" y="384085"/>
                  <a:pt x="756436" y="382413"/>
                  <a:pt x="752762" y="381505"/>
                </a:cubicBezTo>
                <a:cubicBezTo>
                  <a:pt x="749089" y="380597"/>
                  <a:pt x="745065" y="380143"/>
                  <a:pt x="740690" y="380143"/>
                </a:cubicBezTo>
                <a:close/>
                <a:moveTo>
                  <a:pt x="1722269" y="378657"/>
                </a:moveTo>
                <a:cubicBezTo>
                  <a:pt x="1717069" y="378657"/>
                  <a:pt x="1712817" y="379359"/>
                  <a:pt x="1709515" y="380762"/>
                </a:cubicBezTo>
                <a:cubicBezTo>
                  <a:pt x="1706213" y="382165"/>
                  <a:pt x="1703634" y="384291"/>
                  <a:pt x="1701776" y="387139"/>
                </a:cubicBezTo>
                <a:cubicBezTo>
                  <a:pt x="1699919" y="389987"/>
                  <a:pt x="1698639" y="393598"/>
                  <a:pt x="1697938" y="397974"/>
                </a:cubicBezTo>
                <a:cubicBezTo>
                  <a:pt x="1697236" y="402349"/>
                  <a:pt x="1696885" y="407508"/>
                  <a:pt x="1696885" y="413452"/>
                </a:cubicBezTo>
                <a:cubicBezTo>
                  <a:pt x="1696885" y="419560"/>
                  <a:pt x="1697236" y="424802"/>
                  <a:pt x="1697938" y="429178"/>
                </a:cubicBezTo>
                <a:cubicBezTo>
                  <a:pt x="1698639" y="433553"/>
                  <a:pt x="1699919" y="437144"/>
                  <a:pt x="1701776" y="439950"/>
                </a:cubicBezTo>
                <a:cubicBezTo>
                  <a:pt x="1703634" y="442757"/>
                  <a:pt x="1706213" y="444821"/>
                  <a:pt x="1709515" y="446142"/>
                </a:cubicBezTo>
                <a:cubicBezTo>
                  <a:pt x="1712817" y="447462"/>
                  <a:pt x="1717069" y="448123"/>
                  <a:pt x="1722269" y="448123"/>
                </a:cubicBezTo>
                <a:cubicBezTo>
                  <a:pt x="1727552" y="448123"/>
                  <a:pt x="1731845" y="447462"/>
                  <a:pt x="1735147" y="446142"/>
                </a:cubicBezTo>
                <a:cubicBezTo>
                  <a:pt x="1738449" y="444821"/>
                  <a:pt x="1741029" y="442757"/>
                  <a:pt x="1742886" y="439950"/>
                </a:cubicBezTo>
                <a:cubicBezTo>
                  <a:pt x="1744744" y="437144"/>
                  <a:pt x="1746023" y="433553"/>
                  <a:pt x="1746725" y="429178"/>
                </a:cubicBezTo>
                <a:cubicBezTo>
                  <a:pt x="1747426" y="424802"/>
                  <a:pt x="1747777" y="419560"/>
                  <a:pt x="1747777" y="413452"/>
                </a:cubicBezTo>
                <a:cubicBezTo>
                  <a:pt x="1747777" y="407508"/>
                  <a:pt x="1747426" y="402349"/>
                  <a:pt x="1746725" y="397974"/>
                </a:cubicBezTo>
                <a:cubicBezTo>
                  <a:pt x="1746023" y="393598"/>
                  <a:pt x="1744744" y="389987"/>
                  <a:pt x="1742886" y="387139"/>
                </a:cubicBezTo>
                <a:cubicBezTo>
                  <a:pt x="1741029" y="384291"/>
                  <a:pt x="1738449" y="382165"/>
                  <a:pt x="1735147" y="380762"/>
                </a:cubicBezTo>
                <a:cubicBezTo>
                  <a:pt x="1731845" y="379359"/>
                  <a:pt x="1727552" y="378657"/>
                  <a:pt x="1722269" y="378657"/>
                </a:cubicBezTo>
                <a:close/>
                <a:moveTo>
                  <a:pt x="1522244" y="378657"/>
                </a:moveTo>
                <a:cubicBezTo>
                  <a:pt x="1517044" y="378657"/>
                  <a:pt x="1512792" y="379359"/>
                  <a:pt x="1509490" y="380762"/>
                </a:cubicBezTo>
                <a:cubicBezTo>
                  <a:pt x="1506188" y="382165"/>
                  <a:pt x="1503609" y="384291"/>
                  <a:pt x="1501751" y="387139"/>
                </a:cubicBezTo>
                <a:cubicBezTo>
                  <a:pt x="1499894" y="389987"/>
                  <a:pt x="1498614" y="393598"/>
                  <a:pt x="1497913" y="397974"/>
                </a:cubicBezTo>
                <a:cubicBezTo>
                  <a:pt x="1497211" y="402349"/>
                  <a:pt x="1496860" y="407508"/>
                  <a:pt x="1496860" y="413452"/>
                </a:cubicBezTo>
                <a:cubicBezTo>
                  <a:pt x="1496860" y="419560"/>
                  <a:pt x="1497211" y="424802"/>
                  <a:pt x="1497913" y="429178"/>
                </a:cubicBezTo>
                <a:cubicBezTo>
                  <a:pt x="1498614" y="433553"/>
                  <a:pt x="1499894" y="437144"/>
                  <a:pt x="1501751" y="439950"/>
                </a:cubicBezTo>
                <a:cubicBezTo>
                  <a:pt x="1503609" y="442757"/>
                  <a:pt x="1506188" y="444821"/>
                  <a:pt x="1509490" y="446142"/>
                </a:cubicBezTo>
                <a:cubicBezTo>
                  <a:pt x="1512792" y="447462"/>
                  <a:pt x="1517044" y="448123"/>
                  <a:pt x="1522244" y="448123"/>
                </a:cubicBezTo>
                <a:cubicBezTo>
                  <a:pt x="1527528" y="448123"/>
                  <a:pt x="1531820" y="447462"/>
                  <a:pt x="1535122" y="446142"/>
                </a:cubicBezTo>
                <a:cubicBezTo>
                  <a:pt x="1538424" y="444821"/>
                  <a:pt x="1541004" y="442757"/>
                  <a:pt x="1542861" y="439950"/>
                </a:cubicBezTo>
                <a:cubicBezTo>
                  <a:pt x="1544719" y="437144"/>
                  <a:pt x="1545998" y="433553"/>
                  <a:pt x="1546700" y="429178"/>
                </a:cubicBezTo>
                <a:cubicBezTo>
                  <a:pt x="1547401" y="424802"/>
                  <a:pt x="1547752" y="419560"/>
                  <a:pt x="1547752" y="413452"/>
                </a:cubicBezTo>
                <a:cubicBezTo>
                  <a:pt x="1547752" y="407508"/>
                  <a:pt x="1547401" y="402349"/>
                  <a:pt x="1546700" y="397974"/>
                </a:cubicBezTo>
                <a:cubicBezTo>
                  <a:pt x="1545998" y="393598"/>
                  <a:pt x="1544719" y="389987"/>
                  <a:pt x="1542861" y="387139"/>
                </a:cubicBezTo>
                <a:cubicBezTo>
                  <a:pt x="1541004" y="384291"/>
                  <a:pt x="1538424" y="382165"/>
                  <a:pt x="1535122" y="380762"/>
                </a:cubicBezTo>
                <a:cubicBezTo>
                  <a:pt x="1531820" y="379359"/>
                  <a:pt x="1527528" y="378657"/>
                  <a:pt x="1522244" y="378657"/>
                </a:cubicBezTo>
                <a:close/>
                <a:moveTo>
                  <a:pt x="1093619" y="378657"/>
                </a:moveTo>
                <a:cubicBezTo>
                  <a:pt x="1088419" y="378657"/>
                  <a:pt x="1084167" y="379359"/>
                  <a:pt x="1080865" y="380762"/>
                </a:cubicBezTo>
                <a:cubicBezTo>
                  <a:pt x="1077563" y="382165"/>
                  <a:pt x="1074984" y="384291"/>
                  <a:pt x="1073126" y="387139"/>
                </a:cubicBezTo>
                <a:cubicBezTo>
                  <a:pt x="1071269" y="389987"/>
                  <a:pt x="1069989" y="393598"/>
                  <a:pt x="1069288" y="397974"/>
                </a:cubicBezTo>
                <a:cubicBezTo>
                  <a:pt x="1068586" y="402349"/>
                  <a:pt x="1068235" y="407508"/>
                  <a:pt x="1068235" y="413452"/>
                </a:cubicBezTo>
                <a:cubicBezTo>
                  <a:pt x="1068235" y="419560"/>
                  <a:pt x="1068586" y="424802"/>
                  <a:pt x="1069288" y="429178"/>
                </a:cubicBezTo>
                <a:cubicBezTo>
                  <a:pt x="1069989" y="433553"/>
                  <a:pt x="1071269" y="437144"/>
                  <a:pt x="1073126" y="439950"/>
                </a:cubicBezTo>
                <a:cubicBezTo>
                  <a:pt x="1074984" y="442757"/>
                  <a:pt x="1077563" y="444821"/>
                  <a:pt x="1080865" y="446142"/>
                </a:cubicBezTo>
                <a:cubicBezTo>
                  <a:pt x="1084167" y="447462"/>
                  <a:pt x="1088419" y="448123"/>
                  <a:pt x="1093619" y="448123"/>
                </a:cubicBezTo>
                <a:cubicBezTo>
                  <a:pt x="1098902" y="448123"/>
                  <a:pt x="1103195" y="447462"/>
                  <a:pt x="1106497" y="446142"/>
                </a:cubicBezTo>
                <a:cubicBezTo>
                  <a:pt x="1109799" y="444821"/>
                  <a:pt x="1112379" y="442757"/>
                  <a:pt x="1114236" y="439950"/>
                </a:cubicBezTo>
                <a:cubicBezTo>
                  <a:pt x="1116094" y="437144"/>
                  <a:pt x="1117373" y="433553"/>
                  <a:pt x="1118075" y="429178"/>
                </a:cubicBezTo>
                <a:cubicBezTo>
                  <a:pt x="1118776" y="424802"/>
                  <a:pt x="1119127" y="419560"/>
                  <a:pt x="1119127" y="413452"/>
                </a:cubicBezTo>
                <a:cubicBezTo>
                  <a:pt x="1119127" y="407508"/>
                  <a:pt x="1118776" y="402349"/>
                  <a:pt x="1118075" y="397974"/>
                </a:cubicBezTo>
                <a:cubicBezTo>
                  <a:pt x="1117373" y="393598"/>
                  <a:pt x="1116094" y="389987"/>
                  <a:pt x="1114236" y="387139"/>
                </a:cubicBezTo>
                <a:cubicBezTo>
                  <a:pt x="1112379" y="384291"/>
                  <a:pt x="1109799" y="382165"/>
                  <a:pt x="1106497" y="380762"/>
                </a:cubicBezTo>
                <a:cubicBezTo>
                  <a:pt x="1103195" y="379359"/>
                  <a:pt x="1098902" y="378657"/>
                  <a:pt x="1093619" y="378657"/>
                </a:cubicBezTo>
                <a:close/>
                <a:moveTo>
                  <a:pt x="2125872" y="370484"/>
                </a:moveTo>
                <a:lnTo>
                  <a:pt x="2173668" y="370484"/>
                </a:lnTo>
                <a:lnTo>
                  <a:pt x="2173668" y="380390"/>
                </a:lnTo>
                <a:lnTo>
                  <a:pt x="2137016" y="380390"/>
                </a:lnTo>
                <a:lnTo>
                  <a:pt x="2137016" y="407013"/>
                </a:lnTo>
                <a:lnTo>
                  <a:pt x="2171192" y="407013"/>
                </a:lnTo>
                <a:lnTo>
                  <a:pt x="2171192" y="416424"/>
                </a:lnTo>
                <a:lnTo>
                  <a:pt x="2137016" y="416424"/>
                </a:lnTo>
                <a:lnTo>
                  <a:pt x="2137016" y="446389"/>
                </a:lnTo>
                <a:lnTo>
                  <a:pt x="2176764" y="446389"/>
                </a:lnTo>
                <a:lnTo>
                  <a:pt x="2176764" y="456419"/>
                </a:lnTo>
                <a:lnTo>
                  <a:pt x="2125872" y="456419"/>
                </a:lnTo>
                <a:close/>
                <a:moveTo>
                  <a:pt x="2030622" y="370484"/>
                </a:moveTo>
                <a:lnTo>
                  <a:pt x="2052415" y="370484"/>
                </a:lnTo>
                <a:cubicBezTo>
                  <a:pt x="2058441" y="370484"/>
                  <a:pt x="2063539" y="370918"/>
                  <a:pt x="2067708" y="371785"/>
                </a:cubicBezTo>
                <a:cubicBezTo>
                  <a:pt x="2071876" y="372651"/>
                  <a:pt x="2075261" y="374075"/>
                  <a:pt x="2077861" y="376057"/>
                </a:cubicBezTo>
                <a:cubicBezTo>
                  <a:pt x="2080462" y="378038"/>
                  <a:pt x="2082340" y="380659"/>
                  <a:pt x="2083495" y="383920"/>
                </a:cubicBezTo>
                <a:cubicBezTo>
                  <a:pt x="2084651" y="387180"/>
                  <a:pt x="2085229" y="391163"/>
                  <a:pt x="2085229" y="395869"/>
                </a:cubicBezTo>
                <a:cubicBezTo>
                  <a:pt x="2085229" y="403298"/>
                  <a:pt x="2083784" y="408932"/>
                  <a:pt x="2080895" y="412771"/>
                </a:cubicBezTo>
                <a:cubicBezTo>
                  <a:pt x="2078006" y="416609"/>
                  <a:pt x="2073589" y="419189"/>
                  <a:pt x="2067646" y="420510"/>
                </a:cubicBezTo>
                <a:lnTo>
                  <a:pt x="2093401" y="456419"/>
                </a:lnTo>
                <a:lnTo>
                  <a:pt x="2080276" y="456419"/>
                </a:lnTo>
                <a:lnTo>
                  <a:pt x="2056625" y="421748"/>
                </a:lnTo>
                <a:cubicBezTo>
                  <a:pt x="2055965" y="421831"/>
                  <a:pt x="2055284" y="421872"/>
                  <a:pt x="2054582" y="421872"/>
                </a:cubicBezTo>
                <a:cubicBezTo>
                  <a:pt x="2053881" y="421872"/>
                  <a:pt x="2053158" y="421872"/>
                  <a:pt x="2052415" y="421872"/>
                </a:cubicBezTo>
                <a:lnTo>
                  <a:pt x="2041766" y="421872"/>
                </a:lnTo>
                <a:lnTo>
                  <a:pt x="2041766" y="456419"/>
                </a:lnTo>
                <a:lnTo>
                  <a:pt x="2030622" y="456419"/>
                </a:lnTo>
                <a:close/>
                <a:moveTo>
                  <a:pt x="1954422" y="370484"/>
                </a:moveTo>
                <a:lnTo>
                  <a:pt x="2002218" y="370484"/>
                </a:lnTo>
                <a:lnTo>
                  <a:pt x="2002218" y="380390"/>
                </a:lnTo>
                <a:lnTo>
                  <a:pt x="1965566" y="380390"/>
                </a:lnTo>
                <a:lnTo>
                  <a:pt x="1965566" y="407013"/>
                </a:lnTo>
                <a:lnTo>
                  <a:pt x="1999742" y="407013"/>
                </a:lnTo>
                <a:lnTo>
                  <a:pt x="1999742" y="416424"/>
                </a:lnTo>
                <a:lnTo>
                  <a:pt x="1965566" y="416424"/>
                </a:lnTo>
                <a:lnTo>
                  <a:pt x="1965566" y="446389"/>
                </a:lnTo>
                <a:lnTo>
                  <a:pt x="2005314" y="446389"/>
                </a:lnTo>
                <a:lnTo>
                  <a:pt x="2005314" y="456419"/>
                </a:lnTo>
                <a:lnTo>
                  <a:pt x="1954422" y="456419"/>
                </a:lnTo>
                <a:close/>
                <a:moveTo>
                  <a:pt x="1859172" y="370484"/>
                </a:moveTo>
                <a:lnTo>
                  <a:pt x="1870316" y="370484"/>
                </a:lnTo>
                <a:lnTo>
                  <a:pt x="1870316" y="405527"/>
                </a:lnTo>
                <a:lnTo>
                  <a:pt x="1912788" y="405527"/>
                </a:lnTo>
                <a:lnTo>
                  <a:pt x="1912788" y="370484"/>
                </a:lnTo>
                <a:lnTo>
                  <a:pt x="1924056" y="370484"/>
                </a:lnTo>
                <a:lnTo>
                  <a:pt x="1924056" y="456419"/>
                </a:lnTo>
                <a:lnTo>
                  <a:pt x="1912788" y="456419"/>
                </a:lnTo>
                <a:lnTo>
                  <a:pt x="1912788" y="414814"/>
                </a:lnTo>
                <a:lnTo>
                  <a:pt x="1870316" y="414814"/>
                </a:lnTo>
                <a:lnTo>
                  <a:pt x="1870316" y="456419"/>
                </a:lnTo>
                <a:lnTo>
                  <a:pt x="1859172" y="456419"/>
                </a:lnTo>
                <a:close/>
                <a:moveTo>
                  <a:pt x="1411497" y="370484"/>
                </a:moveTo>
                <a:lnTo>
                  <a:pt x="1422641" y="370484"/>
                </a:lnTo>
                <a:lnTo>
                  <a:pt x="1422641" y="446389"/>
                </a:lnTo>
                <a:lnTo>
                  <a:pt x="1459913" y="446389"/>
                </a:lnTo>
                <a:lnTo>
                  <a:pt x="1459913" y="456419"/>
                </a:lnTo>
                <a:lnTo>
                  <a:pt x="1411497" y="456419"/>
                </a:lnTo>
                <a:close/>
                <a:moveTo>
                  <a:pt x="1259097" y="370484"/>
                </a:moveTo>
                <a:lnTo>
                  <a:pt x="1280890" y="370484"/>
                </a:lnTo>
                <a:cubicBezTo>
                  <a:pt x="1286916" y="370484"/>
                  <a:pt x="1292014" y="370918"/>
                  <a:pt x="1296183" y="371785"/>
                </a:cubicBezTo>
                <a:cubicBezTo>
                  <a:pt x="1300351" y="372651"/>
                  <a:pt x="1303736" y="374075"/>
                  <a:pt x="1306336" y="376057"/>
                </a:cubicBezTo>
                <a:cubicBezTo>
                  <a:pt x="1308937" y="378038"/>
                  <a:pt x="1310815" y="380659"/>
                  <a:pt x="1311970" y="383920"/>
                </a:cubicBezTo>
                <a:cubicBezTo>
                  <a:pt x="1313126" y="387180"/>
                  <a:pt x="1313704" y="391163"/>
                  <a:pt x="1313704" y="395869"/>
                </a:cubicBezTo>
                <a:cubicBezTo>
                  <a:pt x="1313704" y="403298"/>
                  <a:pt x="1312259" y="408932"/>
                  <a:pt x="1309370" y="412771"/>
                </a:cubicBezTo>
                <a:cubicBezTo>
                  <a:pt x="1306481" y="416609"/>
                  <a:pt x="1302064" y="419189"/>
                  <a:pt x="1296121" y="420510"/>
                </a:cubicBezTo>
                <a:lnTo>
                  <a:pt x="1321876" y="456419"/>
                </a:lnTo>
                <a:lnTo>
                  <a:pt x="1308751" y="456419"/>
                </a:lnTo>
                <a:lnTo>
                  <a:pt x="1285100" y="421748"/>
                </a:lnTo>
                <a:cubicBezTo>
                  <a:pt x="1284440" y="421831"/>
                  <a:pt x="1283759" y="421872"/>
                  <a:pt x="1283057" y="421872"/>
                </a:cubicBezTo>
                <a:cubicBezTo>
                  <a:pt x="1282356" y="421872"/>
                  <a:pt x="1281633" y="421872"/>
                  <a:pt x="1280890" y="421872"/>
                </a:cubicBezTo>
                <a:lnTo>
                  <a:pt x="1270241" y="421872"/>
                </a:lnTo>
                <a:lnTo>
                  <a:pt x="1270241" y="456419"/>
                </a:lnTo>
                <a:lnTo>
                  <a:pt x="1259097" y="456419"/>
                </a:lnTo>
                <a:close/>
                <a:moveTo>
                  <a:pt x="1163476" y="370484"/>
                </a:moveTo>
                <a:lnTo>
                  <a:pt x="1174496" y="370484"/>
                </a:lnTo>
                <a:lnTo>
                  <a:pt x="1174496" y="426206"/>
                </a:lnTo>
                <a:cubicBezTo>
                  <a:pt x="1174496" y="430333"/>
                  <a:pt x="1174868" y="433780"/>
                  <a:pt x="1175610" y="436545"/>
                </a:cubicBezTo>
                <a:cubicBezTo>
                  <a:pt x="1176353" y="439311"/>
                  <a:pt x="1177571" y="441519"/>
                  <a:pt x="1179263" y="443170"/>
                </a:cubicBezTo>
                <a:cubicBezTo>
                  <a:pt x="1180956" y="444821"/>
                  <a:pt x="1183164" y="446018"/>
                  <a:pt x="1185888" y="446761"/>
                </a:cubicBezTo>
                <a:cubicBezTo>
                  <a:pt x="1188612" y="447504"/>
                  <a:pt x="1191955" y="447875"/>
                  <a:pt x="1195918" y="447875"/>
                </a:cubicBezTo>
                <a:cubicBezTo>
                  <a:pt x="1200045" y="447875"/>
                  <a:pt x="1203492" y="447504"/>
                  <a:pt x="1206257" y="446761"/>
                </a:cubicBezTo>
                <a:cubicBezTo>
                  <a:pt x="1209023" y="446018"/>
                  <a:pt x="1211231" y="444821"/>
                  <a:pt x="1212882" y="443170"/>
                </a:cubicBezTo>
                <a:cubicBezTo>
                  <a:pt x="1214533" y="441519"/>
                  <a:pt x="1215688" y="439311"/>
                  <a:pt x="1216349" y="436545"/>
                </a:cubicBezTo>
                <a:cubicBezTo>
                  <a:pt x="1217009" y="433780"/>
                  <a:pt x="1217339" y="430333"/>
                  <a:pt x="1217339" y="426206"/>
                </a:cubicBezTo>
                <a:lnTo>
                  <a:pt x="1217339" y="370484"/>
                </a:lnTo>
                <a:lnTo>
                  <a:pt x="1228360" y="370484"/>
                </a:lnTo>
                <a:lnTo>
                  <a:pt x="1228360" y="428682"/>
                </a:lnTo>
                <a:cubicBezTo>
                  <a:pt x="1228360" y="438836"/>
                  <a:pt x="1225636" y="446203"/>
                  <a:pt x="1220187" y="450785"/>
                </a:cubicBezTo>
                <a:cubicBezTo>
                  <a:pt x="1214739" y="455367"/>
                  <a:pt x="1206608" y="457657"/>
                  <a:pt x="1195794" y="457657"/>
                </a:cubicBezTo>
                <a:cubicBezTo>
                  <a:pt x="1184980" y="457657"/>
                  <a:pt x="1176890" y="455449"/>
                  <a:pt x="1171524" y="451033"/>
                </a:cubicBezTo>
                <a:cubicBezTo>
                  <a:pt x="1166159" y="446616"/>
                  <a:pt x="1163476" y="439166"/>
                  <a:pt x="1163476" y="428682"/>
                </a:cubicBezTo>
                <a:close/>
                <a:moveTo>
                  <a:pt x="962698" y="370484"/>
                </a:moveTo>
                <a:lnTo>
                  <a:pt x="975576" y="370484"/>
                </a:lnTo>
                <a:lnTo>
                  <a:pt x="998731" y="409366"/>
                </a:lnTo>
                <a:lnTo>
                  <a:pt x="999474" y="409366"/>
                </a:lnTo>
                <a:lnTo>
                  <a:pt x="1022506" y="370484"/>
                </a:lnTo>
                <a:lnTo>
                  <a:pt x="1034764" y="370484"/>
                </a:lnTo>
                <a:lnTo>
                  <a:pt x="1004180" y="419395"/>
                </a:lnTo>
                <a:lnTo>
                  <a:pt x="1004180" y="456419"/>
                </a:lnTo>
                <a:lnTo>
                  <a:pt x="993035" y="456419"/>
                </a:lnTo>
                <a:lnTo>
                  <a:pt x="993035" y="419519"/>
                </a:lnTo>
                <a:close/>
                <a:moveTo>
                  <a:pt x="811422" y="370484"/>
                </a:moveTo>
                <a:lnTo>
                  <a:pt x="836187" y="370484"/>
                </a:lnTo>
                <a:cubicBezTo>
                  <a:pt x="842378" y="370484"/>
                  <a:pt x="848012" y="371042"/>
                  <a:pt x="853089" y="372156"/>
                </a:cubicBezTo>
                <a:cubicBezTo>
                  <a:pt x="858166" y="373271"/>
                  <a:pt x="862521" y="375396"/>
                  <a:pt x="866153" y="378533"/>
                </a:cubicBezTo>
                <a:cubicBezTo>
                  <a:pt x="869785" y="381670"/>
                  <a:pt x="872612" y="386045"/>
                  <a:pt x="874635" y="391659"/>
                </a:cubicBezTo>
                <a:cubicBezTo>
                  <a:pt x="876657" y="397272"/>
                  <a:pt x="877669" y="404536"/>
                  <a:pt x="877669" y="413452"/>
                </a:cubicBezTo>
                <a:cubicBezTo>
                  <a:pt x="877669" y="421789"/>
                  <a:pt x="876657" y="428703"/>
                  <a:pt x="874635" y="434192"/>
                </a:cubicBezTo>
                <a:cubicBezTo>
                  <a:pt x="872612" y="439682"/>
                  <a:pt x="869785" y="444078"/>
                  <a:pt x="866153" y="447380"/>
                </a:cubicBezTo>
                <a:cubicBezTo>
                  <a:pt x="862521" y="450682"/>
                  <a:pt x="858166" y="453014"/>
                  <a:pt x="853089" y="454376"/>
                </a:cubicBezTo>
                <a:cubicBezTo>
                  <a:pt x="848012" y="455738"/>
                  <a:pt x="842378" y="456419"/>
                  <a:pt x="836187" y="456419"/>
                </a:cubicBezTo>
                <a:lnTo>
                  <a:pt x="811422" y="456419"/>
                </a:lnTo>
                <a:close/>
                <a:moveTo>
                  <a:pt x="716172" y="370484"/>
                </a:moveTo>
                <a:lnTo>
                  <a:pt x="740937" y="370484"/>
                </a:lnTo>
                <a:cubicBezTo>
                  <a:pt x="747128" y="370484"/>
                  <a:pt x="752762" y="371042"/>
                  <a:pt x="757839" y="372156"/>
                </a:cubicBezTo>
                <a:cubicBezTo>
                  <a:pt x="762916" y="373271"/>
                  <a:pt x="767271" y="375396"/>
                  <a:pt x="770903" y="378533"/>
                </a:cubicBezTo>
                <a:cubicBezTo>
                  <a:pt x="774535" y="381670"/>
                  <a:pt x="777362" y="386045"/>
                  <a:pt x="779385" y="391659"/>
                </a:cubicBezTo>
                <a:cubicBezTo>
                  <a:pt x="781407" y="397272"/>
                  <a:pt x="782419" y="404536"/>
                  <a:pt x="782419" y="413452"/>
                </a:cubicBezTo>
                <a:cubicBezTo>
                  <a:pt x="782419" y="421789"/>
                  <a:pt x="781407" y="428703"/>
                  <a:pt x="779385" y="434192"/>
                </a:cubicBezTo>
                <a:cubicBezTo>
                  <a:pt x="777362" y="439682"/>
                  <a:pt x="774535" y="444078"/>
                  <a:pt x="770903" y="447380"/>
                </a:cubicBezTo>
                <a:cubicBezTo>
                  <a:pt x="767271" y="450682"/>
                  <a:pt x="762916" y="453014"/>
                  <a:pt x="757839" y="454376"/>
                </a:cubicBezTo>
                <a:cubicBezTo>
                  <a:pt x="752762" y="455738"/>
                  <a:pt x="747128" y="456419"/>
                  <a:pt x="740937" y="456419"/>
                </a:cubicBezTo>
                <a:lnTo>
                  <a:pt x="716172" y="456419"/>
                </a:lnTo>
                <a:close/>
                <a:moveTo>
                  <a:pt x="643458" y="370484"/>
                </a:moveTo>
                <a:lnTo>
                  <a:pt x="658317" y="370484"/>
                </a:lnTo>
                <a:lnTo>
                  <a:pt x="690759" y="456419"/>
                </a:lnTo>
                <a:lnTo>
                  <a:pt x="678996" y="456419"/>
                </a:lnTo>
                <a:lnTo>
                  <a:pt x="669709" y="430787"/>
                </a:lnTo>
                <a:lnTo>
                  <a:pt x="631695" y="430787"/>
                </a:lnTo>
                <a:lnTo>
                  <a:pt x="622284" y="456419"/>
                </a:lnTo>
                <a:lnTo>
                  <a:pt x="610892" y="456419"/>
                </a:lnTo>
                <a:close/>
                <a:moveTo>
                  <a:pt x="1722269" y="369246"/>
                </a:moveTo>
                <a:cubicBezTo>
                  <a:pt x="1728378" y="369246"/>
                  <a:pt x="1733744" y="369927"/>
                  <a:pt x="1738367" y="371289"/>
                </a:cubicBezTo>
                <a:cubicBezTo>
                  <a:pt x="1742989" y="372651"/>
                  <a:pt x="1746848" y="375025"/>
                  <a:pt x="1749944" y="378409"/>
                </a:cubicBezTo>
                <a:cubicBezTo>
                  <a:pt x="1753040" y="381794"/>
                  <a:pt x="1755372" y="386313"/>
                  <a:pt x="1756940" y="391968"/>
                </a:cubicBezTo>
                <a:cubicBezTo>
                  <a:pt x="1758509" y="397623"/>
                  <a:pt x="1759293" y="404784"/>
                  <a:pt x="1759293" y="413452"/>
                </a:cubicBezTo>
                <a:cubicBezTo>
                  <a:pt x="1759293" y="422120"/>
                  <a:pt x="1758509" y="429301"/>
                  <a:pt x="1756940" y="434997"/>
                </a:cubicBezTo>
                <a:cubicBezTo>
                  <a:pt x="1755372" y="440693"/>
                  <a:pt x="1753040" y="445213"/>
                  <a:pt x="1749944" y="448556"/>
                </a:cubicBezTo>
                <a:cubicBezTo>
                  <a:pt x="1746848" y="451899"/>
                  <a:pt x="1742989" y="454252"/>
                  <a:pt x="1738367" y="455614"/>
                </a:cubicBezTo>
                <a:cubicBezTo>
                  <a:pt x="1733744" y="456976"/>
                  <a:pt x="1728378" y="457657"/>
                  <a:pt x="1722269" y="457657"/>
                </a:cubicBezTo>
                <a:cubicBezTo>
                  <a:pt x="1716161" y="457657"/>
                  <a:pt x="1710815" y="456976"/>
                  <a:pt x="1706234" y="455614"/>
                </a:cubicBezTo>
                <a:cubicBezTo>
                  <a:pt x="1701652" y="454252"/>
                  <a:pt x="1697793" y="451899"/>
                  <a:pt x="1694656" y="448556"/>
                </a:cubicBezTo>
                <a:cubicBezTo>
                  <a:pt x="1691519" y="445213"/>
                  <a:pt x="1689167" y="440693"/>
                  <a:pt x="1687598" y="434997"/>
                </a:cubicBezTo>
                <a:cubicBezTo>
                  <a:pt x="1686030" y="429301"/>
                  <a:pt x="1685246" y="422120"/>
                  <a:pt x="1685246" y="413452"/>
                </a:cubicBezTo>
                <a:cubicBezTo>
                  <a:pt x="1685246" y="404784"/>
                  <a:pt x="1686030" y="397623"/>
                  <a:pt x="1687598" y="391968"/>
                </a:cubicBezTo>
                <a:cubicBezTo>
                  <a:pt x="1689167" y="386313"/>
                  <a:pt x="1691519" y="381794"/>
                  <a:pt x="1694656" y="378409"/>
                </a:cubicBezTo>
                <a:cubicBezTo>
                  <a:pt x="1697793" y="375025"/>
                  <a:pt x="1701652" y="372651"/>
                  <a:pt x="1706234" y="371289"/>
                </a:cubicBezTo>
                <a:cubicBezTo>
                  <a:pt x="1710815" y="369927"/>
                  <a:pt x="1716161" y="369246"/>
                  <a:pt x="1722269" y="369246"/>
                </a:cubicBezTo>
                <a:close/>
                <a:moveTo>
                  <a:pt x="1631477" y="369246"/>
                </a:moveTo>
                <a:cubicBezTo>
                  <a:pt x="1633458" y="369246"/>
                  <a:pt x="1635501" y="369329"/>
                  <a:pt x="1637606" y="369494"/>
                </a:cubicBezTo>
                <a:cubicBezTo>
                  <a:pt x="1639711" y="369659"/>
                  <a:pt x="1641754" y="369886"/>
                  <a:pt x="1643736" y="370175"/>
                </a:cubicBezTo>
                <a:cubicBezTo>
                  <a:pt x="1645717" y="370464"/>
                  <a:pt x="1647595" y="370815"/>
                  <a:pt x="1649370" y="371227"/>
                </a:cubicBezTo>
                <a:cubicBezTo>
                  <a:pt x="1651145" y="371640"/>
                  <a:pt x="1652651" y="372094"/>
                  <a:pt x="1653889" y="372590"/>
                </a:cubicBezTo>
                <a:lnTo>
                  <a:pt x="1653889" y="382496"/>
                </a:lnTo>
                <a:cubicBezTo>
                  <a:pt x="1651000" y="381340"/>
                  <a:pt x="1647719" y="380473"/>
                  <a:pt x="1644045" y="379895"/>
                </a:cubicBezTo>
                <a:cubicBezTo>
                  <a:pt x="1640372" y="379317"/>
                  <a:pt x="1636347" y="379028"/>
                  <a:pt x="1631972" y="379028"/>
                </a:cubicBezTo>
                <a:cubicBezTo>
                  <a:pt x="1627184" y="379028"/>
                  <a:pt x="1622912" y="379524"/>
                  <a:pt x="1619156" y="380514"/>
                </a:cubicBezTo>
                <a:cubicBezTo>
                  <a:pt x="1615400" y="381505"/>
                  <a:pt x="1612222" y="383280"/>
                  <a:pt x="1609622" y="385839"/>
                </a:cubicBezTo>
                <a:cubicBezTo>
                  <a:pt x="1607022" y="388398"/>
                  <a:pt x="1605040" y="391906"/>
                  <a:pt x="1603678" y="396364"/>
                </a:cubicBezTo>
                <a:cubicBezTo>
                  <a:pt x="1602316" y="400822"/>
                  <a:pt x="1601635" y="406518"/>
                  <a:pt x="1601635" y="413452"/>
                </a:cubicBezTo>
                <a:cubicBezTo>
                  <a:pt x="1601635" y="420799"/>
                  <a:pt x="1602275" y="426722"/>
                  <a:pt x="1603554" y="431221"/>
                </a:cubicBezTo>
                <a:cubicBezTo>
                  <a:pt x="1604834" y="435720"/>
                  <a:pt x="1606753" y="439207"/>
                  <a:pt x="1609312" y="441684"/>
                </a:cubicBezTo>
                <a:cubicBezTo>
                  <a:pt x="1611871" y="444160"/>
                  <a:pt x="1614988" y="445832"/>
                  <a:pt x="1618661" y="446699"/>
                </a:cubicBezTo>
                <a:cubicBezTo>
                  <a:pt x="1622335" y="447566"/>
                  <a:pt x="1626607" y="447999"/>
                  <a:pt x="1631477" y="447999"/>
                </a:cubicBezTo>
                <a:cubicBezTo>
                  <a:pt x="1633458" y="447999"/>
                  <a:pt x="1635790" y="447875"/>
                  <a:pt x="1638473" y="447627"/>
                </a:cubicBezTo>
                <a:cubicBezTo>
                  <a:pt x="1641156" y="447380"/>
                  <a:pt x="1643488" y="446967"/>
                  <a:pt x="1645469" y="446389"/>
                </a:cubicBezTo>
                <a:lnTo>
                  <a:pt x="1645469" y="419767"/>
                </a:lnTo>
                <a:lnTo>
                  <a:pt x="1628258" y="419767"/>
                </a:lnTo>
                <a:lnTo>
                  <a:pt x="1628258" y="410356"/>
                </a:lnTo>
                <a:lnTo>
                  <a:pt x="1656118" y="410356"/>
                </a:lnTo>
                <a:lnTo>
                  <a:pt x="1656118" y="454066"/>
                </a:lnTo>
                <a:cubicBezTo>
                  <a:pt x="1652981" y="455057"/>
                  <a:pt x="1649246" y="455903"/>
                  <a:pt x="1644912" y="456605"/>
                </a:cubicBezTo>
                <a:cubicBezTo>
                  <a:pt x="1640578" y="457306"/>
                  <a:pt x="1635687" y="457657"/>
                  <a:pt x="1630239" y="457657"/>
                </a:cubicBezTo>
                <a:cubicBezTo>
                  <a:pt x="1623965" y="457657"/>
                  <a:pt x="1618352" y="457038"/>
                  <a:pt x="1613398" y="455800"/>
                </a:cubicBezTo>
                <a:cubicBezTo>
                  <a:pt x="1608446" y="454562"/>
                  <a:pt x="1604235" y="452312"/>
                  <a:pt x="1600768" y="449051"/>
                </a:cubicBezTo>
                <a:cubicBezTo>
                  <a:pt x="1597301" y="445791"/>
                  <a:pt x="1594639" y="441292"/>
                  <a:pt x="1592782" y="435555"/>
                </a:cubicBezTo>
                <a:cubicBezTo>
                  <a:pt x="1590924" y="429817"/>
                  <a:pt x="1589996" y="422450"/>
                  <a:pt x="1589996" y="413452"/>
                </a:cubicBezTo>
                <a:cubicBezTo>
                  <a:pt x="1589996" y="405197"/>
                  <a:pt x="1590945" y="398242"/>
                  <a:pt x="1592844" y="392587"/>
                </a:cubicBezTo>
                <a:cubicBezTo>
                  <a:pt x="1594742" y="386933"/>
                  <a:pt x="1597466" y="382372"/>
                  <a:pt x="1601016" y="378905"/>
                </a:cubicBezTo>
                <a:cubicBezTo>
                  <a:pt x="1604566" y="375437"/>
                  <a:pt x="1608920" y="372961"/>
                  <a:pt x="1614080" y="371475"/>
                </a:cubicBezTo>
                <a:cubicBezTo>
                  <a:pt x="1619239" y="369989"/>
                  <a:pt x="1625038" y="369246"/>
                  <a:pt x="1631477" y="369246"/>
                </a:cubicBezTo>
                <a:close/>
                <a:moveTo>
                  <a:pt x="1522244" y="369246"/>
                </a:moveTo>
                <a:cubicBezTo>
                  <a:pt x="1528353" y="369246"/>
                  <a:pt x="1533719" y="369927"/>
                  <a:pt x="1538342" y="371289"/>
                </a:cubicBezTo>
                <a:cubicBezTo>
                  <a:pt x="1542964" y="372651"/>
                  <a:pt x="1546824" y="375025"/>
                  <a:pt x="1549919" y="378409"/>
                </a:cubicBezTo>
                <a:cubicBezTo>
                  <a:pt x="1553015" y="381794"/>
                  <a:pt x="1555347" y="386313"/>
                  <a:pt x="1556915" y="391968"/>
                </a:cubicBezTo>
                <a:cubicBezTo>
                  <a:pt x="1558484" y="397623"/>
                  <a:pt x="1559268" y="404784"/>
                  <a:pt x="1559268" y="413452"/>
                </a:cubicBezTo>
                <a:cubicBezTo>
                  <a:pt x="1559268" y="422120"/>
                  <a:pt x="1558484" y="429301"/>
                  <a:pt x="1556915" y="434997"/>
                </a:cubicBezTo>
                <a:cubicBezTo>
                  <a:pt x="1555347" y="440693"/>
                  <a:pt x="1553015" y="445213"/>
                  <a:pt x="1549919" y="448556"/>
                </a:cubicBezTo>
                <a:cubicBezTo>
                  <a:pt x="1546824" y="451899"/>
                  <a:pt x="1542964" y="454252"/>
                  <a:pt x="1538342" y="455614"/>
                </a:cubicBezTo>
                <a:cubicBezTo>
                  <a:pt x="1533719" y="456976"/>
                  <a:pt x="1528353" y="457657"/>
                  <a:pt x="1522244" y="457657"/>
                </a:cubicBezTo>
                <a:cubicBezTo>
                  <a:pt x="1516136" y="457657"/>
                  <a:pt x="1510791" y="456976"/>
                  <a:pt x="1506209" y="455614"/>
                </a:cubicBezTo>
                <a:cubicBezTo>
                  <a:pt x="1501627" y="454252"/>
                  <a:pt x="1497768" y="451899"/>
                  <a:pt x="1494631" y="448556"/>
                </a:cubicBezTo>
                <a:cubicBezTo>
                  <a:pt x="1491494" y="445213"/>
                  <a:pt x="1489142" y="440693"/>
                  <a:pt x="1487573" y="434997"/>
                </a:cubicBezTo>
                <a:cubicBezTo>
                  <a:pt x="1486005" y="429301"/>
                  <a:pt x="1485221" y="422120"/>
                  <a:pt x="1485221" y="413452"/>
                </a:cubicBezTo>
                <a:cubicBezTo>
                  <a:pt x="1485221" y="404784"/>
                  <a:pt x="1486005" y="397623"/>
                  <a:pt x="1487573" y="391968"/>
                </a:cubicBezTo>
                <a:cubicBezTo>
                  <a:pt x="1489142" y="386313"/>
                  <a:pt x="1491494" y="381794"/>
                  <a:pt x="1494631" y="378409"/>
                </a:cubicBezTo>
                <a:cubicBezTo>
                  <a:pt x="1497768" y="375025"/>
                  <a:pt x="1501627" y="372651"/>
                  <a:pt x="1506209" y="371289"/>
                </a:cubicBezTo>
                <a:cubicBezTo>
                  <a:pt x="1510791" y="369927"/>
                  <a:pt x="1516136" y="369246"/>
                  <a:pt x="1522244" y="369246"/>
                </a:cubicBezTo>
                <a:close/>
                <a:moveTo>
                  <a:pt x="1093619" y="369246"/>
                </a:moveTo>
                <a:cubicBezTo>
                  <a:pt x="1099728" y="369246"/>
                  <a:pt x="1105094" y="369927"/>
                  <a:pt x="1109717" y="371289"/>
                </a:cubicBezTo>
                <a:cubicBezTo>
                  <a:pt x="1114339" y="372651"/>
                  <a:pt x="1118199" y="375025"/>
                  <a:pt x="1121294" y="378409"/>
                </a:cubicBezTo>
                <a:cubicBezTo>
                  <a:pt x="1124390" y="381794"/>
                  <a:pt x="1126722" y="386313"/>
                  <a:pt x="1128290" y="391968"/>
                </a:cubicBezTo>
                <a:cubicBezTo>
                  <a:pt x="1129859" y="397623"/>
                  <a:pt x="1130643" y="404784"/>
                  <a:pt x="1130643" y="413452"/>
                </a:cubicBezTo>
                <a:cubicBezTo>
                  <a:pt x="1130643" y="422120"/>
                  <a:pt x="1129859" y="429301"/>
                  <a:pt x="1128290" y="434997"/>
                </a:cubicBezTo>
                <a:cubicBezTo>
                  <a:pt x="1126722" y="440693"/>
                  <a:pt x="1124390" y="445213"/>
                  <a:pt x="1121294" y="448556"/>
                </a:cubicBezTo>
                <a:cubicBezTo>
                  <a:pt x="1118199" y="451899"/>
                  <a:pt x="1114339" y="454252"/>
                  <a:pt x="1109717" y="455614"/>
                </a:cubicBezTo>
                <a:cubicBezTo>
                  <a:pt x="1105094" y="456976"/>
                  <a:pt x="1099728" y="457657"/>
                  <a:pt x="1093619" y="457657"/>
                </a:cubicBezTo>
                <a:cubicBezTo>
                  <a:pt x="1087511" y="457657"/>
                  <a:pt x="1082165" y="456976"/>
                  <a:pt x="1077584" y="455614"/>
                </a:cubicBezTo>
                <a:cubicBezTo>
                  <a:pt x="1073002" y="454252"/>
                  <a:pt x="1069143" y="451899"/>
                  <a:pt x="1066006" y="448556"/>
                </a:cubicBezTo>
                <a:cubicBezTo>
                  <a:pt x="1062869" y="445213"/>
                  <a:pt x="1060517" y="440693"/>
                  <a:pt x="1058948" y="434997"/>
                </a:cubicBezTo>
                <a:cubicBezTo>
                  <a:pt x="1057380" y="429301"/>
                  <a:pt x="1056596" y="422120"/>
                  <a:pt x="1056596" y="413452"/>
                </a:cubicBezTo>
                <a:cubicBezTo>
                  <a:pt x="1056596" y="404784"/>
                  <a:pt x="1057380" y="397623"/>
                  <a:pt x="1058948" y="391968"/>
                </a:cubicBezTo>
                <a:cubicBezTo>
                  <a:pt x="1060517" y="386313"/>
                  <a:pt x="1062869" y="381794"/>
                  <a:pt x="1066006" y="378409"/>
                </a:cubicBezTo>
                <a:cubicBezTo>
                  <a:pt x="1069143" y="375025"/>
                  <a:pt x="1073002" y="372651"/>
                  <a:pt x="1077584" y="371289"/>
                </a:cubicBezTo>
                <a:cubicBezTo>
                  <a:pt x="1082165" y="369927"/>
                  <a:pt x="1087511" y="369246"/>
                  <a:pt x="1093619" y="369246"/>
                </a:cubicBezTo>
                <a:close/>
                <a:moveTo>
                  <a:pt x="184597" y="178247"/>
                </a:moveTo>
                <a:lnTo>
                  <a:pt x="184597" y="300640"/>
                </a:lnTo>
                <a:lnTo>
                  <a:pt x="245794" y="300641"/>
                </a:lnTo>
                <a:cubicBezTo>
                  <a:pt x="279592" y="300641"/>
                  <a:pt x="306991" y="273242"/>
                  <a:pt x="306991" y="239444"/>
                </a:cubicBezTo>
                <a:cubicBezTo>
                  <a:pt x="306991" y="205646"/>
                  <a:pt x="279592" y="178247"/>
                  <a:pt x="245794" y="178247"/>
                </a:cubicBezTo>
                <a:close/>
                <a:moveTo>
                  <a:pt x="239444" y="83694"/>
                </a:moveTo>
                <a:lnTo>
                  <a:pt x="284145" y="131523"/>
                </a:lnTo>
                <a:lnTo>
                  <a:pt x="349575" y="129312"/>
                </a:lnTo>
                <a:lnTo>
                  <a:pt x="347364" y="194742"/>
                </a:lnTo>
                <a:lnTo>
                  <a:pt x="395193" y="239444"/>
                </a:lnTo>
                <a:lnTo>
                  <a:pt x="347364" y="284145"/>
                </a:lnTo>
                <a:lnTo>
                  <a:pt x="349575" y="349575"/>
                </a:lnTo>
                <a:lnTo>
                  <a:pt x="284145" y="347364"/>
                </a:lnTo>
                <a:lnTo>
                  <a:pt x="239444" y="395193"/>
                </a:lnTo>
                <a:lnTo>
                  <a:pt x="194742" y="347364"/>
                </a:lnTo>
                <a:lnTo>
                  <a:pt x="129312" y="349575"/>
                </a:lnTo>
                <a:lnTo>
                  <a:pt x="131523" y="284145"/>
                </a:lnTo>
                <a:lnTo>
                  <a:pt x="83694" y="239444"/>
                </a:lnTo>
                <a:lnTo>
                  <a:pt x="131523" y="194742"/>
                </a:lnTo>
                <a:lnTo>
                  <a:pt x="129312" y="129312"/>
                </a:lnTo>
                <a:lnTo>
                  <a:pt x="194742" y="131523"/>
                </a:lnTo>
                <a:close/>
                <a:moveTo>
                  <a:pt x="2066246" y="48339"/>
                </a:moveTo>
                <a:cubicBezTo>
                  <a:pt x="2055476" y="48339"/>
                  <a:pt x="2046637" y="49762"/>
                  <a:pt x="2039728" y="52606"/>
                </a:cubicBezTo>
                <a:cubicBezTo>
                  <a:pt x="2032819" y="55451"/>
                  <a:pt x="2027434" y="59922"/>
                  <a:pt x="2023574" y="66018"/>
                </a:cubicBezTo>
                <a:cubicBezTo>
                  <a:pt x="2019713" y="72114"/>
                  <a:pt x="2017071" y="79988"/>
                  <a:pt x="2015649" y="89640"/>
                </a:cubicBezTo>
                <a:cubicBezTo>
                  <a:pt x="2014226" y="99292"/>
                  <a:pt x="2013515" y="110823"/>
                  <a:pt x="2013515" y="124234"/>
                </a:cubicBezTo>
                <a:cubicBezTo>
                  <a:pt x="2013515" y="138052"/>
                  <a:pt x="2014226" y="149736"/>
                  <a:pt x="2015649" y="159286"/>
                </a:cubicBezTo>
                <a:cubicBezTo>
                  <a:pt x="2017071" y="168837"/>
                  <a:pt x="2019713" y="176558"/>
                  <a:pt x="2023574" y="182451"/>
                </a:cubicBezTo>
                <a:cubicBezTo>
                  <a:pt x="2027434" y="188344"/>
                  <a:pt x="2032819" y="192662"/>
                  <a:pt x="2039728" y="195405"/>
                </a:cubicBezTo>
                <a:cubicBezTo>
                  <a:pt x="2046637" y="198148"/>
                  <a:pt x="2055476" y="199520"/>
                  <a:pt x="2066246" y="199520"/>
                </a:cubicBezTo>
                <a:cubicBezTo>
                  <a:pt x="2077015" y="199520"/>
                  <a:pt x="2085804" y="198148"/>
                  <a:pt x="2092611" y="195405"/>
                </a:cubicBezTo>
                <a:cubicBezTo>
                  <a:pt x="2099418" y="192662"/>
                  <a:pt x="2104752" y="188344"/>
                  <a:pt x="2108613" y="182451"/>
                </a:cubicBezTo>
                <a:cubicBezTo>
                  <a:pt x="2112474" y="176558"/>
                  <a:pt x="2115115" y="168837"/>
                  <a:pt x="2116538" y="159286"/>
                </a:cubicBezTo>
                <a:cubicBezTo>
                  <a:pt x="2117960" y="149736"/>
                  <a:pt x="2118671" y="138052"/>
                  <a:pt x="2118671" y="124234"/>
                </a:cubicBezTo>
                <a:cubicBezTo>
                  <a:pt x="2118671" y="110823"/>
                  <a:pt x="2117960" y="99292"/>
                  <a:pt x="2116538" y="89640"/>
                </a:cubicBezTo>
                <a:cubicBezTo>
                  <a:pt x="2115115" y="79988"/>
                  <a:pt x="2112474" y="72114"/>
                  <a:pt x="2108613" y="66018"/>
                </a:cubicBezTo>
                <a:cubicBezTo>
                  <a:pt x="2104752" y="59922"/>
                  <a:pt x="2099418" y="55451"/>
                  <a:pt x="2092611" y="52606"/>
                </a:cubicBezTo>
                <a:cubicBezTo>
                  <a:pt x="2085804" y="49762"/>
                  <a:pt x="2077015" y="48339"/>
                  <a:pt x="2066246" y="48339"/>
                </a:cubicBezTo>
                <a:close/>
                <a:moveTo>
                  <a:pt x="1561421" y="48339"/>
                </a:moveTo>
                <a:cubicBezTo>
                  <a:pt x="1550651" y="48339"/>
                  <a:pt x="1541812" y="49762"/>
                  <a:pt x="1534903" y="52606"/>
                </a:cubicBezTo>
                <a:cubicBezTo>
                  <a:pt x="1527994" y="55451"/>
                  <a:pt x="1522609" y="59922"/>
                  <a:pt x="1518749" y="66018"/>
                </a:cubicBezTo>
                <a:cubicBezTo>
                  <a:pt x="1514888" y="72114"/>
                  <a:pt x="1512246" y="79988"/>
                  <a:pt x="1510824" y="89640"/>
                </a:cubicBezTo>
                <a:cubicBezTo>
                  <a:pt x="1509401" y="99292"/>
                  <a:pt x="1508690" y="110823"/>
                  <a:pt x="1508690" y="124234"/>
                </a:cubicBezTo>
                <a:cubicBezTo>
                  <a:pt x="1508690" y="138052"/>
                  <a:pt x="1509401" y="149736"/>
                  <a:pt x="1510824" y="159286"/>
                </a:cubicBezTo>
                <a:cubicBezTo>
                  <a:pt x="1512246" y="168837"/>
                  <a:pt x="1514888" y="176558"/>
                  <a:pt x="1518749" y="182451"/>
                </a:cubicBezTo>
                <a:cubicBezTo>
                  <a:pt x="1522609" y="188344"/>
                  <a:pt x="1527994" y="192662"/>
                  <a:pt x="1534903" y="195405"/>
                </a:cubicBezTo>
                <a:cubicBezTo>
                  <a:pt x="1541812" y="198148"/>
                  <a:pt x="1550651" y="199520"/>
                  <a:pt x="1561421" y="199520"/>
                </a:cubicBezTo>
                <a:cubicBezTo>
                  <a:pt x="1572190" y="199520"/>
                  <a:pt x="1580979" y="198148"/>
                  <a:pt x="1587786" y="195405"/>
                </a:cubicBezTo>
                <a:cubicBezTo>
                  <a:pt x="1594593" y="192662"/>
                  <a:pt x="1599927" y="188344"/>
                  <a:pt x="1603788" y="182451"/>
                </a:cubicBezTo>
                <a:cubicBezTo>
                  <a:pt x="1607649" y="176558"/>
                  <a:pt x="1610290" y="168837"/>
                  <a:pt x="1611713" y="159286"/>
                </a:cubicBezTo>
                <a:cubicBezTo>
                  <a:pt x="1613135" y="149736"/>
                  <a:pt x="1613846" y="138052"/>
                  <a:pt x="1613846" y="124234"/>
                </a:cubicBezTo>
                <a:cubicBezTo>
                  <a:pt x="1613846" y="110823"/>
                  <a:pt x="1613135" y="99292"/>
                  <a:pt x="1611713" y="89640"/>
                </a:cubicBezTo>
                <a:cubicBezTo>
                  <a:pt x="1610290" y="79988"/>
                  <a:pt x="1607649" y="72114"/>
                  <a:pt x="1603788" y="66018"/>
                </a:cubicBezTo>
                <a:cubicBezTo>
                  <a:pt x="1599927" y="59922"/>
                  <a:pt x="1594593" y="55451"/>
                  <a:pt x="1587786" y="52606"/>
                </a:cubicBezTo>
                <a:cubicBezTo>
                  <a:pt x="1580979" y="49762"/>
                  <a:pt x="1572190" y="48339"/>
                  <a:pt x="1561421" y="48339"/>
                </a:cubicBezTo>
                <a:close/>
                <a:moveTo>
                  <a:pt x="239443" y="26641"/>
                </a:moveTo>
                <a:cubicBezTo>
                  <a:pt x="121915" y="26641"/>
                  <a:pt x="26640" y="121916"/>
                  <a:pt x="26640" y="239444"/>
                </a:cubicBezTo>
                <a:cubicBezTo>
                  <a:pt x="26640" y="356972"/>
                  <a:pt x="121915" y="452247"/>
                  <a:pt x="239443" y="452247"/>
                </a:cubicBezTo>
                <a:cubicBezTo>
                  <a:pt x="356971" y="452247"/>
                  <a:pt x="452246" y="356972"/>
                  <a:pt x="452246" y="239444"/>
                </a:cubicBezTo>
                <a:cubicBezTo>
                  <a:pt x="452246" y="121916"/>
                  <a:pt x="356971" y="26641"/>
                  <a:pt x="239443" y="26641"/>
                </a:cubicBezTo>
                <a:close/>
                <a:moveTo>
                  <a:pt x="1282224" y="18469"/>
                </a:moveTo>
                <a:lnTo>
                  <a:pt x="1322153" y="18469"/>
                </a:lnTo>
                <a:lnTo>
                  <a:pt x="1322153" y="194948"/>
                </a:lnTo>
                <a:lnTo>
                  <a:pt x="1409021" y="194948"/>
                </a:lnTo>
                <a:lnTo>
                  <a:pt x="1409021" y="230000"/>
                </a:lnTo>
                <a:lnTo>
                  <a:pt x="1282224" y="230000"/>
                </a:lnTo>
                <a:close/>
                <a:moveTo>
                  <a:pt x="1082199" y="18469"/>
                </a:moveTo>
                <a:lnTo>
                  <a:pt x="1207472" y="18469"/>
                </a:lnTo>
                <a:lnTo>
                  <a:pt x="1207472" y="53216"/>
                </a:lnTo>
                <a:lnTo>
                  <a:pt x="1122128" y="53216"/>
                </a:lnTo>
                <a:lnTo>
                  <a:pt x="1122128" y="104422"/>
                </a:lnTo>
                <a:lnTo>
                  <a:pt x="1201376" y="104422"/>
                </a:lnTo>
                <a:lnTo>
                  <a:pt x="1201376" y="137646"/>
                </a:lnTo>
                <a:lnTo>
                  <a:pt x="1122128" y="137646"/>
                </a:lnTo>
                <a:lnTo>
                  <a:pt x="1122128" y="194948"/>
                </a:lnTo>
                <a:lnTo>
                  <a:pt x="1212958" y="194948"/>
                </a:lnTo>
                <a:lnTo>
                  <a:pt x="1212958" y="230000"/>
                </a:lnTo>
                <a:lnTo>
                  <a:pt x="1082199" y="230000"/>
                </a:lnTo>
                <a:close/>
                <a:moveTo>
                  <a:pt x="825024" y="18469"/>
                </a:moveTo>
                <a:lnTo>
                  <a:pt x="864953" y="18469"/>
                </a:lnTo>
                <a:lnTo>
                  <a:pt x="864953" y="100155"/>
                </a:lnTo>
                <a:lnTo>
                  <a:pt x="955478" y="100155"/>
                </a:lnTo>
                <a:lnTo>
                  <a:pt x="955478" y="18469"/>
                </a:lnTo>
                <a:lnTo>
                  <a:pt x="995407" y="18469"/>
                </a:lnTo>
                <a:lnTo>
                  <a:pt x="995407" y="230000"/>
                </a:lnTo>
                <a:lnTo>
                  <a:pt x="955478" y="230000"/>
                </a:lnTo>
                <a:lnTo>
                  <a:pt x="955478" y="133378"/>
                </a:lnTo>
                <a:lnTo>
                  <a:pt x="864953" y="133378"/>
                </a:lnTo>
                <a:lnTo>
                  <a:pt x="864953" y="230000"/>
                </a:lnTo>
                <a:lnTo>
                  <a:pt x="825024" y="230000"/>
                </a:lnTo>
                <a:close/>
                <a:moveTo>
                  <a:pt x="615017" y="18469"/>
                </a:moveTo>
                <a:lnTo>
                  <a:pt x="769855" y="18469"/>
                </a:lnTo>
                <a:lnTo>
                  <a:pt x="769855" y="53521"/>
                </a:lnTo>
                <a:lnTo>
                  <a:pt x="712248" y="53521"/>
                </a:lnTo>
                <a:lnTo>
                  <a:pt x="712248" y="230000"/>
                </a:lnTo>
                <a:lnTo>
                  <a:pt x="672319" y="230000"/>
                </a:lnTo>
                <a:lnTo>
                  <a:pt x="672319" y="53521"/>
                </a:lnTo>
                <a:lnTo>
                  <a:pt x="615017" y="53521"/>
                </a:lnTo>
                <a:close/>
                <a:moveTo>
                  <a:pt x="2066246" y="15421"/>
                </a:moveTo>
                <a:cubicBezTo>
                  <a:pt x="2081486" y="15421"/>
                  <a:pt x="2094948" y="17097"/>
                  <a:pt x="2106632" y="20450"/>
                </a:cubicBezTo>
                <a:cubicBezTo>
                  <a:pt x="2118316" y="23803"/>
                  <a:pt x="2128171" y="29594"/>
                  <a:pt x="2136197" y="37824"/>
                </a:cubicBezTo>
                <a:cubicBezTo>
                  <a:pt x="2144224" y="46053"/>
                  <a:pt x="2150269" y="57178"/>
                  <a:pt x="2154333" y="71199"/>
                </a:cubicBezTo>
                <a:cubicBezTo>
                  <a:pt x="2158397" y="85220"/>
                  <a:pt x="2160429" y="102898"/>
                  <a:pt x="2160429" y="124234"/>
                </a:cubicBezTo>
                <a:cubicBezTo>
                  <a:pt x="2160429" y="145774"/>
                  <a:pt x="2158397" y="163554"/>
                  <a:pt x="2154333" y="177574"/>
                </a:cubicBezTo>
                <a:cubicBezTo>
                  <a:pt x="2150269" y="191595"/>
                  <a:pt x="2144224" y="202720"/>
                  <a:pt x="2136197" y="210950"/>
                </a:cubicBezTo>
                <a:cubicBezTo>
                  <a:pt x="2128171" y="219180"/>
                  <a:pt x="2118316" y="224920"/>
                  <a:pt x="2106632" y="228171"/>
                </a:cubicBezTo>
                <a:cubicBezTo>
                  <a:pt x="2094948" y="231422"/>
                  <a:pt x="2081486" y="233048"/>
                  <a:pt x="2066246" y="233048"/>
                </a:cubicBezTo>
                <a:cubicBezTo>
                  <a:pt x="2051006" y="233048"/>
                  <a:pt x="2037493" y="231422"/>
                  <a:pt x="2025707" y="228171"/>
                </a:cubicBezTo>
                <a:cubicBezTo>
                  <a:pt x="2013922" y="224920"/>
                  <a:pt x="2004066" y="219180"/>
                  <a:pt x="1996142" y="210950"/>
                </a:cubicBezTo>
                <a:cubicBezTo>
                  <a:pt x="1988217" y="202720"/>
                  <a:pt x="1982172" y="191595"/>
                  <a:pt x="1978006" y="177574"/>
                </a:cubicBezTo>
                <a:cubicBezTo>
                  <a:pt x="1973840" y="163554"/>
                  <a:pt x="1971758" y="145774"/>
                  <a:pt x="1971758" y="124234"/>
                </a:cubicBezTo>
                <a:cubicBezTo>
                  <a:pt x="1971758" y="102898"/>
                  <a:pt x="1973840" y="85220"/>
                  <a:pt x="1978006" y="71199"/>
                </a:cubicBezTo>
                <a:cubicBezTo>
                  <a:pt x="1982172" y="57178"/>
                  <a:pt x="1988217" y="46053"/>
                  <a:pt x="1996142" y="37824"/>
                </a:cubicBezTo>
                <a:cubicBezTo>
                  <a:pt x="2004066" y="29594"/>
                  <a:pt x="2013922" y="23803"/>
                  <a:pt x="2025707" y="20450"/>
                </a:cubicBezTo>
                <a:cubicBezTo>
                  <a:pt x="2037493" y="17097"/>
                  <a:pt x="2051006" y="15421"/>
                  <a:pt x="2066246" y="15421"/>
                </a:cubicBezTo>
                <a:close/>
                <a:moveTo>
                  <a:pt x="1838179" y="15421"/>
                </a:moveTo>
                <a:cubicBezTo>
                  <a:pt x="1843056" y="15421"/>
                  <a:pt x="1848136" y="15624"/>
                  <a:pt x="1853419" y="16030"/>
                </a:cubicBezTo>
                <a:cubicBezTo>
                  <a:pt x="1858702" y="16437"/>
                  <a:pt x="1863884" y="16945"/>
                  <a:pt x="1868964" y="17554"/>
                </a:cubicBezTo>
                <a:cubicBezTo>
                  <a:pt x="1874044" y="18164"/>
                  <a:pt x="1878768" y="18926"/>
                  <a:pt x="1883137" y="19840"/>
                </a:cubicBezTo>
                <a:cubicBezTo>
                  <a:pt x="1887506" y="20755"/>
                  <a:pt x="1891214" y="21822"/>
                  <a:pt x="1894262" y="23041"/>
                </a:cubicBezTo>
                <a:lnTo>
                  <a:pt x="1894262" y="58398"/>
                </a:lnTo>
                <a:cubicBezTo>
                  <a:pt x="1886541" y="55553"/>
                  <a:pt x="1878159" y="53419"/>
                  <a:pt x="1869116" y="51997"/>
                </a:cubicBezTo>
                <a:cubicBezTo>
                  <a:pt x="1860074" y="50574"/>
                  <a:pt x="1850676" y="49863"/>
                  <a:pt x="1840922" y="49863"/>
                </a:cubicBezTo>
                <a:cubicBezTo>
                  <a:pt x="1830153" y="49863"/>
                  <a:pt x="1820755" y="50981"/>
                  <a:pt x="1812728" y="53216"/>
                </a:cubicBezTo>
                <a:cubicBezTo>
                  <a:pt x="1804702" y="55451"/>
                  <a:pt x="1797996" y="59414"/>
                  <a:pt x="1792611" y="65103"/>
                </a:cubicBezTo>
                <a:cubicBezTo>
                  <a:pt x="1787227" y="70793"/>
                  <a:pt x="1783213" y="78413"/>
                  <a:pt x="1780572" y="87963"/>
                </a:cubicBezTo>
                <a:cubicBezTo>
                  <a:pt x="1777930" y="97514"/>
                  <a:pt x="1776609" y="109604"/>
                  <a:pt x="1776609" y="124234"/>
                </a:cubicBezTo>
                <a:cubicBezTo>
                  <a:pt x="1776609" y="139678"/>
                  <a:pt x="1777829" y="152276"/>
                  <a:pt x="1780267" y="162030"/>
                </a:cubicBezTo>
                <a:cubicBezTo>
                  <a:pt x="1782705" y="171783"/>
                  <a:pt x="1786465" y="179403"/>
                  <a:pt x="1791545" y="184890"/>
                </a:cubicBezTo>
                <a:cubicBezTo>
                  <a:pt x="1796625" y="190376"/>
                  <a:pt x="1803076" y="194135"/>
                  <a:pt x="1810899" y="196167"/>
                </a:cubicBezTo>
                <a:cubicBezTo>
                  <a:pt x="1818723" y="198199"/>
                  <a:pt x="1828121" y="199215"/>
                  <a:pt x="1839093" y="199215"/>
                </a:cubicBezTo>
                <a:cubicBezTo>
                  <a:pt x="1843767" y="199215"/>
                  <a:pt x="1848390" y="199063"/>
                  <a:pt x="1852962" y="198758"/>
                </a:cubicBezTo>
                <a:cubicBezTo>
                  <a:pt x="1857534" y="198453"/>
                  <a:pt x="1861750" y="197793"/>
                  <a:pt x="1865611" y="196777"/>
                </a:cubicBezTo>
                <a:lnTo>
                  <a:pt x="1865611" y="144351"/>
                </a:lnTo>
                <a:lnTo>
                  <a:pt x="1827511" y="144351"/>
                </a:lnTo>
                <a:lnTo>
                  <a:pt x="1827511" y="110823"/>
                </a:lnTo>
                <a:lnTo>
                  <a:pt x="1903101" y="110823"/>
                </a:lnTo>
                <a:lnTo>
                  <a:pt x="1903101" y="223904"/>
                </a:lnTo>
                <a:cubicBezTo>
                  <a:pt x="1895177" y="226342"/>
                  <a:pt x="1885321" y="228476"/>
                  <a:pt x="1873536" y="230305"/>
                </a:cubicBezTo>
                <a:cubicBezTo>
                  <a:pt x="1861750" y="232134"/>
                  <a:pt x="1849253" y="233048"/>
                  <a:pt x="1836045" y="233048"/>
                </a:cubicBezTo>
                <a:cubicBezTo>
                  <a:pt x="1819993" y="233048"/>
                  <a:pt x="1805667" y="231524"/>
                  <a:pt x="1793069" y="228476"/>
                </a:cubicBezTo>
                <a:cubicBezTo>
                  <a:pt x="1780470" y="225428"/>
                  <a:pt x="1769751" y="219891"/>
                  <a:pt x="1760912" y="211864"/>
                </a:cubicBezTo>
                <a:cubicBezTo>
                  <a:pt x="1752073" y="203838"/>
                  <a:pt x="1745317" y="192764"/>
                  <a:pt x="1740643" y="178641"/>
                </a:cubicBezTo>
                <a:cubicBezTo>
                  <a:pt x="1735969" y="164519"/>
                  <a:pt x="1733633" y="146383"/>
                  <a:pt x="1733633" y="124234"/>
                </a:cubicBezTo>
                <a:cubicBezTo>
                  <a:pt x="1733633" y="103914"/>
                  <a:pt x="1736020" y="86795"/>
                  <a:pt x="1740795" y="72876"/>
                </a:cubicBezTo>
                <a:cubicBezTo>
                  <a:pt x="1745571" y="58956"/>
                  <a:pt x="1752479" y="47730"/>
                  <a:pt x="1761522" y="39195"/>
                </a:cubicBezTo>
                <a:cubicBezTo>
                  <a:pt x="1770564" y="30661"/>
                  <a:pt x="1781537" y="24565"/>
                  <a:pt x="1794440" y="20907"/>
                </a:cubicBezTo>
                <a:cubicBezTo>
                  <a:pt x="1807343" y="17250"/>
                  <a:pt x="1821923" y="15421"/>
                  <a:pt x="1838179" y="15421"/>
                </a:cubicBezTo>
                <a:close/>
                <a:moveTo>
                  <a:pt x="1561421" y="15421"/>
                </a:moveTo>
                <a:cubicBezTo>
                  <a:pt x="1576661" y="15421"/>
                  <a:pt x="1590123" y="17097"/>
                  <a:pt x="1601807" y="20450"/>
                </a:cubicBezTo>
                <a:cubicBezTo>
                  <a:pt x="1613491" y="23803"/>
                  <a:pt x="1623346" y="29594"/>
                  <a:pt x="1631372" y="37824"/>
                </a:cubicBezTo>
                <a:cubicBezTo>
                  <a:pt x="1639399" y="46053"/>
                  <a:pt x="1645444" y="57178"/>
                  <a:pt x="1649508" y="71199"/>
                </a:cubicBezTo>
                <a:cubicBezTo>
                  <a:pt x="1653572" y="85220"/>
                  <a:pt x="1655604" y="102898"/>
                  <a:pt x="1655604" y="124234"/>
                </a:cubicBezTo>
                <a:cubicBezTo>
                  <a:pt x="1655604" y="145774"/>
                  <a:pt x="1653572" y="163554"/>
                  <a:pt x="1649508" y="177574"/>
                </a:cubicBezTo>
                <a:cubicBezTo>
                  <a:pt x="1645444" y="191595"/>
                  <a:pt x="1639399" y="202720"/>
                  <a:pt x="1631372" y="210950"/>
                </a:cubicBezTo>
                <a:cubicBezTo>
                  <a:pt x="1623346" y="219180"/>
                  <a:pt x="1613491" y="224920"/>
                  <a:pt x="1601807" y="228171"/>
                </a:cubicBezTo>
                <a:cubicBezTo>
                  <a:pt x="1590123" y="231422"/>
                  <a:pt x="1576661" y="233048"/>
                  <a:pt x="1561421" y="233048"/>
                </a:cubicBezTo>
                <a:cubicBezTo>
                  <a:pt x="1546181" y="233048"/>
                  <a:pt x="1532668" y="231422"/>
                  <a:pt x="1520882" y="228171"/>
                </a:cubicBezTo>
                <a:cubicBezTo>
                  <a:pt x="1509097" y="224920"/>
                  <a:pt x="1499241" y="219180"/>
                  <a:pt x="1491317" y="210950"/>
                </a:cubicBezTo>
                <a:cubicBezTo>
                  <a:pt x="1483392" y="202720"/>
                  <a:pt x="1477347" y="191595"/>
                  <a:pt x="1473181" y="177574"/>
                </a:cubicBezTo>
                <a:cubicBezTo>
                  <a:pt x="1469015" y="163554"/>
                  <a:pt x="1466933" y="145774"/>
                  <a:pt x="1466933" y="124234"/>
                </a:cubicBezTo>
                <a:cubicBezTo>
                  <a:pt x="1466933" y="102898"/>
                  <a:pt x="1469015" y="85220"/>
                  <a:pt x="1473181" y="71199"/>
                </a:cubicBezTo>
                <a:cubicBezTo>
                  <a:pt x="1477347" y="57178"/>
                  <a:pt x="1483392" y="46053"/>
                  <a:pt x="1491317" y="37824"/>
                </a:cubicBezTo>
                <a:cubicBezTo>
                  <a:pt x="1499241" y="29594"/>
                  <a:pt x="1509097" y="23803"/>
                  <a:pt x="1520882" y="20450"/>
                </a:cubicBezTo>
                <a:cubicBezTo>
                  <a:pt x="1532668" y="17097"/>
                  <a:pt x="1546181" y="15421"/>
                  <a:pt x="1561421" y="15421"/>
                </a:cubicBezTo>
                <a:close/>
                <a:moveTo>
                  <a:pt x="239444" y="0"/>
                </a:moveTo>
                <a:cubicBezTo>
                  <a:pt x="371685" y="0"/>
                  <a:pt x="478888" y="107203"/>
                  <a:pt x="478888" y="239444"/>
                </a:cubicBezTo>
                <a:cubicBezTo>
                  <a:pt x="478888" y="371685"/>
                  <a:pt x="371685" y="478888"/>
                  <a:pt x="239444" y="478888"/>
                </a:cubicBezTo>
                <a:cubicBezTo>
                  <a:pt x="107203" y="478888"/>
                  <a:pt x="0" y="371685"/>
                  <a:pt x="0" y="239444"/>
                </a:cubicBezTo>
                <a:cubicBezTo>
                  <a:pt x="0" y="107203"/>
                  <a:pt x="107203" y="0"/>
                  <a:pt x="23944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170640219"/>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图文-11">
    <p:spTree>
      <p:nvGrpSpPr>
        <p:cNvPr id="1" name=""/>
        <p:cNvGrpSpPr/>
        <p:nvPr/>
      </p:nvGrpSpPr>
      <p:grpSpPr>
        <a:xfrm>
          <a:off x="0" y="0"/>
          <a:ext cx="0" cy="0"/>
          <a:chOff x="0" y="0"/>
          <a:chExt cx="0" cy="0"/>
        </a:xfrm>
      </p:grpSpPr>
      <p:sp>
        <p:nvSpPr>
          <p:cNvPr id="51" name="矩形 50">
            <a:extLst>
              <a:ext uri="{FF2B5EF4-FFF2-40B4-BE49-F238E27FC236}">
                <a16:creationId xmlns:a16="http://schemas.microsoft.com/office/drawing/2014/main" id="{989EF782-C727-4B06-8DA7-CC0B67E48210}"/>
              </a:ext>
            </a:extLst>
          </p:cNvPr>
          <p:cNvSpPr/>
          <p:nvPr userDrawn="1"/>
        </p:nvSpPr>
        <p:spPr>
          <a:xfrm>
            <a:off x="0" y="6570000"/>
            <a:ext cx="12192000" cy="288000"/>
          </a:xfrm>
          <a:prstGeom prst="rect">
            <a:avLst/>
          </a:prstGeom>
          <a:gradFill>
            <a:gsLst>
              <a:gs pos="0">
                <a:schemeClr val="accent1"/>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R" panose="00020600040101010101" pitchFamily="18" charset="-122"/>
            </a:endParaRPr>
          </a:p>
        </p:txBody>
      </p:sp>
      <p:cxnSp>
        <p:nvCxnSpPr>
          <p:cNvPr id="6" name="直接连接符 5">
            <a:extLst>
              <a:ext uri="{FF2B5EF4-FFF2-40B4-BE49-F238E27FC236}">
                <a16:creationId xmlns:a16="http://schemas.microsoft.com/office/drawing/2014/main" id="{7CBF2DD9-8775-4BBA-B02F-7313C992FECE}"/>
              </a:ext>
            </a:extLst>
          </p:cNvPr>
          <p:cNvCxnSpPr>
            <a:cxnSpLocks/>
          </p:cNvCxnSpPr>
          <p:nvPr userDrawn="1"/>
        </p:nvCxnSpPr>
        <p:spPr>
          <a:xfrm>
            <a:off x="660400" y="817563"/>
            <a:ext cx="108585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灯片编号占位符 3">
            <a:extLst>
              <a:ext uri="{FF2B5EF4-FFF2-40B4-BE49-F238E27FC236}">
                <a16:creationId xmlns:a16="http://schemas.microsoft.com/office/drawing/2014/main" id="{E7FEBF59-6C30-4635-BE70-BF65470DF9DC}"/>
              </a:ext>
            </a:extLst>
          </p:cNvPr>
          <p:cNvSpPr>
            <a:spLocks noGrp="1"/>
          </p:cNvSpPr>
          <p:nvPr userDrawn="1">
            <p:ph type="sldNum" sz="quarter" idx="12"/>
          </p:nvPr>
        </p:nvSpPr>
        <p:spPr>
          <a:xfrm>
            <a:off x="8879028" y="6524196"/>
            <a:ext cx="2743200" cy="365125"/>
          </a:xfrm>
        </p:spPr>
        <p:txBody>
          <a:bodyPr/>
          <a:lstStyle>
            <a:lvl1pPr>
              <a:defRPr sz="1000">
                <a:solidFill>
                  <a:schemeClr val="accent5">
                    <a:lumMod val="20000"/>
                    <a:lumOff val="80000"/>
                  </a:schemeClr>
                </a:solidFill>
                <a:latin typeface="阿里巴巴普惠体 R" panose="00020600040101010101" pitchFamily="18" charset="-122"/>
              </a:defRPr>
            </a:lvl1pPr>
          </a:lstStyle>
          <a:p>
            <a:fld id="{75AA9096-2E4D-442F-BCF0-AA35F007B576}" type="slidenum">
              <a:rPr lang="zh-CN" altLang="en-US" smtClean="0"/>
              <a:pPr/>
              <a:t>‹#›</a:t>
            </a:fld>
            <a:endParaRPr lang="zh-CN" altLang="en-US" dirty="0"/>
          </a:p>
        </p:txBody>
      </p:sp>
      <p:sp>
        <p:nvSpPr>
          <p:cNvPr id="52" name="椭圆 51">
            <a:extLst>
              <a:ext uri="{FF2B5EF4-FFF2-40B4-BE49-F238E27FC236}">
                <a16:creationId xmlns:a16="http://schemas.microsoft.com/office/drawing/2014/main" id="{9BFCAD04-6F58-44AA-89E9-405C370DBBB6}"/>
              </a:ext>
            </a:extLst>
          </p:cNvPr>
          <p:cNvSpPr/>
          <p:nvPr userDrawn="1"/>
        </p:nvSpPr>
        <p:spPr>
          <a:xfrm>
            <a:off x="307394" y="147389"/>
            <a:ext cx="594613" cy="594613"/>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R" panose="00020600040101010101" pitchFamily="18" charset="-122"/>
            </a:endParaRPr>
          </a:p>
        </p:txBody>
      </p:sp>
      <p:sp>
        <p:nvSpPr>
          <p:cNvPr id="54" name="标题 53">
            <a:extLst>
              <a:ext uri="{FF2B5EF4-FFF2-40B4-BE49-F238E27FC236}">
                <a16:creationId xmlns:a16="http://schemas.microsoft.com/office/drawing/2014/main" id="{5C8CB8A6-E4C9-4CB3-AA58-D970F712EBA4}"/>
              </a:ext>
            </a:extLst>
          </p:cNvPr>
          <p:cNvSpPr>
            <a:spLocks noGrp="1"/>
          </p:cNvSpPr>
          <p:nvPr userDrawn="1">
            <p:ph type="title" hasCustomPrompt="1"/>
          </p:nvPr>
        </p:nvSpPr>
        <p:spPr>
          <a:xfrm>
            <a:off x="590229" y="203792"/>
            <a:ext cx="7282912" cy="523220"/>
          </a:xfrm>
        </p:spPr>
        <p:txBody>
          <a:bodyPr bIns="0" anchor="b" anchorCtr="0">
            <a:normAutofit/>
          </a:bodyPr>
          <a:lstStyle>
            <a:lvl1pPr>
              <a:defRPr lang="zh-CN" altLang="en-US" sz="2800" b="1" kern="1200" spc="100" baseline="0" dirty="0">
                <a:solidFill>
                  <a:schemeClr val="tx2">
                    <a:lumMod val="50000"/>
                  </a:schemeClr>
                </a:solidFill>
                <a:latin typeface="+mj-ea"/>
                <a:ea typeface="+mj-ea"/>
                <a:cs typeface="+mn-cs"/>
              </a:defRPr>
            </a:lvl1pPr>
          </a:lstStyle>
          <a:p>
            <a:r>
              <a:rPr lang="zh-CN" altLang="en-US" dirty="0"/>
              <a:t>单击此处输入标题</a:t>
            </a:r>
          </a:p>
        </p:txBody>
      </p:sp>
      <p:sp>
        <p:nvSpPr>
          <p:cNvPr id="53" name="图片占位符 13">
            <a:extLst>
              <a:ext uri="{FF2B5EF4-FFF2-40B4-BE49-F238E27FC236}">
                <a16:creationId xmlns:a16="http://schemas.microsoft.com/office/drawing/2014/main" id="{7732398C-0B3B-4895-8897-C7BAE532F75C}"/>
              </a:ext>
            </a:extLst>
          </p:cNvPr>
          <p:cNvSpPr>
            <a:spLocks noGrp="1"/>
          </p:cNvSpPr>
          <p:nvPr>
            <p:ph type="pic" sz="quarter" idx="14"/>
          </p:nvPr>
        </p:nvSpPr>
        <p:spPr>
          <a:xfrm>
            <a:off x="304800" y="913582"/>
            <a:ext cx="1498600" cy="1498600"/>
          </a:xfrm>
          <a:custGeom>
            <a:avLst/>
            <a:gdLst>
              <a:gd name="connsiteX0" fmla="*/ 749300 w 1498600"/>
              <a:gd name="connsiteY0" fmla="*/ 0 h 1498600"/>
              <a:gd name="connsiteX1" fmla="*/ 1498600 w 1498600"/>
              <a:gd name="connsiteY1" fmla="*/ 749300 h 1498600"/>
              <a:gd name="connsiteX2" fmla="*/ 749300 w 1498600"/>
              <a:gd name="connsiteY2" fmla="*/ 1498600 h 1498600"/>
              <a:gd name="connsiteX3" fmla="*/ 0 w 1498600"/>
              <a:gd name="connsiteY3" fmla="*/ 749300 h 1498600"/>
              <a:gd name="connsiteX4" fmla="*/ 749300 w 1498600"/>
              <a:gd name="connsiteY4" fmla="*/ 0 h 149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600" h="1498600">
                <a:moveTo>
                  <a:pt x="749300" y="0"/>
                </a:moveTo>
                <a:cubicBezTo>
                  <a:pt x="1163127" y="0"/>
                  <a:pt x="1498600" y="335473"/>
                  <a:pt x="1498600" y="749300"/>
                </a:cubicBezTo>
                <a:cubicBezTo>
                  <a:pt x="1498600" y="1163127"/>
                  <a:pt x="1163127" y="1498600"/>
                  <a:pt x="749300" y="1498600"/>
                </a:cubicBezTo>
                <a:cubicBezTo>
                  <a:pt x="335473" y="1498600"/>
                  <a:pt x="0" y="1163127"/>
                  <a:pt x="0" y="749300"/>
                </a:cubicBezTo>
                <a:cubicBezTo>
                  <a:pt x="0" y="335473"/>
                  <a:pt x="335473" y="0"/>
                  <a:pt x="749300" y="0"/>
                </a:cubicBezTo>
                <a:close/>
              </a:path>
            </a:pathLst>
          </a:custGeom>
          <a:ln>
            <a:gradFill flip="none" rotWithShape="1">
              <a:gsLst>
                <a:gs pos="0">
                  <a:schemeClr val="accent1">
                    <a:lumMod val="20000"/>
                    <a:lumOff val="80000"/>
                    <a:alpha val="0"/>
                  </a:schemeClr>
                </a:gs>
                <a:gs pos="100000">
                  <a:schemeClr val="accent1">
                    <a:lumMod val="40000"/>
                    <a:lumOff val="60000"/>
                  </a:schemeClr>
                </a:gs>
              </a:gsLst>
              <a:lin ang="2700000" scaled="1"/>
              <a:tileRect/>
            </a:gradFill>
          </a:ln>
        </p:spPr>
        <p:txBody>
          <a:bodyPr wrap="square">
            <a:noAutofit/>
          </a:bodyPr>
          <a:lstStyle/>
          <a:p>
            <a:endParaRPr lang="zh-CN" altLang="en-US"/>
          </a:p>
        </p:txBody>
      </p:sp>
      <p:sp>
        <p:nvSpPr>
          <p:cNvPr id="55" name="图片占位符 15">
            <a:extLst>
              <a:ext uri="{FF2B5EF4-FFF2-40B4-BE49-F238E27FC236}">
                <a16:creationId xmlns:a16="http://schemas.microsoft.com/office/drawing/2014/main" id="{75D1C34F-3391-4BFF-980F-08F9BB98F52B}"/>
              </a:ext>
            </a:extLst>
          </p:cNvPr>
          <p:cNvSpPr>
            <a:spLocks noGrp="1"/>
          </p:cNvSpPr>
          <p:nvPr>
            <p:ph type="pic" sz="quarter" idx="15"/>
          </p:nvPr>
        </p:nvSpPr>
        <p:spPr>
          <a:xfrm>
            <a:off x="3297766" y="913582"/>
            <a:ext cx="1498600" cy="1498600"/>
          </a:xfrm>
          <a:custGeom>
            <a:avLst/>
            <a:gdLst>
              <a:gd name="connsiteX0" fmla="*/ 749300 w 1498600"/>
              <a:gd name="connsiteY0" fmla="*/ 0 h 1498600"/>
              <a:gd name="connsiteX1" fmla="*/ 1498600 w 1498600"/>
              <a:gd name="connsiteY1" fmla="*/ 749300 h 1498600"/>
              <a:gd name="connsiteX2" fmla="*/ 749300 w 1498600"/>
              <a:gd name="connsiteY2" fmla="*/ 1498600 h 1498600"/>
              <a:gd name="connsiteX3" fmla="*/ 0 w 1498600"/>
              <a:gd name="connsiteY3" fmla="*/ 749300 h 1498600"/>
              <a:gd name="connsiteX4" fmla="*/ 749300 w 1498600"/>
              <a:gd name="connsiteY4" fmla="*/ 0 h 149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600" h="1498600">
                <a:moveTo>
                  <a:pt x="749300" y="0"/>
                </a:moveTo>
                <a:cubicBezTo>
                  <a:pt x="1163127" y="0"/>
                  <a:pt x="1498600" y="335473"/>
                  <a:pt x="1498600" y="749300"/>
                </a:cubicBezTo>
                <a:cubicBezTo>
                  <a:pt x="1498600" y="1163127"/>
                  <a:pt x="1163127" y="1498600"/>
                  <a:pt x="749300" y="1498600"/>
                </a:cubicBezTo>
                <a:cubicBezTo>
                  <a:pt x="335473" y="1498600"/>
                  <a:pt x="0" y="1163127"/>
                  <a:pt x="0" y="749300"/>
                </a:cubicBezTo>
                <a:cubicBezTo>
                  <a:pt x="0" y="335473"/>
                  <a:pt x="335473" y="0"/>
                  <a:pt x="749300" y="0"/>
                </a:cubicBezTo>
                <a:close/>
              </a:path>
            </a:pathLst>
          </a:custGeom>
          <a:ln>
            <a:gradFill flip="none" rotWithShape="1">
              <a:gsLst>
                <a:gs pos="0">
                  <a:schemeClr val="accent1">
                    <a:lumMod val="20000"/>
                    <a:lumOff val="80000"/>
                    <a:alpha val="0"/>
                  </a:schemeClr>
                </a:gs>
                <a:gs pos="100000">
                  <a:schemeClr val="accent1">
                    <a:lumMod val="40000"/>
                    <a:lumOff val="60000"/>
                  </a:schemeClr>
                </a:gs>
              </a:gsLst>
              <a:lin ang="2700000" scaled="1"/>
              <a:tileRect/>
            </a:gradFill>
          </a:ln>
        </p:spPr>
        <p:txBody>
          <a:bodyPr wrap="square">
            <a:noAutofit/>
          </a:bodyPr>
          <a:lstStyle/>
          <a:p>
            <a:endParaRPr lang="zh-CN" altLang="en-US"/>
          </a:p>
        </p:txBody>
      </p:sp>
      <p:sp>
        <p:nvSpPr>
          <p:cNvPr id="58" name="图片占位符 16">
            <a:extLst>
              <a:ext uri="{FF2B5EF4-FFF2-40B4-BE49-F238E27FC236}">
                <a16:creationId xmlns:a16="http://schemas.microsoft.com/office/drawing/2014/main" id="{1976E847-BEF9-464E-9E1C-FE29297CA1BA}"/>
              </a:ext>
            </a:extLst>
          </p:cNvPr>
          <p:cNvSpPr>
            <a:spLocks noGrp="1"/>
          </p:cNvSpPr>
          <p:nvPr>
            <p:ph type="pic" sz="quarter" idx="16"/>
          </p:nvPr>
        </p:nvSpPr>
        <p:spPr>
          <a:xfrm>
            <a:off x="6290732" y="913582"/>
            <a:ext cx="1498600" cy="1498600"/>
          </a:xfrm>
          <a:custGeom>
            <a:avLst/>
            <a:gdLst>
              <a:gd name="connsiteX0" fmla="*/ 749300 w 1498600"/>
              <a:gd name="connsiteY0" fmla="*/ 0 h 1498600"/>
              <a:gd name="connsiteX1" fmla="*/ 1498600 w 1498600"/>
              <a:gd name="connsiteY1" fmla="*/ 749300 h 1498600"/>
              <a:gd name="connsiteX2" fmla="*/ 749300 w 1498600"/>
              <a:gd name="connsiteY2" fmla="*/ 1498600 h 1498600"/>
              <a:gd name="connsiteX3" fmla="*/ 0 w 1498600"/>
              <a:gd name="connsiteY3" fmla="*/ 749300 h 1498600"/>
              <a:gd name="connsiteX4" fmla="*/ 749300 w 1498600"/>
              <a:gd name="connsiteY4" fmla="*/ 0 h 149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600" h="1498600">
                <a:moveTo>
                  <a:pt x="749300" y="0"/>
                </a:moveTo>
                <a:cubicBezTo>
                  <a:pt x="1163127" y="0"/>
                  <a:pt x="1498600" y="335473"/>
                  <a:pt x="1498600" y="749300"/>
                </a:cubicBezTo>
                <a:cubicBezTo>
                  <a:pt x="1498600" y="1163127"/>
                  <a:pt x="1163127" y="1498600"/>
                  <a:pt x="749300" y="1498600"/>
                </a:cubicBezTo>
                <a:cubicBezTo>
                  <a:pt x="335473" y="1498600"/>
                  <a:pt x="0" y="1163127"/>
                  <a:pt x="0" y="749300"/>
                </a:cubicBezTo>
                <a:cubicBezTo>
                  <a:pt x="0" y="335473"/>
                  <a:pt x="335473" y="0"/>
                  <a:pt x="749300" y="0"/>
                </a:cubicBezTo>
                <a:close/>
              </a:path>
            </a:pathLst>
          </a:custGeom>
          <a:ln>
            <a:gradFill flip="none" rotWithShape="1">
              <a:gsLst>
                <a:gs pos="0">
                  <a:schemeClr val="accent1">
                    <a:lumMod val="20000"/>
                    <a:lumOff val="80000"/>
                    <a:alpha val="0"/>
                  </a:schemeClr>
                </a:gs>
                <a:gs pos="100000">
                  <a:schemeClr val="accent1">
                    <a:lumMod val="40000"/>
                    <a:lumOff val="60000"/>
                  </a:schemeClr>
                </a:gs>
              </a:gsLst>
              <a:lin ang="2700000" scaled="1"/>
              <a:tileRect/>
            </a:gradFill>
          </a:ln>
        </p:spPr>
        <p:txBody>
          <a:bodyPr wrap="square">
            <a:noAutofit/>
          </a:bodyPr>
          <a:lstStyle/>
          <a:p>
            <a:endParaRPr lang="zh-CN" altLang="en-US"/>
          </a:p>
        </p:txBody>
      </p:sp>
      <p:sp>
        <p:nvSpPr>
          <p:cNvPr id="59" name="图片占位符 17">
            <a:extLst>
              <a:ext uri="{FF2B5EF4-FFF2-40B4-BE49-F238E27FC236}">
                <a16:creationId xmlns:a16="http://schemas.microsoft.com/office/drawing/2014/main" id="{5D4779CC-B9F7-4DCD-B600-02E581830946}"/>
              </a:ext>
            </a:extLst>
          </p:cNvPr>
          <p:cNvSpPr>
            <a:spLocks noGrp="1"/>
          </p:cNvSpPr>
          <p:nvPr>
            <p:ph type="pic" sz="quarter" idx="17"/>
          </p:nvPr>
        </p:nvSpPr>
        <p:spPr>
          <a:xfrm>
            <a:off x="9283699" y="913582"/>
            <a:ext cx="1498600" cy="1498600"/>
          </a:xfrm>
          <a:custGeom>
            <a:avLst/>
            <a:gdLst>
              <a:gd name="connsiteX0" fmla="*/ 749300 w 1498600"/>
              <a:gd name="connsiteY0" fmla="*/ 0 h 1498600"/>
              <a:gd name="connsiteX1" fmla="*/ 1498600 w 1498600"/>
              <a:gd name="connsiteY1" fmla="*/ 749300 h 1498600"/>
              <a:gd name="connsiteX2" fmla="*/ 749300 w 1498600"/>
              <a:gd name="connsiteY2" fmla="*/ 1498600 h 1498600"/>
              <a:gd name="connsiteX3" fmla="*/ 0 w 1498600"/>
              <a:gd name="connsiteY3" fmla="*/ 749300 h 1498600"/>
              <a:gd name="connsiteX4" fmla="*/ 749300 w 1498600"/>
              <a:gd name="connsiteY4" fmla="*/ 0 h 149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600" h="1498600">
                <a:moveTo>
                  <a:pt x="749300" y="0"/>
                </a:moveTo>
                <a:cubicBezTo>
                  <a:pt x="1163127" y="0"/>
                  <a:pt x="1498600" y="335473"/>
                  <a:pt x="1498600" y="749300"/>
                </a:cubicBezTo>
                <a:cubicBezTo>
                  <a:pt x="1498600" y="1163127"/>
                  <a:pt x="1163127" y="1498600"/>
                  <a:pt x="749300" y="1498600"/>
                </a:cubicBezTo>
                <a:cubicBezTo>
                  <a:pt x="335473" y="1498600"/>
                  <a:pt x="0" y="1163127"/>
                  <a:pt x="0" y="749300"/>
                </a:cubicBezTo>
                <a:cubicBezTo>
                  <a:pt x="0" y="335473"/>
                  <a:pt x="335473" y="0"/>
                  <a:pt x="749300" y="0"/>
                </a:cubicBezTo>
                <a:close/>
              </a:path>
            </a:pathLst>
          </a:custGeom>
          <a:ln>
            <a:gradFill flip="none" rotWithShape="1">
              <a:gsLst>
                <a:gs pos="0">
                  <a:schemeClr val="accent1">
                    <a:lumMod val="20000"/>
                    <a:lumOff val="80000"/>
                    <a:alpha val="0"/>
                  </a:schemeClr>
                </a:gs>
                <a:gs pos="100000">
                  <a:schemeClr val="accent1">
                    <a:lumMod val="40000"/>
                    <a:lumOff val="60000"/>
                  </a:schemeClr>
                </a:gs>
              </a:gsLst>
              <a:lin ang="2700000" scaled="1"/>
              <a:tileRect/>
            </a:gradFill>
          </a:ln>
        </p:spPr>
        <p:txBody>
          <a:bodyPr wrap="square">
            <a:noAutofit/>
          </a:bodyPr>
          <a:lstStyle/>
          <a:p>
            <a:endParaRPr lang="zh-CN" altLang="en-US"/>
          </a:p>
        </p:txBody>
      </p:sp>
      <p:sp>
        <p:nvSpPr>
          <p:cNvPr id="104" name="图片占位符 18">
            <a:extLst>
              <a:ext uri="{FF2B5EF4-FFF2-40B4-BE49-F238E27FC236}">
                <a16:creationId xmlns:a16="http://schemas.microsoft.com/office/drawing/2014/main" id="{79CCA115-0AA4-4795-96BA-301515CE9D37}"/>
              </a:ext>
            </a:extLst>
          </p:cNvPr>
          <p:cNvSpPr>
            <a:spLocks noGrp="1"/>
          </p:cNvSpPr>
          <p:nvPr>
            <p:ph type="pic" sz="quarter" idx="18"/>
          </p:nvPr>
        </p:nvSpPr>
        <p:spPr>
          <a:xfrm>
            <a:off x="304800" y="3783782"/>
            <a:ext cx="1498600" cy="1498600"/>
          </a:xfrm>
          <a:custGeom>
            <a:avLst/>
            <a:gdLst>
              <a:gd name="connsiteX0" fmla="*/ 749300 w 1498600"/>
              <a:gd name="connsiteY0" fmla="*/ 0 h 1498600"/>
              <a:gd name="connsiteX1" fmla="*/ 1498600 w 1498600"/>
              <a:gd name="connsiteY1" fmla="*/ 749300 h 1498600"/>
              <a:gd name="connsiteX2" fmla="*/ 749300 w 1498600"/>
              <a:gd name="connsiteY2" fmla="*/ 1498600 h 1498600"/>
              <a:gd name="connsiteX3" fmla="*/ 0 w 1498600"/>
              <a:gd name="connsiteY3" fmla="*/ 749300 h 1498600"/>
              <a:gd name="connsiteX4" fmla="*/ 749300 w 1498600"/>
              <a:gd name="connsiteY4" fmla="*/ 0 h 149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600" h="1498600">
                <a:moveTo>
                  <a:pt x="749300" y="0"/>
                </a:moveTo>
                <a:cubicBezTo>
                  <a:pt x="1163127" y="0"/>
                  <a:pt x="1498600" y="335473"/>
                  <a:pt x="1498600" y="749300"/>
                </a:cubicBezTo>
                <a:cubicBezTo>
                  <a:pt x="1498600" y="1163127"/>
                  <a:pt x="1163127" y="1498600"/>
                  <a:pt x="749300" y="1498600"/>
                </a:cubicBezTo>
                <a:cubicBezTo>
                  <a:pt x="335473" y="1498600"/>
                  <a:pt x="0" y="1163127"/>
                  <a:pt x="0" y="749300"/>
                </a:cubicBezTo>
                <a:cubicBezTo>
                  <a:pt x="0" y="335473"/>
                  <a:pt x="335473" y="0"/>
                  <a:pt x="749300" y="0"/>
                </a:cubicBezTo>
                <a:close/>
              </a:path>
            </a:pathLst>
          </a:custGeom>
          <a:ln>
            <a:gradFill flip="none" rotWithShape="1">
              <a:gsLst>
                <a:gs pos="0">
                  <a:schemeClr val="accent1">
                    <a:lumMod val="20000"/>
                    <a:lumOff val="80000"/>
                    <a:alpha val="0"/>
                  </a:schemeClr>
                </a:gs>
                <a:gs pos="100000">
                  <a:schemeClr val="accent1">
                    <a:lumMod val="40000"/>
                    <a:lumOff val="60000"/>
                  </a:schemeClr>
                </a:gs>
              </a:gsLst>
              <a:lin ang="2700000" scaled="1"/>
              <a:tileRect/>
            </a:gradFill>
          </a:ln>
        </p:spPr>
        <p:txBody>
          <a:bodyPr wrap="square">
            <a:noAutofit/>
          </a:bodyPr>
          <a:lstStyle/>
          <a:p>
            <a:endParaRPr lang="zh-CN" altLang="en-US"/>
          </a:p>
        </p:txBody>
      </p:sp>
      <p:sp>
        <p:nvSpPr>
          <p:cNvPr id="105" name="图片占位符 19">
            <a:extLst>
              <a:ext uri="{FF2B5EF4-FFF2-40B4-BE49-F238E27FC236}">
                <a16:creationId xmlns:a16="http://schemas.microsoft.com/office/drawing/2014/main" id="{EC237751-BF70-4E16-9CAE-77E82202F995}"/>
              </a:ext>
            </a:extLst>
          </p:cNvPr>
          <p:cNvSpPr>
            <a:spLocks noGrp="1"/>
          </p:cNvSpPr>
          <p:nvPr>
            <p:ph type="pic" sz="quarter" idx="19"/>
          </p:nvPr>
        </p:nvSpPr>
        <p:spPr>
          <a:xfrm>
            <a:off x="3297766" y="3783782"/>
            <a:ext cx="1498600" cy="1498600"/>
          </a:xfrm>
          <a:custGeom>
            <a:avLst/>
            <a:gdLst>
              <a:gd name="connsiteX0" fmla="*/ 749300 w 1498600"/>
              <a:gd name="connsiteY0" fmla="*/ 0 h 1498600"/>
              <a:gd name="connsiteX1" fmla="*/ 1498600 w 1498600"/>
              <a:gd name="connsiteY1" fmla="*/ 749300 h 1498600"/>
              <a:gd name="connsiteX2" fmla="*/ 749300 w 1498600"/>
              <a:gd name="connsiteY2" fmla="*/ 1498600 h 1498600"/>
              <a:gd name="connsiteX3" fmla="*/ 0 w 1498600"/>
              <a:gd name="connsiteY3" fmla="*/ 749300 h 1498600"/>
              <a:gd name="connsiteX4" fmla="*/ 749300 w 1498600"/>
              <a:gd name="connsiteY4" fmla="*/ 0 h 149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600" h="1498600">
                <a:moveTo>
                  <a:pt x="749300" y="0"/>
                </a:moveTo>
                <a:cubicBezTo>
                  <a:pt x="1163127" y="0"/>
                  <a:pt x="1498600" y="335473"/>
                  <a:pt x="1498600" y="749300"/>
                </a:cubicBezTo>
                <a:cubicBezTo>
                  <a:pt x="1498600" y="1163127"/>
                  <a:pt x="1163127" y="1498600"/>
                  <a:pt x="749300" y="1498600"/>
                </a:cubicBezTo>
                <a:cubicBezTo>
                  <a:pt x="335473" y="1498600"/>
                  <a:pt x="0" y="1163127"/>
                  <a:pt x="0" y="749300"/>
                </a:cubicBezTo>
                <a:cubicBezTo>
                  <a:pt x="0" y="335473"/>
                  <a:pt x="335473" y="0"/>
                  <a:pt x="749300" y="0"/>
                </a:cubicBezTo>
                <a:close/>
              </a:path>
            </a:pathLst>
          </a:custGeom>
          <a:ln>
            <a:gradFill flip="none" rotWithShape="1">
              <a:gsLst>
                <a:gs pos="0">
                  <a:schemeClr val="accent1">
                    <a:lumMod val="20000"/>
                    <a:lumOff val="80000"/>
                    <a:alpha val="0"/>
                  </a:schemeClr>
                </a:gs>
                <a:gs pos="100000">
                  <a:schemeClr val="accent1">
                    <a:lumMod val="40000"/>
                    <a:lumOff val="60000"/>
                  </a:schemeClr>
                </a:gs>
              </a:gsLst>
              <a:lin ang="2700000" scaled="1"/>
              <a:tileRect/>
            </a:gradFill>
          </a:ln>
        </p:spPr>
        <p:txBody>
          <a:bodyPr wrap="square">
            <a:noAutofit/>
          </a:bodyPr>
          <a:lstStyle/>
          <a:p>
            <a:endParaRPr lang="zh-CN" altLang="en-US"/>
          </a:p>
        </p:txBody>
      </p:sp>
      <p:sp>
        <p:nvSpPr>
          <p:cNvPr id="106" name="图片占位符 20">
            <a:extLst>
              <a:ext uri="{FF2B5EF4-FFF2-40B4-BE49-F238E27FC236}">
                <a16:creationId xmlns:a16="http://schemas.microsoft.com/office/drawing/2014/main" id="{F5C429EB-B649-45D3-88D8-763202338A2E}"/>
              </a:ext>
            </a:extLst>
          </p:cNvPr>
          <p:cNvSpPr>
            <a:spLocks noGrp="1"/>
          </p:cNvSpPr>
          <p:nvPr>
            <p:ph type="pic" sz="quarter" idx="20"/>
          </p:nvPr>
        </p:nvSpPr>
        <p:spPr>
          <a:xfrm>
            <a:off x="6290732" y="3783782"/>
            <a:ext cx="1498600" cy="1498600"/>
          </a:xfrm>
          <a:custGeom>
            <a:avLst/>
            <a:gdLst>
              <a:gd name="connsiteX0" fmla="*/ 749300 w 1498600"/>
              <a:gd name="connsiteY0" fmla="*/ 0 h 1498600"/>
              <a:gd name="connsiteX1" fmla="*/ 1498600 w 1498600"/>
              <a:gd name="connsiteY1" fmla="*/ 749300 h 1498600"/>
              <a:gd name="connsiteX2" fmla="*/ 749300 w 1498600"/>
              <a:gd name="connsiteY2" fmla="*/ 1498600 h 1498600"/>
              <a:gd name="connsiteX3" fmla="*/ 0 w 1498600"/>
              <a:gd name="connsiteY3" fmla="*/ 749300 h 1498600"/>
              <a:gd name="connsiteX4" fmla="*/ 749300 w 1498600"/>
              <a:gd name="connsiteY4" fmla="*/ 0 h 149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600" h="1498600">
                <a:moveTo>
                  <a:pt x="749300" y="0"/>
                </a:moveTo>
                <a:cubicBezTo>
                  <a:pt x="1163127" y="0"/>
                  <a:pt x="1498600" y="335473"/>
                  <a:pt x="1498600" y="749300"/>
                </a:cubicBezTo>
                <a:cubicBezTo>
                  <a:pt x="1498600" y="1163127"/>
                  <a:pt x="1163127" y="1498600"/>
                  <a:pt x="749300" y="1498600"/>
                </a:cubicBezTo>
                <a:cubicBezTo>
                  <a:pt x="335473" y="1498600"/>
                  <a:pt x="0" y="1163127"/>
                  <a:pt x="0" y="749300"/>
                </a:cubicBezTo>
                <a:cubicBezTo>
                  <a:pt x="0" y="335473"/>
                  <a:pt x="335473" y="0"/>
                  <a:pt x="749300" y="0"/>
                </a:cubicBezTo>
                <a:close/>
              </a:path>
            </a:pathLst>
          </a:custGeom>
          <a:ln>
            <a:gradFill flip="none" rotWithShape="1">
              <a:gsLst>
                <a:gs pos="0">
                  <a:schemeClr val="accent1">
                    <a:lumMod val="20000"/>
                    <a:lumOff val="80000"/>
                    <a:alpha val="0"/>
                  </a:schemeClr>
                </a:gs>
                <a:gs pos="100000">
                  <a:schemeClr val="accent1">
                    <a:lumMod val="40000"/>
                    <a:lumOff val="60000"/>
                  </a:schemeClr>
                </a:gs>
              </a:gsLst>
              <a:lin ang="2700000" scaled="1"/>
              <a:tileRect/>
            </a:gradFill>
          </a:ln>
        </p:spPr>
        <p:txBody>
          <a:bodyPr wrap="square">
            <a:noAutofit/>
          </a:bodyPr>
          <a:lstStyle/>
          <a:p>
            <a:endParaRPr lang="zh-CN" altLang="en-US"/>
          </a:p>
        </p:txBody>
      </p:sp>
      <p:sp>
        <p:nvSpPr>
          <p:cNvPr id="107" name="图片占位符 21">
            <a:extLst>
              <a:ext uri="{FF2B5EF4-FFF2-40B4-BE49-F238E27FC236}">
                <a16:creationId xmlns:a16="http://schemas.microsoft.com/office/drawing/2014/main" id="{AAF217D1-F6CC-4794-9E74-8C5874A6356B}"/>
              </a:ext>
            </a:extLst>
          </p:cNvPr>
          <p:cNvSpPr>
            <a:spLocks noGrp="1"/>
          </p:cNvSpPr>
          <p:nvPr>
            <p:ph type="pic" sz="quarter" idx="21"/>
          </p:nvPr>
        </p:nvSpPr>
        <p:spPr>
          <a:xfrm>
            <a:off x="9283699" y="3783782"/>
            <a:ext cx="1498600" cy="1498600"/>
          </a:xfrm>
          <a:custGeom>
            <a:avLst/>
            <a:gdLst>
              <a:gd name="connsiteX0" fmla="*/ 749300 w 1498600"/>
              <a:gd name="connsiteY0" fmla="*/ 0 h 1498600"/>
              <a:gd name="connsiteX1" fmla="*/ 1498600 w 1498600"/>
              <a:gd name="connsiteY1" fmla="*/ 749300 h 1498600"/>
              <a:gd name="connsiteX2" fmla="*/ 749300 w 1498600"/>
              <a:gd name="connsiteY2" fmla="*/ 1498600 h 1498600"/>
              <a:gd name="connsiteX3" fmla="*/ 0 w 1498600"/>
              <a:gd name="connsiteY3" fmla="*/ 749300 h 1498600"/>
              <a:gd name="connsiteX4" fmla="*/ 749300 w 1498600"/>
              <a:gd name="connsiteY4" fmla="*/ 0 h 149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600" h="1498600">
                <a:moveTo>
                  <a:pt x="749300" y="0"/>
                </a:moveTo>
                <a:cubicBezTo>
                  <a:pt x="1163127" y="0"/>
                  <a:pt x="1498600" y="335473"/>
                  <a:pt x="1498600" y="749300"/>
                </a:cubicBezTo>
                <a:cubicBezTo>
                  <a:pt x="1498600" y="1163127"/>
                  <a:pt x="1163127" y="1498600"/>
                  <a:pt x="749300" y="1498600"/>
                </a:cubicBezTo>
                <a:cubicBezTo>
                  <a:pt x="335473" y="1498600"/>
                  <a:pt x="0" y="1163127"/>
                  <a:pt x="0" y="749300"/>
                </a:cubicBezTo>
                <a:cubicBezTo>
                  <a:pt x="0" y="335473"/>
                  <a:pt x="335473" y="0"/>
                  <a:pt x="749300" y="0"/>
                </a:cubicBezTo>
                <a:close/>
              </a:path>
            </a:pathLst>
          </a:custGeom>
          <a:ln>
            <a:gradFill flip="none" rotWithShape="1">
              <a:gsLst>
                <a:gs pos="0">
                  <a:schemeClr val="accent1">
                    <a:lumMod val="20000"/>
                    <a:lumOff val="80000"/>
                    <a:alpha val="0"/>
                  </a:schemeClr>
                </a:gs>
                <a:gs pos="100000">
                  <a:schemeClr val="accent1">
                    <a:lumMod val="40000"/>
                    <a:lumOff val="60000"/>
                  </a:schemeClr>
                </a:gs>
              </a:gsLst>
              <a:lin ang="2700000" scaled="1"/>
              <a:tileRect/>
            </a:gradFill>
          </a:ln>
        </p:spPr>
        <p:txBody>
          <a:bodyPr wrap="square">
            <a:noAutofit/>
          </a:bodyPr>
          <a:lstStyle/>
          <a:p>
            <a:endParaRPr lang="zh-CN" altLang="en-US"/>
          </a:p>
        </p:txBody>
      </p:sp>
      <p:sp>
        <p:nvSpPr>
          <p:cNvPr id="103" name="椭圆 102">
            <a:extLst>
              <a:ext uri="{FF2B5EF4-FFF2-40B4-BE49-F238E27FC236}">
                <a16:creationId xmlns:a16="http://schemas.microsoft.com/office/drawing/2014/main" id="{8434F4FC-41F2-4CC0-90DA-AB485A0EB113}"/>
              </a:ext>
            </a:extLst>
          </p:cNvPr>
          <p:cNvSpPr/>
          <p:nvPr userDrawn="1"/>
        </p:nvSpPr>
        <p:spPr>
          <a:xfrm>
            <a:off x="307394" y="6678000"/>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椭圆 107">
            <a:extLst>
              <a:ext uri="{FF2B5EF4-FFF2-40B4-BE49-F238E27FC236}">
                <a16:creationId xmlns:a16="http://schemas.microsoft.com/office/drawing/2014/main" id="{AD4C302C-88EB-440F-8A09-572DC8EDC7EE}"/>
              </a:ext>
            </a:extLst>
          </p:cNvPr>
          <p:cNvSpPr/>
          <p:nvPr userDrawn="1"/>
        </p:nvSpPr>
        <p:spPr>
          <a:xfrm>
            <a:off x="509269" y="6678000"/>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椭圆 108">
            <a:extLst>
              <a:ext uri="{FF2B5EF4-FFF2-40B4-BE49-F238E27FC236}">
                <a16:creationId xmlns:a16="http://schemas.microsoft.com/office/drawing/2014/main" id="{8E2D1F70-8E9B-4589-871E-8F5E0FF75F0B}"/>
              </a:ext>
            </a:extLst>
          </p:cNvPr>
          <p:cNvSpPr/>
          <p:nvPr userDrawn="1"/>
        </p:nvSpPr>
        <p:spPr>
          <a:xfrm>
            <a:off x="711144" y="6678000"/>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椭圆 109">
            <a:extLst>
              <a:ext uri="{FF2B5EF4-FFF2-40B4-BE49-F238E27FC236}">
                <a16:creationId xmlns:a16="http://schemas.microsoft.com/office/drawing/2014/main" id="{72ADE6B8-D26D-487F-B038-9ACD52DACC97}"/>
              </a:ext>
            </a:extLst>
          </p:cNvPr>
          <p:cNvSpPr/>
          <p:nvPr userDrawn="1"/>
        </p:nvSpPr>
        <p:spPr>
          <a:xfrm>
            <a:off x="913019" y="6678000"/>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椭圆 110">
            <a:extLst>
              <a:ext uri="{FF2B5EF4-FFF2-40B4-BE49-F238E27FC236}">
                <a16:creationId xmlns:a16="http://schemas.microsoft.com/office/drawing/2014/main" id="{98EA7110-B194-42C3-828D-692CB10CE995}"/>
              </a:ext>
            </a:extLst>
          </p:cNvPr>
          <p:cNvSpPr/>
          <p:nvPr userDrawn="1"/>
        </p:nvSpPr>
        <p:spPr>
          <a:xfrm>
            <a:off x="1114893" y="6678000"/>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任意多边形: 形状 111">
            <a:extLst>
              <a:ext uri="{FF2B5EF4-FFF2-40B4-BE49-F238E27FC236}">
                <a16:creationId xmlns:a16="http://schemas.microsoft.com/office/drawing/2014/main" id="{63BEAD81-F940-4D8D-A277-4236907E02D1}"/>
              </a:ext>
            </a:extLst>
          </p:cNvPr>
          <p:cNvSpPr>
            <a:spLocks noChangeAspect="1"/>
          </p:cNvSpPr>
          <p:nvPr userDrawn="1"/>
        </p:nvSpPr>
        <p:spPr>
          <a:xfrm>
            <a:off x="10007600" y="321377"/>
            <a:ext cx="1511300" cy="332486"/>
          </a:xfrm>
          <a:custGeom>
            <a:avLst/>
            <a:gdLst>
              <a:gd name="connsiteX0" fmla="*/ 650145 w 2176764"/>
              <a:gd name="connsiteY0" fmla="*/ 380886 h 478888"/>
              <a:gd name="connsiteX1" fmla="*/ 635410 w 2176764"/>
              <a:gd name="connsiteY1" fmla="*/ 420881 h 478888"/>
              <a:gd name="connsiteX2" fmla="*/ 666118 w 2176764"/>
              <a:gd name="connsiteY2" fmla="*/ 420881 h 478888"/>
              <a:gd name="connsiteX3" fmla="*/ 651631 w 2176764"/>
              <a:gd name="connsiteY3" fmla="*/ 380886 h 478888"/>
              <a:gd name="connsiteX4" fmla="*/ 2041766 w 2176764"/>
              <a:gd name="connsiteY4" fmla="*/ 380143 h 478888"/>
              <a:gd name="connsiteX5" fmla="*/ 2041766 w 2176764"/>
              <a:gd name="connsiteY5" fmla="*/ 412585 h 478888"/>
              <a:gd name="connsiteX6" fmla="*/ 2051425 w 2176764"/>
              <a:gd name="connsiteY6" fmla="*/ 412585 h 478888"/>
              <a:gd name="connsiteX7" fmla="*/ 2061640 w 2176764"/>
              <a:gd name="connsiteY7" fmla="*/ 412028 h 478888"/>
              <a:gd name="connsiteX8" fmla="*/ 2068636 w 2176764"/>
              <a:gd name="connsiteY8" fmla="*/ 409737 h 478888"/>
              <a:gd name="connsiteX9" fmla="*/ 2072661 w 2176764"/>
              <a:gd name="connsiteY9" fmla="*/ 404660 h 478888"/>
              <a:gd name="connsiteX10" fmla="*/ 2073961 w 2176764"/>
              <a:gd name="connsiteY10" fmla="*/ 395869 h 478888"/>
              <a:gd name="connsiteX11" fmla="*/ 2072661 w 2176764"/>
              <a:gd name="connsiteY11" fmla="*/ 387944 h 478888"/>
              <a:gd name="connsiteX12" fmla="*/ 2068636 w 2176764"/>
              <a:gd name="connsiteY12" fmla="*/ 383115 h 478888"/>
              <a:gd name="connsiteX13" fmla="*/ 2061640 w 2176764"/>
              <a:gd name="connsiteY13" fmla="*/ 380762 h 478888"/>
              <a:gd name="connsiteX14" fmla="*/ 2051425 w 2176764"/>
              <a:gd name="connsiteY14" fmla="*/ 380143 h 478888"/>
              <a:gd name="connsiteX15" fmla="*/ 1270241 w 2176764"/>
              <a:gd name="connsiteY15" fmla="*/ 380143 h 478888"/>
              <a:gd name="connsiteX16" fmla="*/ 1270241 w 2176764"/>
              <a:gd name="connsiteY16" fmla="*/ 412585 h 478888"/>
              <a:gd name="connsiteX17" fmla="*/ 1279900 w 2176764"/>
              <a:gd name="connsiteY17" fmla="*/ 412585 h 478888"/>
              <a:gd name="connsiteX18" fmla="*/ 1290115 w 2176764"/>
              <a:gd name="connsiteY18" fmla="*/ 412028 h 478888"/>
              <a:gd name="connsiteX19" fmla="*/ 1297111 w 2176764"/>
              <a:gd name="connsiteY19" fmla="*/ 409737 h 478888"/>
              <a:gd name="connsiteX20" fmla="*/ 1301136 w 2176764"/>
              <a:gd name="connsiteY20" fmla="*/ 404660 h 478888"/>
              <a:gd name="connsiteX21" fmla="*/ 1302436 w 2176764"/>
              <a:gd name="connsiteY21" fmla="*/ 395869 h 478888"/>
              <a:gd name="connsiteX22" fmla="*/ 1301136 w 2176764"/>
              <a:gd name="connsiteY22" fmla="*/ 387944 h 478888"/>
              <a:gd name="connsiteX23" fmla="*/ 1297111 w 2176764"/>
              <a:gd name="connsiteY23" fmla="*/ 383115 h 478888"/>
              <a:gd name="connsiteX24" fmla="*/ 1290115 w 2176764"/>
              <a:gd name="connsiteY24" fmla="*/ 380762 h 478888"/>
              <a:gd name="connsiteX25" fmla="*/ 1279900 w 2176764"/>
              <a:gd name="connsiteY25" fmla="*/ 380143 h 478888"/>
              <a:gd name="connsiteX26" fmla="*/ 822566 w 2176764"/>
              <a:gd name="connsiteY26" fmla="*/ 380143 h 478888"/>
              <a:gd name="connsiteX27" fmla="*/ 822566 w 2176764"/>
              <a:gd name="connsiteY27" fmla="*/ 446637 h 478888"/>
              <a:gd name="connsiteX28" fmla="*/ 835939 w 2176764"/>
              <a:gd name="connsiteY28" fmla="*/ 446637 h 478888"/>
              <a:gd name="connsiteX29" fmla="*/ 848198 w 2176764"/>
              <a:gd name="connsiteY29" fmla="*/ 445089 h 478888"/>
              <a:gd name="connsiteX30" fmla="*/ 857795 w 2176764"/>
              <a:gd name="connsiteY30" fmla="*/ 439765 h 478888"/>
              <a:gd name="connsiteX31" fmla="*/ 863986 w 2176764"/>
              <a:gd name="connsiteY31" fmla="*/ 429549 h 478888"/>
              <a:gd name="connsiteX32" fmla="*/ 866153 w 2176764"/>
              <a:gd name="connsiteY32" fmla="*/ 413452 h 478888"/>
              <a:gd name="connsiteX33" fmla="*/ 863862 w 2176764"/>
              <a:gd name="connsiteY33" fmla="*/ 396673 h 478888"/>
              <a:gd name="connsiteX34" fmla="*/ 857547 w 2176764"/>
              <a:gd name="connsiteY34" fmla="*/ 386520 h 478888"/>
              <a:gd name="connsiteX35" fmla="*/ 848012 w 2176764"/>
              <a:gd name="connsiteY35" fmla="*/ 381505 h 478888"/>
              <a:gd name="connsiteX36" fmla="*/ 835939 w 2176764"/>
              <a:gd name="connsiteY36" fmla="*/ 380143 h 478888"/>
              <a:gd name="connsiteX37" fmla="*/ 727316 w 2176764"/>
              <a:gd name="connsiteY37" fmla="*/ 380143 h 478888"/>
              <a:gd name="connsiteX38" fmla="*/ 727316 w 2176764"/>
              <a:gd name="connsiteY38" fmla="*/ 446637 h 478888"/>
              <a:gd name="connsiteX39" fmla="*/ 740690 w 2176764"/>
              <a:gd name="connsiteY39" fmla="*/ 446637 h 478888"/>
              <a:gd name="connsiteX40" fmla="*/ 752948 w 2176764"/>
              <a:gd name="connsiteY40" fmla="*/ 445089 h 478888"/>
              <a:gd name="connsiteX41" fmla="*/ 762545 w 2176764"/>
              <a:gd name="connsiteY41" fmla="*/ 439765 h 478888"/>
              <a:gd name="connsiteX42" fmla="*/ 768736 w 2176764"/>
              <a:gd name="connsiteY42" fmla="*/ 429549 h 478888"/>
              <a:gd name="connsiteX43" fmla="*/ 770903 w 2176764"/>
              <a:gd name="connsiteY43" fmla="*/ 413452 h 478888"/>
              <a:gd name="connsiteX44" fmla="*/ 768612 w 2176764"/>
              <a:gd name="connsiteY44" fmla="*/ 396673 h 478888"/>
              <a:gd name="connsiteX45" fmla="*/ 762297 w 2176764"/>
              <a:gd name="connsiteY45" fmla="*/ 386520 h 478888"/>
              <a:gd name="connsiteX46" fmla="*/ 752762 w 2176764"/>
              <a:gd name="connsiteY46" fmla="*/ 381505 h 478888"/>
              <a:gd name="connsiteX47" fmla="*/ 740690 w 2176764"/>
              <a:gd name="connsiteY47" fmla="*/ 380143 h 478888"/>
              <a:gd name="connsiteX48" fmla="*/ 1722269 w 2176764"/>
              <a:gd name="connsiteY48" fmla="*/ 378657 h 478888"/>
              <a:gd name="connsiteX49" fmla="*/ 1709515 w 2176764"/>
              <a:gd name="connsiteY49" fmla="*/ 380762 h 478888"/>
              <a:gd name="connsiteX50" fmla="*/ 1701776 w 2176764"/>
              <a:gd name="connsiteY50" fmla="*/ 387139 h 478888"/>
              <a:gd name="connsiteX51" fmla="*/ 1697938 w 2176764"/>
              <a:gd name="connsiteY51" fmla="*/ 397974 h 478888"/>
              <a:gd name="connsiteX52" fmla="*/ 1696885 w 2176764"/>
              <a:gd name="connsiteY52" fmla="*/ 413452 h 478888"/>
              <a:gd name="connsiteX53" fmla="*/ 1697938 w 2176764"/>
              <a:gd name="connsiteY53" fmla="*/ 429178 h 478888"/>
              <a:gd name="connsiteX54" fmla="*/ 1701776 w 2176764"/>
              <a:gd name="connsiteY54" fmla="*/ 439950 h 478888"/>
              <a:gd name="connsiteX55" fmla="*/ 1709515 w 2176764"/>
              <a:gd name="connsiteY55" fmla="*/ 446142 h 478888"/>
              <a:gd name="connsiteX56" fmla="*/ 1722269 w 2176764"/>
              <a:gd name="connsiteY56" fmla="*/ 448123 h 478888"/>
              <a:gd name="connsiteX57" fmla="*/ 1735147 w 2176764"/>
              <a:gd name="connsiteY57" fmla="*/ 446142 h 478888"/>
              <a:gd name="connsiteX58" fmla="*/ 1742886 w 2176764"/>
              <a:gd name="connsiteY58" fmla="*/ 439950 h 478888"/>
              <a:gd name="connsiteX59" fmla="*/ 1746725 w 2176764"/>
              <a:gd name="connsiteY59" fmla="*/ 429178 h 478888"/>
              <a:gd name="connsiteX60" fmla="*/ 1747777 w 2176764"/>
              <a:gd name="connsiteY60" fmla="*/ 413452 h 478888"/>
              <a:gd name="connsiteX61" fmla="*/ 1746725 w 2176764"/>
              <a:gd name="connsiteY61" fmla="*/ 397974 h 478888"/>
              <a:gd name="connsiteX62" fmla="*/ 1742886 w 2176764"/>
              <a:gd name="connsiteY62" fmla="*/ 387139 h 478888"/>
              <a:gd name="connsiteX63" fmla="*/ 1735147 w 2176764"/>
              <a:gd name="connsiteY63" fmla="*/ 380762 h 478888"/>
              <a:gd name="connsiteX64" fmla="*/ 1722269 w 2176764"/>
              <a:gd name="connsiteY64" fmla="*/ 378657 h 478888"/>
              <a:gd name="connsiteX65" fmla="*/ 1522244 w 2176764"/>
              <a:gd name="connsiteY65" fmla="*/ 378657 h 478888"/>
              <a:gd name="connsiteX66" fmla="*/ 1509490 w 2176764"/>
              <a:gd name="connsiteY66" fmla="*/ 380762 h 478888"/>
              <a:gd name="connsiteX67" fmla="*/ 1501751 w 2176764"/>
              <a:gd name="connsiteY67" fmla="*/ 387139 h 478888"/>
              <a:gd name="connsiteX68" fmla="*/ 1497913 w 2176764"/>
              <a:gd name="connsiteY68" fmla="*/ 397974 h 478888"/>
              <a:gd name="connsiteX69" fmla="*/ 1496860 w 2176764"/>
              <a:gd name="connsiteY69" fmla="*/ 413452 h 478888"/>
              <a:gd name="connsiteX70" fmla="*/ 1497913 w 2176764"/>
              <a:gd name="connsiteY70" fmla="*/ 429178 h 478888"/>
              <a:gd name="connsiteX71" fmla="*/ 1501751 w 2176764"/>
              <a:gd name="connsiteY71" fmla="*/ 439950 h 478888"/>
              <a:gd name="connsiteX72" fmla="*/ 1509490 w 2176764"/>
              <a:gd name="connsiteY72" fmla="*/ 446142 h 478888"/>
              <a:gd name="connsiteX73" fmla="*/ 1522244 w 2176764"/>
              <a:gd name="connsiteY73" fmla="*/ 448123 h 478888"/>
              <a:gd name="connsiteX74" fmla="*/ 1535122 w 2176764"/>
              <a:gd name="connsiteY74" fmla="*/ 446142 h 478888"/>
              <a:gd name="connsiteX75" fmla="*/ 1542861 w 2176764"/>
              <a:gd name="connsiteY75" fmla="*/ 439950 h 478888"/>
              <a:gd name="connsiteX76" fmla="*/ 1546700 w 2176764"/>
              <a:gd name="connsiteY76" fmla="*/ 429178 h 478888"/>
              <a:gd name="connsiteX77" fmla="*/ 1547752 w 2176764"/>
              <a:gd name="connsiteY77" fmla="*/ 413452 h 478888"/>
              <a:gd name="connsiteX78" fmla="*/ 1546700 w 2176764"/>
              <a:gd name="connsiteY78" fmla="*/ 397974 h 478888"/>
              <a:gd name="connsiteX79" fmla="*/ 1542861 w 2176764"/>
              <a:gd name="connsiteY79" fmla="*/ 387139 h 478888"/>
              <a:gd name="connsiteX80" fmla="*/ 1535122 w 2176764"/>
              <a:gd name="connsiteY80" fmla="*/ 380762 h 478888"/>
              <a:gd name="connsiteX81" fmla="*/ 1522244 w 2176764"/>
              <a:gd name="connsiteY81" fmla="*/ 378657 h 478888"/>
              <a:gd name="connsiteX82" fmla="*/ 1093619 w 2176764"/>
              <a:gd name="connsiteY82" fmla="*/ 378657 h 478888"/>
              <a:gd name="connsiteX83" fmla="*/ 1080865 w 2176764"/>
              <a:gd name="connsiteY83" fmla="*/ 380762 h 478888"/>
              <a:gd name="connsiteX84" fmla="*/ 1073126 w 2176764"/>
              <a:gd name="connsiteY84" fmla="*/ 387139 h 478888"/>
              <a:gd name="connsiteX85" fmla="*/ 1069288 w 2176764"/>
              <a:gd name="connsiteY85" fmla="*/ 397974 h 478888"/>
              <a:gd name="connsiteX86" fmla="*/ 1068235 w 2176764"/>
              <a:gd name="connsiteY86" fmla="*/ 413452 h 478888"/>
              <a:gd name="connsiteX87" fmla="*/ 1069288 w 2176764"/>
              <a:gd name="connsiteY87" fmla="*/ 429178 h 478888"/>
              <a:gd name="connsiteX88" fmla="*/ 1073126 w 2176764"/>
              <a:gd name="connsiteY88" fmla="*/ 439950 h 478888"/>
              <a:gd name="connsiteX89" fmla="*/ 1080865 w 2176764"/>
              <a:gd name="connsiteY89" fmla="*/ 446142 h 478888"/>
              <a:gd name="connsiteX90" fmla="*/ 1093619 w 2176764"/>
              <a:gd name="connsiteY90" fmla="*/ 448123 h 478888"/>
              <a:gd name="connsiteX91" fmla="*/ 1106497 w 2176764"/>
              <a:gd name="connsiteY91" fmla="*/ 446142 h 478888"/>
              <a:gd name="connsiteX92" fmla="*/ 1114236 w 2176764"/>
              <a:gd name="connsiteY92" fmla="*/ 439950 h 478888"/>
              <a:gd name="connsiteX93" fmla="*/ 1118075 w 2176764"/>
              <a:gd name="connsiteY93" fmla="*/ 429178 h 478888"/>
              <a:gd name="connsiteX94" fmla="*/ 1119127 w 2176764"/>
              <a:gd name="connsiteY94" fmla="*/ 413452 h 478888"/>
              <a:gd name="connsiteX95" fmla="*/ 1118075 w 2176764"/>
              <a:gd name="connsiteY95" fmla="*/ 397974 h 478888"/>
              <a:gd name="connsiteX96" fmla="*/ 1114236 w 2176764"/>
              <a:gd name="connsiteY96" fmla="*/ 387139 h 478888"/>
              <a:gd name="connsiteX97" fmla="*/ 1106497 w 2176764"/>
              <a:gd name="connsiteY97" fmla="*/ 380762 h 478888"/>
              <a:gd name="connsiteX98" fmla="*/ 1093619 w 2176764"/>
              <a:gd name="connsiteY98" fmla="*/ 378657 h 478888"/>
              <a:gd name="connsiteX99" fmla="*/ 2125872 w 2176764"/>
              <a:gd name="connsiteY99" fmla="*/ 370484 h 478888"/>
              <a:gd name="connsiteX100" fmla="*/ 2173668 w 2176764"/>
              <a:gd name="connsiteY100" fmla="*/ 370484 h 478888"/>
              <a:gd name="connsiteX101" fmla="*/ 2173668 w 2176764"/>
              <a:gd name="connsiteY101" fmla="*/ 380390 h 478888"/>
              <a:gd name="connsiteX102" fmla="*/ 2137016 w 2176764"/>
              <a:gd name="connsiteY102" fmla="*/ 380390 h 478888"/>
              <a:gd name="connsiteX103" fmla="*/ 2137016 w 2176764"/>
              <a:gd name="connsiteY103" fmla="*/ 407013 h 478888"/>
              <a:gd name="connsiteX104" fmla="*/ 2171192 w 2176764"/>
              <a:gd name="connsiteY104" fmla="*/ 407013 h 478888"/>
              <a:gd name="connsiteX105" fmla="*/ 2171192 w 2176764"/>
              <a:gd name="connsiteY105" fmla="*/ 416424 h 478888"/>
              <a:gd name="connsiteX106" fmla="*/ 2137016 w 2176764"/>
              <a:gd name="connsiteY106" fmla="*/ 416424 h 478888"/>
              <a:gd name="connsiteX107" fmla="*/ 2137016 w 2176764"/>
              <a:gd name="connsiteY107" fmla="*/ 446389 h 478888"/>
              <a:gd name="connsiteX108" fmla="*/ 2176764 w 2176764"/>
              <a:gd name="connsiteY108" fmla="*/ 446389 h 478888"/>
              <a:gd name="connsiteX109" fmla="*/ 2176764 w 2176764"/>
              <a:gd name="connsiteY109" fmla="*/ 456419 h 478888"/>
              <a:gd name="connsiteX110" fmla="*/ 2125872 w 2176764"/>
              <a:gd name="connsiteY110" fmla="*/ 456419 h 478888"/>
              <a:gd name="connsiteX111" fmla="*/ 2030622 w 2176764"/>
              <a:gd name="connsiteY111" fmla="*/ 370484 h 478888"/>
              <a:gd name="connsiteX112" fmla="*/ 2052415 w 2176764"/>
              <a:gd name="connsiteY112" fmla="*/ 370484 h 478888"/>
              <a:gd name="connsiteX113" fmla="*/ 2067708 w 2176764"/>
              <a:gd name="connsiteY113" fmla="*/ 371785 h 478888"/>
              <a:gd name="connsiteX114" fmla="*/ 2077861 w 2176764"/>
              <a:gd name="connsiteY114" fmla="*/ 376057 h 478888"/>
              <a:gd name="connsiteX115" fmla="*/ 2083495 w 2176764"/>
              <a:gd name="connsiteY115" fmla="*/ 383920 h 478888"/>
              <a:gd name="connsiteX116" fmla="*/ 2085229 w 2176764"/>
              <a:gd name="connsiteY116" fmla="*/ 395869 h 478888"/>
              <a:gd name="connsiteX117" fmla="*/ 2080895 w 2176764"/>
              <a:gd name="connsiteY117" fmla="*/ 412771 h 478888"/>
              <a:gd name="connsiteX118" fmla="*/ 2067646 w 2176764"/>
              <a:gd name="connsiteY118" fmla="*/ 420510 h 478888"/>
              <a:gd name="connsiteX119" fmla="*/ 2093401 w 2176764"/>
              <a:gd name="connsiteY119" fmla="*/ 456419 h 478888"/>
              <a:gd name="connsiteX120" fmla="*/ 2080276 w 2176764"/>
              <a:gd name="connsiteY120" fmla="*/ 456419 h 478888"/>
              <a:gd name="connsiteX121" fmla="*/ 2056625 w 2176764"/>
              <a:gd name="connsiteY121" fmla="*/ 421748 h 478888"/>
              <a:gd name="connsiteX122" fmla="*/ 2054582 w 2176764"/>
              <a:gd name="connsiteY122" fmla="*/ 421872 h 478888"/>
              <a:gd name="connsiteX123" fmla="*/ 2052415 w 2176764"/>
              <a:gd name="connsiteY123" fmla="*/ 421872 h 478888"/>
              <a:gd name="connsiteX124" fmla="*/ 2041766 w 2176764"/>
              <a:gd name="connsiteY124" fmla="*/ 421872 h 478888"/>
              <a:gd name="connsiteX125" fmla="*/ 2041766 w 2176764"/>
              <a:gd name="connsiteY125" fmla="*/ 456419 h 478888"/>
              <a:gd name="connsiteX126" fmla="*/ 2030622 w 2176764"/>
              <a:gd name="connsiteY126" fmla="*/ 456419 h 478888"/>
              <a:gd name="connsiteX127" fmla="*/ 1954422 w 2176764"/>
              <a:gd name="connsiteY127" fmla="*/ 370484 h 478888"/>
              <a:gd name="connsiteX128" fmla="*/ 2002218 w 2176764"/>
              <a:gd name="connsiteY128" fmla="*/ 370484 h 478888"/>
              <a:gd name="connsiteX129" fmla="*/ 2002218 w 2176764"/>
              <a:gd name="connsiteY129" fmla="*/ 380390 h 478888"/>
              <a:gd name="connsiteX130" fmla="*/ 1965566 w 2176764"/>
              <a:gd name="connsiteY130" fmla="*/ 380390 h 478888"/>
              <a:gd name="connsiteX131" fmla="*/ 1965566 w 2176764"/>
              <a:gd name="connsiteY131" fmla="*/ 407013 h 478888"/>
              <a:gd name="connsiteX132" fmla="*/ 1999742 w 2176764"/>
              <a:gd name="connsiteY132" fmla="*/ 407013 h 478888"/>
              <a:gd name="connsiteX133" fmla="*/ 1999742 w 2176764"/>
              <a:gd name="connsiteY133" fmla="*/ 416424 h 478888"/>
              <a:gd name="connsiteX134" fmla="*/ 1965566 w 2176764"/>
              <a:gd name="connsiteY134" fmla="*/ 416424 h 478888"/>
              <a:gd name="connsiteX135" fmla="*/ 1965566 w 2176764"/>
              <a:gd name="connsiteY135" fmla="*/ 446389 h 478888"/>
              <a:gd name="connsiteX136" fmla="*/ 2005314 w 2176764"/>
              <a:gd name="connsiteY136" fmla="*/ 446389 h 478888"/>
              <a:gd name="connsiteX137" fmla="*/ 2005314 w 2176764"/>
              <a:gd name="connsiteY137" fmla="*/ 456419 h 478888"/>
              <a:gd name="connsiteX138" fmla="*/ 1954422 w 2176764"/>
              <a:gd name="connsiteY138" fmla="*/ 456419 h 478888"/>
              <a:gd name="connsiteX139" fmla="*/ 1859172 w 2176764"/>
              <a:gd name="connsiteY139" fmla="*/ 370484 h 478888"/>
              <a:gd name="connsiteX140" fmla="*/ 1870316 w 2176764"/>
              <a:gd name="connsiteY140" fmla="*/ 370484 h 478888"/>
              <a:gd name="connsiteX141" fmla="*/ 1870316 w 2176764"/>
              <a:gd name="connsiteY141" fmla="*/ 405527 h 478888"/>
              <a:gd name="connsiteX142" fmla="*/ 1912788 w 2176764"/>
              <a:gd name="connsiteY142" fmla="*/ 405527 h 478888"/>
              <a:gd name="connsiteX143" fmla="*/ 1912788 w 2176764"/>
              <a:gd name="connsiteY143" fmla="*/ 370484 h 478888"/>
              <a:gd name="connsiteX144" fmla="*/ 1924056 w 2176764"/>
              <a:gd name="connsiteY144" fmla="*/ 370484 h 478888"/>
              <a:gd name="connsiteX145" fmla="*/ 1924056 w 2176764"/>
              <a:gd name="connsiteY145" fmla="*/ 456419 h 478888"/>
              <a:gd name="connsiteX146" fmla="*/ 1912788 w 2176764"/>
              <a:gd name="connsiteY146" fmla="*/ 456419 h 478888"/>
              <a:gd name="connsiteX147" fmla="*/ 1912788 w 2176764"/>
              <a:gd name="connsiteY147" fmla="*/ 414814 h 478888"/>
              <a:gd name="connsiteX148" fmla="*/ 1870316 w 2176764"/>
              <a:gd name="connsiteY148" fmla="*/ 414814 h 478888"/>
              <a:gd name="connsiteX149" fmla="*/ 1870316 w 2176764"/>
              <a:gd name="connsiteY149" fmla="*/ 456419 h 478888"/>
              <a:gd name="connsiteX150" fmla="*/ 1859172 w 2176764"/>
              <a:gd name="connsiteY150" fmla="*/ 456419 h 478888"/>
              <a:gd name="connsiteX151" fmla="*/ 1411497 w 2176764"/>
              <a:gd name="connsiteY151" fmla="*/ 370484 h 478888"/>
              <a:gd name="connsiteX152" fmla="*/ 1422641 w 2176764"/>
              <a:gd name="connsiteY152" fmla="*/ 370484 h 478888"/>
              <a:gd name="connsiteX153" fmla="*/ 1422641 w 2176764"/>
              <a:gd name="connsiteY153" fmla="*/ 446389 h 478888"/>
              <a:gd name="connsiteX154" fmla="*/ 1459913 w 2176764"/>
              <a:gd name="connsiteY154" fmla="*/ 446389 h 478888"/>
              <a:gd name="connsiteX155" fmla="*/ 1459913 w 2176764"/>
              <a:gd name="connsiteY155" fmla="*/ 456419 h 478888"/>
              <a:gd name="connsiteX156" fmla="*/ 1411497 w 2176764"/>
              <a:gd name="connsiteY156" fmla="*/ 456419 h 478888"/>
              <a:gd name="connsiteX157" fmla="*/ 1259097 w 2176764"/>
              <a:gd name="connsiteY157" fmla="*/ 370484 h 478888"/>
              <a:gd name="connsiteX158" fmla="*/ 1280890 w 2176764"/>
              <a:gd name="connsiteY158" fmla="*/ 370484 h 478888"/>
              <a:gd name="connsiteX159" fmla="*/ 1296183 w 2176764"/>
              <a:gd name="connsiteY159" fmla="*/ 371785 h 478888"/>
              <a:gd name="connsiteX160" fmla="*/ 1306336 w 2176764"/>
              <a:gd name="connsiteY160" fmla="*/ 376057 h 478888"/>
              <a:gd name="connsiteX161" fmla="*/ 1311970 w 2176764"/>
              <a:gd name="connsiteY161" fmla="*/ 383920 h 478888"/>
              <a:gd name="connsiteX162" fmla="*/ 1313704 w 2176764"/>
              <a:gd name="connsiteY162" fmla="*/ 395869 h 478888"/>
              <a:gd name="connsiteX163" fmla="*/ 1309370 w 2176764"/>
              <a:gd name="connsiteY163" fmla="*/ 412771 h 478888"/>
              <a:gd name="connsiteX164" fmla="*/ 1296121 w 2176764"/>
              <a:gd name="connsiteY164" fmla="*/ 420510 h 478888"/>
              <a:gd name="connsiteX165" fmla="*/ 1321876 w 2176764"/>
              <a:gd name="connsiteY165" fmla="*/ 456419 h 478888"/>
              <a:gd name="connsiteX166" fmla="*/ 1308751 w 2176764"/>
              <a:gd name="connsiteY166" fmla="*/ 456419 h 478888"/>
              <a:gd name="connsiteX167" fmla="*/ 1285100 w 2176764"/>
              <a:gd name="connsiteY167" fmla="*/ 421748 h 478888"/>
              <a:gd name="connsiteX168" fmla="*/ 1283057 w 2176764"/>
              <a:gd name="connsiteY168" fmla="*/ 421872 h 478888"/>
              <a:gd name="connsiteX169" fmla="*/ 1280890 w 2176764"/>
              <a:gd name="connsiteY169" fmla="*/ 421872 h 478888"/>
              <a:gd name="connsiteX170" fmla="*/ 1270241 w 2176764"/>
              <a:gd name="connsiteY170" fmla="*/ 421872 h 478888"/>
              <a:gd name="connsiteX171" fmla="*/ 1270241 w 2176764"/>
              <a:gd name="connsiteY171" fmla="*/ 456419 h 478888"/>
              <a:gd name="connsiteX172" fmla="*/ 1259097 w 2176764"/>
              <a:gd name="connsiteY172" fmla="*/ 456419 h 478888"/>
              <a:gd name="connsiteX173" fmla="*/ 1163476 w 2176764"/>
              <a:gd name="connsiteY173" fmla="*/ 370484 h 478888"/>
              <a:gd name="connsiteX174" fmla="*/ 1174496 w 2176764"/>
              <a:gd name="connsiteY174" fmla="*/ 370484 h 478888"/>
              <a:gd name="connsiteX175" fmla="*/ 1174496 w 2176764"/>
              <a:gd name="connsiteY175" fmla="*/ 426206 h 478888"/>
              <a:gd name="connsiteX176" fmla="*/ 1175610 w 2176764"/>
              <a:gd name="connsiteY176" fmla="*/ 436545 h 478888"/>
              <a:gd name="connsiteX177" fmla="*/ 1179263 w 2176764"/>
              <a:gd name="connsiteY177" fmla="*/ 443170 h 478888"/>
              <a:gd name="connsiteX178" fmla="*/ 1185888 w 2176764"/>
              <a:gd name="connsiteY178" fmla="*/ 446761 h 478888"/>
              <a:gd name="connsiteX179" fmla="*/ 1195918 w 2176764"/>
              <a:gd name="connsiteY179" fmla="*/ 447875 h 478888"/>
              <a:gd name="connsiteX180" fmla="*/ 1206257 w 2176764"/>
              <a:gd name="connsiteY180" fmla="*/ 446761 h 478888"/>
              <a:gd name="connsiteX181" fmla="*/ 1212882 w 2176764"/>
              <a:gd name="connsiteY181" fmla="*/ 443170 h 478888"/>
              <a:gd name="connsiteX182" fmla="*/ 1216349 w 2176764"/>
              <a:gd name="connsiteY182" fmla="*/ 436545 h 478888"/>
              <a:gd name="connsiteX183" fmla="*/ 1217339 w 2176764"/>
              <a:gd name="connsiteY183" fmla="*/ 426206 h 478888"/>
              <a:gd name="connsiteX184" fmla="*/ 1217339 w 2176764"/>
              <a:gd name="connsiteY184" fmla="*/ 370484 h 478888"/>
              <a:gd name="connsiteX185" fmla="*/ 1228360 w 2176764"/>
              <a:gd name="connsiteY185" fmla="*/ 370484 h 478888"/>
              <a:gd name="connsiteX186" fmla="*/ 1228360 w 2176764"/>
              <a:gd name="connsiteY186" fmla="*/ 428682 h 478888"/>
              <a:gd name="connsiteX187" fmla="*/ 1220187 w 2176764"/>
              <a:gd name="connsiteY187" fmla="*/ 450785 h 478888"/>
              <a:gd name="connsiteX188" fmla="*/ 1195794 w 2176764"/>
              <a:gd name="connsiteY188" fmla="*/ 457657 h 478888"/>
              <a:gd name="connsiteX189" fmla="*/ 1171524 w 2176764"/>
              <a:gd name="connsiteY189" fmla="*/ 451033 h 478888"/>
              <a:gd name="connsiteX190" fmla="*/ 1163476 w 2176764"/>
              <a:gd name="connsiteY190" fmla="*/ 428682 h 478888"/>
              <a:gd name="connsiteX191" fmla="*/ 962698 w 2176764"/>
              <a:gd name="connsiteY191" fmla="*/ 370484 h 478888"/>
              <a:gd name="connsiteX192" fmla="*/ 975576 w 2176764"/>
              <a:gd name="connsiteY192" fmla="*/ 370484 h 478888"/>
              <a:gd name="connsiteX193" fmla="*/ 998731 w 2176764"/>
              <a:gd name="connsiteY193" fmla="*/ 409366 h 478888"/>
              <a:gd name="connsiteX194" fmla="*/ 999474 w 2176764"/>
              <a:gd name="connsiteY194" fmla="*/ 409366 h 478888"/>
              <a:gd name="connsiteX195" fmla="*/ 1022506 w 2176764"/>
              <a:gd name="connsiteY195" fmla="*/ 370484 h 478888"/>
              <a:gd name="connsiteX196" fmla="*/ 1034764 w 2176764"/>
              <a:gd name="connsiteY196" fmla="*/ 370484 h 478888"/>
              <a:gd name="connsiteX197" fmla="*/ 1004180 w 2176764"/>
              <a:gd name="connsiteY197" fmla="*/ 419395 h 478888"/>
              <a:gd name="connsiteX198" fmla="*/ 1004180 w 2176764"/>
              <a:gd name="connsiteY198" fmla="*/ 456419 h 478888"/>
              <a:gd name="connsiteX199" fmla="*/ 993035 w 2176764"/>
              <a:gd name="connsiteY199" fmla="*/ 456419 h 478888"/>
              <a:gd name="connsiteX200" fmla="*/ 993035 w 2176764"/>
              <a:gd name="connsiteY200" fmla="*/ 419519 h 478888"/>
              <a:gd name="connsiteX201" fmla="*/ 811422 w 2176764"/>
              <a:gd name="connsiteY201" fmla="*/ 370484 h 478888"/>
              <a:gd name="connsiteX202" fmla="*/ 836187 w 2176764"/>
              <a:gd name="connsiteY202" fmla="*/ 370484 h 478888"/>
              <a:gd name="connsiteX203" fmla="*/ 853089 w 2176764"/>
              <a:gd name="connsiteY203" fmla="*/ 372156 h 478888"/>
              <a:gd name="connsiteX204" fmla="*/ 866153 w 2176764"/>
              <a:gd name="connsiteY204" fmla="*/ 378533 h 478888"/>
              <a:gd name="connsiteX205" fmla="*/ 874635 w 2176764"/>
              <a:gd name="connsiteY205" fmla="*/ 391659 h 478888"/>
              <a:gd name="connsiteX206" fmla="*/ 877669 w 2176764"/>
              <a:gd name="connsiteY206" fmla="*/ 413452 h 478888"/>
              <a:gd name="connsiteX207" fmla="*/ 874635 w 2176764"/>
              <a:gd name="connsiteY207" fmla="*/ 434192 h 478888"/>
              <a:gd name="connsiteX208" fmla="*/ 866153 w 2176764"/>
              <a:gd name="connsiteY208" fmla="*/ 447380 h 478888"/>
              <a:gd name="connsiteX209" fmla="*/ 853089 w 2176764"/>
              <a:gd name="connsiteY209" fmla="*/ 454376 h 478888"/>
              <a:gd name="connsiteX210" fmla="*/ 836187 w 2176764"/>
              <a:gd name="connsiteY210" fmla="*/ 456419 h 478888"/>
              <a:gd name="connsiteX211" fmla="*/ 811422 w 2176764"/>
              <a:gd name="connsiteY211" fmla="*/ 456419 h 478888"/>
              <a:gd name="connsiteX212" fmla="*/ 716172 w 2176764"/>
              <a:gd name="connsiteY212" fmla="*/ 370484 h 478888"/>
              <a:gd name="connsiteX213" fmla="*/ 740937 w 2176764"/>
              <a:gd name="connsiteY213" fmla="*/ 370484 h 478888"/>
              <a:gd name="connsiteX214" fmla="*/ 757839 w 2176764"/>
              <a:gd name="connsiteY214" fmla="*/ 372156 h 478888"/>
              <a:gd name="connsiteX215" fmla="*/ 770903 w 2176764"/>
              <a:gd name="connsiteY215" fmla="*/ 378533 h 478888"/>
              <a:gd name="connsiteX216" fmla="*/ 779385 w 2176764"/>
              <a:gd name="connsiteY216" fmla="*/ 391659 h 478888"/>
              <a:gd name="connsiteX217" fmla="*/ 782419 w 2176764"/>
              <a:gd name="connsiteY217" fmla="*/ 413452 h 478888"/>
              <a:gd name="connsiteX218" fmla="*/ 779385 w 2176764"/>
              <a:gd name="connsiteY218" fmla="*/ 434192 h 478888"/>
              <a:gd name="connsiteX219" fmla="*/ 770903 w 2176764"/>
              <a:gd name="connsiteY219" fmla="*/ 447380 h 478888"/>
              <a:gd name="connsiteX220" fmla="*/ 757839 w 2176764"/>
              <a:gd name="connsiteY220" fmla="*/ 454376 h 478888"/>
              <a:gd name="connsiteX221" fmla="*/ 740937 w 2176764"/>
              <a:gd name="connsiteY221" fmla="*/ 456419 h 478888"/>
              <a:gd name="connsiteX222" fmla="*/ 716172 w 2176764"/>
              <a:gd name="connsiteY222" fmla="*/ 456419 h 478888"/>
              <a:gd name="connsiteX223" fmla="*/ 643458 w 2176764"/>
              <a:gd name="connsiteY223" fmla="*/ 370484 h 478888"/>
              <a:gd name="connsiteX224" fmla="*/ 658317 w 2176764"/>
              <a:gd name="connsiteY224" fmla="*/ 370484 h 478888"/>
              <a:gd name="connsiteX225" fmla="*/ 690759 w 2176764"/>
              <a:gd name="connsiteY225" fmla="*/ 456419 h 478888"/>
              <a:gd name="connsiteX226" fmla="*/ 678996 w 2176764"/>
              <a:gd name="connsiteY226" fmla="*/ 456419 h 478888"/>
              <a:gd name="connsiteX227" fmla="*/ 669709 w 2176764"/>
              <a:gd name="connsiteY227" fmla="*/ 430787 h 478888"/>
              <a:gd name="connsiteX228" fmla="*/ 631695 w 2176764"/>
              <a:gd name="connsiteY228" fmla="*/ 430787 h 478888"/>
              <a:gd name="connsiteX229" fmla="*/ 622284 w 2176764"/>
              <a:gd name="connsiteY229" fmla="*/ 456419 h 478888"/>
              <a:gd name="connsiteX230" fmla="*/ 610892 w 2176764"/>
              <a:gd name="connsiteY230" fmla="*/ 456419 h 478888"/>
              <a:gd name="connsiteX231" fmla="*/ 1722269 w 2176764"/>
              <a:gd name="connsiteY231" fmla="*/ 369246 h 478888"/>
              <a:gd name="connsiteX232" fmla="*/ 1738367 w 2176764"/>
              <a:gd name="connsiteY232" fmla="*/ 371289 h 478888"/>
              <a:gd name="connsiteX233" fmla="*/ 1749944 w 2176764"/>
              <a:gd name="connsiteY233" fmla="*/ 378409 h 478888"/>
              <a:gd name="connsiteX234" fmla="*/ 1756940 w 2176764"/>
              <a:gd name="connsiteY234" fmla="*/ 391968 h 478888"/>
              <a:gd name="connsiteX235" fmla="*/ 1759293 w 2176764"/>
              <a:gd name="connsiteY235" fmla="*/ 413452 h 478888"/>
              <a:gd name="connsiteX236" fmla="*/ 1756940 w 2176764"/>
              <a:gd name="connsiteY236" fmla="*/ 434997 h 478888"/>
              <a:gd name="connsiteX237" fmla="*/ 1749944 w 2176764"/>
              <a:gd name="connsiteY237" fmla="*/ 448556 h 478888"/>
              <a:gd name="connsiteX238" fmla="*/ 1738367 w 2176764"/>
              <a:gd name="connsiteY238" fmla="*/ 455614 h 478888"/>
              <a:gd name="connsiteX239" fmla="*/ 1722269 w 2176764"/>
              <a:gd name="connsiteY239" fmla="*/ 457657 h 478888"/>
              <a:gd name="connsiteX240" fmla="*/ 1706234 w 2176764"/>
              <a:gd name="connsiteY240" fmla="*/ 455614 h 478888"/>
              <a:gd name="connsiteX241" fmla="*/ 1694656 w 2176764"/>
              <a:gd name="connsiteY241" fmla="*/ 448556 h 478888"/>
              <a:gd name="connsiteX242" fmla="*/ 1687598 w 2176764"/>
              <a:gd name="connsiteY242" fmla="*/ 434997 h 478888"/>
              <a:gd name="connsiteX243" fmla="*/ 1685246 w 2176764"/>
              <a:gd name="connsiteY243" fmla="*/ 413452 h 478888"/>
              <a:gd name="connsiteX244" fmla="*/ 1687598 w 2176764"/>
              <a:gd name="connsiteY244" fmla="*/ 391968 h 478888"/>
              <a:gd name="connsiteX245" fmla="*/ 1694656 w 2176764"/>
              <a:gd name="connsiteY245" fmla="*/ 378409 h 478888"/>
              <a:gd name="connsiteX246" fmla="*/ 1706234 w 2176764"/>
              <a:gd name="connsiteY246" fmla="*/ 371289 h 478888"/>
              <a:gd name="connsiteX247" fmla="*/ 1722269 w 2176764"/>
              <a:gd name="connsiteY247" fmla="*/ 369246 h 478888"/>
              <a:gd name="connsiteX248" fmla="*/ 1631477 w 2176764"/>
              <a:gd name="connsiteY248" fmla="*/ 369246 h 478888"/>
              <a:gd name="connsiteX249" fmla="*/ 1637606 w 2176764"/>
              <a:gd name="connsiteY249" fmla="*/ 369494 h 478888"/>
              <a:gd name="connsiteX250" fmla="*/ 1643736 w 2176764"/>
              <a:gd name="connsiteY250" fmla="*/ 370175 h 478888"/>
              <a:gd name="connsiteX251" fmla="*/ 1649370 w 2176764"/>
              <a:gd name="connsiteY251" fmla="*/ 371227 h 478888"/>
              <a:gd name="connsiteX252" fmla="*/ 1653889 w 2176764"/>
              <a:gd name="connsiteY252" fmla="*/ 372590 h 478888"/>
              <a:gd name="connsiteX253" fmla="*/ 1653889 w 2176764"/>
              <a:gd name="connsiteY253" fmla="*/ 382496 h 478888"/>
              <a:gd name="connsiteX254" fmla="*/ 1644045 w 2176764"/>
              <a:gd name="connsiteY254" fmla="*/ 379895 h 478888"/>
              <a:gd name="connsiteX255" fmla="*/ 1631972 w 2176764"/>
              <a:gd name="connsiteY255" fmla="*/ 379028 h 478888"/>
              <a:gd name="connsiteX256" fmla="*/ 1619156 w 2176764"/>
              <a:gd name="connsiteY256" fmla="*/ 380514 h 478888"/>
              <a:gd name="connsiteX257" fmla="*/ 1609622 w 2176764"/>
              <a:gd name="connsiteY257" fmla="*/ 385839 h 478888"/>
              <a:gd name="connsiteX258" fmla="*/ 1603678 w 2176764"/>
              <a:gd name="connsiteY258" fmla="*/ 396364 h 478888"/>
              <a:gd name="connsiteX259" fmla="*/ 1601635 w 2176764"/>
              <a:gd name="connsiteY259" fmla="*/ 413452 h 478888"/>
              <a:gd name="connsiteX260" fmla="*/ 1603554 w 2176764"/>
              <a:gd name="connsiteY260" fmla="*/ 431221 h 478888"/>
              <a:gd name="connsiteX261" fmla="*/ 1609312 w 2176764"/>
              <a:gd name="connsiteY261" fmla="*/ 441684 h 478888"/>
              <a:gd name="connsiteX262" fmla="*/ 1618661 w 2176764"/>
              <a:gd name="connsiteY262" fmla="*/ 446699 h 478888"/>
              <a:gd name="connsiteX263" fmla="*/ 1631477 w 2176764"/>
              <a:gd name="connsiteY263" fmla="*/ 447999 h 478888"/>
              <a:gd name="connsiteX264" fmla="*/ 1638473 w 2176764"/>
              <a:gd name="connsiteY264" fmla="*/ 447627 h 478888"/>
              <a:gd name="connsiteX265" fmla="*/ 1645469 w 2176764"/>
              <a:gd name="connsiteY265" fmla="*/ 446389 h 478888"/>
              <a:gd name="connsiteX266" fmla="*/ 1645469 w 2176764"/>
              <a:gd name="connsiteY266" fmla="*/ 419767 h 478888"/>
              <a:gd name="connsiteX267" fmla="*/ 1628258 w 2176764"/>
              <a:gd name="connsiteY267" fmla="*/ 419767 h 478888"/>
              <a:gd name="connsiteX268" fmla="*/ 1628258 w 2176764"/>
              <a:gd name="connsiteY268" fmla="*/ 410356 h 478888"/>
              <a:gd name="connsiteX269" fmla="*/ 1656118 w 2176764"/>
              <a:gd name="connsiteY269" fmla="*/ 410356 h 478888"/>
              <a:gd name="connsiteX270" fmla="*/ 1656118 w 2176764"/>
              <a:gd name="connsiteY270" fmla="*/ 454066 h 478888"/>
              <a:gd name="connsiteX271" fmla="*/ 1644912 w 2176764"/>
              <a:gd name="connsiteY271" fmla="*/ 456605 h 478888"/>
              <a:gd name="connsiteX272" fmla="*/ 1630239 w 2176764"/>
              <a:gd name="connsiteY272" fmla="*/ 457657 h 478888"/>
              <a:gd name="connsiteX273" fmla="*/ 1613398 w 2176764"/>
              <a:gd name="connsiteY273" fmla="*/ 455800 h 478888"/>
              <a:gd name="connsiteX274" fmla="*/ 1600768 w 2176764"/>
              <a:gd name="connsiteY274" fmla="*/ 449051 h 478888"/>
              <a:gd name="connsiteX275" fmla="*/ 1592782 w 2176764"/>
              <a:gd name="connsiteY275" fmla="*/ 435555 h 478888"/>
              <a:gd name="connsiteX276" fmla="*/ 1589996 w 2176764"/>
              <a:gd name="connsiteY276" fmla="*/ 413452 h 478888"/>
              <a:gd name="connsiteX277" fmla="*/ 1592844 w 2176764"/>
              <a:gd name="connsiteY277" fmla="*/ 392587 h 478888"/>
              <a:gd name="connsiteX278" fmla="*/ 1601016 w 2176764"/>
              <a:gd name="connsiteY278" fmla="*/ 378905 h 478888"/>
              <a:gd name="connsiteX279" fmla="*/ 1614080 w 2176764"/>
              <a:gd name="connsiteY279" fmla="*/ 371475 h 478888"/>
              <a:gd name="connsiteX280" fmla="*/ 1631477 w 2176764"/>
              <a:gd name="connsiteY280" fmla="*/ 369246 h 478888"/>
              <a:gd name="connsiteX281" fmla="*/ 1522244 w 2176764"/>
              <a:gd name="connsiteY281" fmla="*/ 369246 h 478888"/>
              <a:gd name="connsiteX282" fmla="*/ 1538342 w 2176764"/>
              <a:gd name="connsiteY282" fmla="*/ 371289 h 478888"/>
              <a:gd name="connsiteX283" fmla="*/ 1549919 w 2176764"/>
              <a:gd name="connsiteY283" fmla="*/ 378409 h 478888"/>
              <a:gd name="connsiteX284" fmla="*/ 1556915 w 2176764"/>
              <a:gd name="connsiteY284" fmla="*/ 391968 h 478888"/>
              <a:gd name="connsiteX285" fmla="*/ 1559268 w 2176764"/>
              <a:gd name="connsiteY285" fmla="*/ 413452 h 478888"/>
              <a:gd name="connsiteX286" fmla="*/ 1556915 w 2176764"/>
              <a:gd name="connsiteY286" fmla="*/ 434997 h 478888"/>
              <a:gd name="connsiteX287" fmla="*/ 1549919 w 2176764"/>
              <a:gd name="connsiteY287" fmla="*/ 448556 h 478888"/>
              <a:gd name="connsiteX288" fmla="*/ 1538342 w 2176764"/>
              <a:gd name="connsiteY288" fmla="*/ 455614 h 478888"/>
              <a:gd name="connsiteX289" fmla="*/ 1522244 w 2176764"/>
              <a:gd name="connsiteY289" fmla="*/ 457657 h 478888"/>
              <a:gd name="connsiteX290" fmla="*/ 1506209 w 2176764"/>
              <a:gd name="connsiteY290" fmla="*/ 455614 h 478888"/>
              <a:gd name="connsiteX291" fmla="*/ 1494631 w 2176764"/>
              <a:gd name="connsiteY291" fmla="*/ 448556 h 478888"/>
              <a:gd name="connsiteX292" fmla="*/ 1487573 w 2176764"/>
              <a:gd name="connsiteY292" fmla="*/ 434997 h 478888"/>
              <a:gd name="connsiteX293" fmla="*/ 1485221 w 2176764"/>
              <a:gd name="connsiteY293" fmla="*/ 413452 h 478888"/>
              <a:gd name="connsiteX294" fmla="*/ 1487573 w 2176764"/>
              <a:gd name="connsiteY294" fmla="*/ 391968 h 478888"/>
              <a:gd name="connsiteX295" fmla="*/ 1494631 w 2176764"/>
              <a:gd name="connsiteY295" fmla="*/ 378409 h 478888"/>
              <a:gd name="connsiteX296" fmla="*/ 1506209 w 2176764"/>
              <a:gd name="connsiteY296" fmla="*/ 371289 h 478888"/>
              <a:gd name="connsiteX297" fmla="*/ 1522244 w 2176764"/>
              <a:gd name="connsiteY297" fmla="*/ 369246 h 478888"/>
              <a:gd name="connsiteX298" fmla="*/ 1093619 w 2176764"/>
              <a:gd name="connsiteY298" fmla="*/ 369246 h 478888"/>
              <a:gd name="connsiteX299" fmla="*/ 1109717 w 2176764"/>
              <a:gd name="connsiteY299" fmla="*/ 371289 h 478888"/>
              <a:gd name="connsiteX300" fmla="*/ 1121294 w 2176764"/>
              <a:gd name="connsiteY300" fmla="*/ 378409 h 478888"/>
              <a:gd name="connsiteX301" fmla="*/ 1128290 w 2176764"/>
              <a:gd name="connsiteY301" fmla="*/ 391968 h 478888"/>
              <a:gd name="connsiteX302" fmla="*/ 1130643 w 2176764"/>
              <a:gd name="connsiteY302" fmla="*/ 413452 h 478888"/>
              <a:gd name="connsiteX303" fmla="*/ 1128290 w 2176764"/>
              <a:gd name="connsiteY303" fmla="*/ 434997 h 478888"/>
              <a:gd name="connsiteX304" fmla="*/ 1121294 w 2176764"/>
              <a:gd name="connsiteY304" fmla="*/ 448556 h 478888"/>
              <a:gd name="connsiteX305" fmla="*/ 1109717 w 2176764"/>
              <a:gd name="connsiteY305" fmla="*/ 455614 h 478888"/>
              <a:gd name="connsiteX306" fmla="*/ 1093619 w 2176764"/>
              <a:gd name="connsiteY306" fmla="*/ 457657 h 478888"/>
              <a:gd name="connsiteX307" fmla="*/ 1077584 w 2176764"/>
              <a:gd name="connsiteY307" fmla="*/ 455614 h 478888"/>
              <a:gd name="connsiteX308" fmla="*/ 1066006 w 2176764"/>
              <a:gd name="connsiteY308" fmla="*/ 448556 h 478888"/>
              <a:gd name="connsiteX309" fmla="*/ 1058948 w 2176764"/>
              <a:gd name="connsiteY309" fmla="*/ 434997 h 478888"/>
              <a:gd name="connsiteX310" fmla="*/ 1056596 w 2176764"/>
              <a:gd name="connsiteY310" fmla="*/ 413452 h 478888"/>
              <a:gd name="connsiteX311" fmla="*/ 1058948 w 2176764"/>
              <a:gd name="connsiteY311" fmla="*/ 391968 h 478888"/>
              <a:gd name="connsiteX312" fmla="*/ 1066006 w 2176764"/>
              <a:gd name="connsiteY312" fmla="*/ 378409 h 478888"/>
              <a:gd name="connsiteX313" fmla="*/ 1077584 w 2176764"/>
              <a:gd name="connsiteY313" fmla="*/ 371289 h 478888"/>
              <a:gd name="connsiteX314" fmla="*/ 1093619 w 2176764"/>
              <a:gd name="connsiteY314" fmla="*/ 369246 h 478888"/>
              <a:gd name="connsiteX315" fmla="*/ 184597 w 2176764"/>
              <a:gd name="connsiteY315" fmla="*/ 178247 h 478888"/>
              <a:gd name="connsiteX316" fmla="*/ 184597 w 2176764"/>
              <a:gd name="connsiteY316" fmla="*/ 300640 h 478888"/>
              <a:gd name="connsiteX317" fmla="*/ 245794 w 2176764"/>
              <a:gd name="connsiteY317" fmla="*/ 300641 h 478888"/>
              <a:gd name="connsiteX318" fmla="*/ 306991 w 2176764"/>
              <a:gd name="connsiteY318" fmla="*/ 239444 h 478888"/>
              <a:gd name="connsiteX319" fmla="*/ 245794 w 2176764"/>
              <a:gd name="connsiteY319" fmla="*/ 178247 h 478888"/>
              <a:gd name="connsiteX320" fmla="*/ 239444 w 2176764"/>
              <a:gd name="connsiteY320" fmla="*/ 83694 h 478888"/>
              <a:gd name="connsiteX321" fmla="*/ 284145 w 2176764"/>
              <a:gd name="connsiteY321" fmla="*/ 131523 h 478888"/>
              <a:gd name="connsiteX322" fmla="*/ 349575 w 2176764"/>
              <a:gd name="connsiteY322" fmla="*/ 129312 h 478888"/>
              <a:gd name="connsiteX323" fmla="*/ 347364 w 2176764"/>
              <a:gd name="connsiteY323" fmla="*/ 194742 h 478888"/>
              <a:gd name="connsiteX324" fmla="*/ 395193 w 2176764"/>
              <a:gd name="connsiteY324" fmla="*/ 239444 h 478888"/>
              <a:gd name="connsiteX325" fmla="*/ 347364 w 2176764"/>
              <a:gd name="connsiteY325" fmla="*/ 284145 h 478888"/>
              <a:gd name="connsiteX326" fmla="*/ 349575 w 2176764"/>
              <a:gd name="connsiteY326" fmla="*/ 349575 h 478888"/>
              <a:gd name="connsiteX327" fmla="*/ 284145 w 2176764"/>
              <a:gd name="connsiteY327" fmla="*/ 347364 h 478888"/>
              <a:gd name="connsiteX328" fmla="*/ 239444 w 2176764"/>
              <a:gd name="connsiteY328" fmla="*/ 395193 h 478888"/>
              <a:gd name="connsiteX329" fmla="*/ 194742 w 2176764"/>
              <a:gd name="connsiteY329" fmla="*/ 347364 h 478888"/>
              <a:gd name="connsiteX330" fmla="*/ 129312 w 2176764"/>
              <a:gd name="connsiteY330" fmla="*/ 349575 h 478888"/>
              <a:gd name="connsiteX331" fmla="*/ 131523 w 2176764"/>
              <a:gd name="connsiteY331" fmla="*/ 284145 h 478888"/>
              <a:gd name="connsiteX332" fmla="*/ 83694 w 2176764"/>
              <a:gd name="connsiteY332" fmla="*/ 239444 h 478888"/>
              <a:gd name="connsiteX333" fmla="*/ 131523 w 2176764"/>
              <a:gd name="connsiteY333" fmla="*/ 194742 h 478888"/>
              <a:gd name="connsiteX334" fmla="*/ 129312 w 2176764"/>
              <a:gd name="connsiteY334" fmla="*/ 129312 h 478888"/>
              <a:gd name="connsiteX335" fmla="*/ 194742 w 2176764"/>
              <a:gd name="connsiteY335" fmla="*/ 131523 h 478888"/>
              <a:gd name="connsiteX336" fmla="*/ 2066246 w 2176764"/>
              <a:gd name="connsiteY336" fmla="*/ 48339 h 478888"/>
              <a:gd name="connsiteX337" fmla="*/ 2039728 w 2176764"/>
              <a:gd name="connsiteY337" fmla="*/ 52606 h 478888"/>
              <a:gd name="connsiteX338" fmla="*/ 2023574 w 2176764"/>
              <a:gd name="connsiteY338" fmla="*/ 66018 h 478888"/>
              <a:gd name="connsiteX339" fmla="*/ 2015649 w 2176764"/>
              <a:gd name="connsiteY339" fmla="*/ 89640 h 478888"/>
              <a:gd name="connsiteX340" fmla="*/ 2013515 w 2176764"/>
              <a:gd name="connsiteY340" fmla="*/ 124234 h 478888"/>
              <a:gd name="connsiteX341" fmla="*/ 2015649 w 2176764"/>
              <a:gd name="connsiteY341" fmla="*/ 159286 h 478888"/>
              <a:gd name="connsiteX342" fmla="*/ 2023574 w 2176764"/>
              <a:gd name="connsiteY342" fmla="*/ 182451 h 478888"/>
              <a:gd name="connsiteX343" fmla="*/ 2039728 w 2176764"/>
              <a:gd name="connsiteY343" fmla="*/ 195405 h 478888"/>
              <a:gd name="connsiteX344" fmla="*/ 2066246 w 2176764"/>
              <a:gd name="connsiteY344" fmla="*/ 199520 h 478888"/>
              <a:gd name="connsiteX345" fmla="*/ 2092611 w 2176764"/>
              <a:gd name="connsiteY345" fmla="*/ 195405 h 478888"/>
              <a:gd name="connsiteX346" fmla="*/ 2108613 w 2176764"/>
              <a:gd name="connsiteY346" fmla="*/ 182451 h 478888"/>
              <a:gd name="connsiteX347" fmla="*/ 2116538 w 2176764"/>
              <a:gd name="connsiteY347" fmla="*/ 159286 h 478888"/>
              <a:gd name="connsiteX348" fmla="*/ 2118671 w 2176764"/>
              <a:gd name="connsiteY348" fmla="*/ 124234 h 478888"/>
              <a:gd name="connsiteX349" fmla="*/ 2116538 w 2176764"/>
              <a:gd name="connsiteY349" fmla="*/ 89640 h 478888"/>
              <a:gd name="connsiteX350" fmla="*/ 2108613 w 2176764"/>
              <a:gd name="connsiteY350" fmla="*/ 66018 h 478888"/>
              <a:gd name="connsiteX351" fmla="*/ 2092611 w 2176764"/>
              <a:gd name="connsiteY351" fmla="*/ 52606 h 478888"/>
              <a:gd name="connsiteX352" fmla="*/ 2066246 w 2176764"/>
              <a:gd name="connsiteY352" fmla="*/ 48339 h 478888"/>
              <a:gd name="connsiteX353" fmla="*/ 1561421 w 2176764"/>
              <a:gd name="connsiteY353" fmla="*/ 48339 h 478888"/>
              <a:gd name="connsiteX354" fmla="*/ 1534903 w 2176764"/>
              <a:gd name="connsiteY354" fmla="*/ 52606 h 478888"/>
              <a:gd name="connsiteX355" fmla="*/ 1518749 w 2176764"/>
              <a:gd name="connsiteY355" fmla="*/ 66018 h 478888"/>
              <a:gd name="connsiteX356" fmla="*/ 1510824 w 2176764"/>
              <a:gd name="connsiteY356" fmla="*/ 89640 h 478888"/>
              <a:gd name="connsiteX357" fmla="*/ 1508690 w 2176764"/>
              <a:gd name="connsiteY357" fmla="*/ 124234 h 478888"/>
              <a:gd name="connsiteX358" fmla="*/ 1510824 w 2176764"/>
              <a:gd name="connsiteY358" fmla="*/ 159286 h 478888"/>
              <a:gd name="connsiteX359" fmla="*/ 1518749 w 2176764"/>
              <a:gd name="connsiteY359" fmla="*/ 182451 h 478888"/>
              <a:gd name="connsiteX360" fmla="*/ 1534903 w 2176764"/>
              <a:gd name="connsiteY360" fmla="*/ 195405 h 478888"/>
              <a:gd name="connsiteX361" fmla="*/ 1561421 w 2176764"/>
              <a:gd name="connsiteY361" fmla="*/ 199520 h 478888"/>
              <a:gd name="connsiteX362" fmla="*/ 1587786 w 2176764"/>
              <a:gd name="connsiteY362" fmla="*/ 195405 h 478888"/>
              <a:gd name="connsiteX363" fmla="*/ 1603788 w 2176764"/>
              <a:gd name="connsiteY363" fmla="*/ 182451 h 478888"/>
              <a:gd name="connsiteX364" fmla="*/ 1611713 w 2176764"/>
              <a:gd name="connsiteY364" fmla="*/ 159286 h 478888"/>
              <a:gd name="connsiteX365" fmla="*/ 1613846 w 2176764"/>
              <a:gd name="connsiteY365" fmla="*/ 124234 h 478888"/>
              <a:gd name="connsiteX366" fmla="*/ 1611713 w 2176764"/>
              <a:gd name="connsiteY366" fmla="*/ 89640 h 478888"/>
              <a:gd name="connsiteX367" fmla="*/ 1603788 w 2176764"/>
              <a:gd name="connsiteY367" fmla="*/ 66018 h 478888"/>
              <a:gd name="connsiteX368" fmla="*/ 1587786 w 2176764"/>
              <a:gd name="connsiteY368" fmla="*/ 52606 h 478888"/>
              <a:gd name="connsiteX369" fmla="*/ 1561421 w 2176764"/>
              <a:gd name="connsiteY369" fmla="*/ 48339 h 478888"/>
              <a:gd name="connsiteX370" fmla="*/ 239443 w 2176764"/>
              <a:gd name="connsiteY370" fmla="*/ 26641 h 478888"/>
              <a:gd name="connsiteX371" fmla="*/ 26640 w 2176764"/>
              <a:gd name="connsiteY371" fmla="*/ 239444 h 478888"/>
              <a:gd name="connsiteX372" fmla="*/ 239443 w 2176764"/>
              <a:gd name="connsiteY372" fmla="*/ 452247 h 478888"/>
              <a:gd name="connsiteX373" fmla="*/ 452246 w 2176764"/>
              <a:gd name="connsiteY373" fmla="*/ 239444 h 478888"/>
              <a:gd name="connsiteX374" fmla="*/ 239443 w 2176764"/>
              <a:gd name="connsiteY374" fmla="*/ 26641 h 478888"/>
              <a:gd name="connsiteX375" fmla="*/ 1282224 w 2176764"/>
              <a:gd name="connsiteY375" fmla="*/ 18469 h 478888"/>
              <a:gd name="connsiteX376" fmla="*/ 1322153 w 2176764"/>
              <a:gd name="connsiteY376" fmla="*/ 18469 h 478888"/>
              <a:gd name="connsiteX377" fmla="*/ 1322153 w 2176764"/>
              <a:gd name="connsiteY377" fmla="*/ 194948 h 478888"/>
              <a:gd name="connsiteX378" fmla="*/ 1409021 w 2176764"/>
              <a:gd name="connsiteY378" fmla="*/ 194948 h 478888"/>
              <a:gd name="connsiteX379" fmla="*/ 1409021 w 2176764"/>
              <a:gd name="connsiteY379" fmla="*/ 230000 h 478888"/>
              <a:gd name="connsiteX380" fmla="*/ 1282224 w 2176764"/>
              <a:gd name="connsiteY380" fmla="*/ 230000 h 478888"/>
              <a:gd name="connsiteX381" fmla="*/ 1082199 w 2176764"/>
              <a:gd name="connsiteY381" fmla="*/ 18469 h 478888"/>
              <a:gd name="connsiteX382" fmla="*/ 1207472 w 2176764"/>
              <a:gd name="connsiteY382" fmla="*/ 18469 h 478888"/>
              <a:gd name="connsiteX383" fmla="*/ 1207472 w 2176764"/>
              <a:gd name="connsiteY383" fmla="*/ 53216 h 478888"/>
              <a:gd name="connsiteX384" fmla="*/ 1122128 w 2176764"/>
              <a:gd name="connsiteY384" fmla="*/ 53216 h 478888"/>
              <a:gd name="connsiteX385" fmla="*/ 1122128 w 2176764"/>
              <a:gd name="connsiteY385" fmla="*/ 104422 h 478888"/>
              <a:gd name="connsiteX386" fmla="*/ 1201376 w 2176764"/>
              <a:gd name="connsiteY386" fmla="*/ 104422 h 478888"/>
              <a:gd name="connsiteX387" fmla="*/ 1201376 w 2176764"/>
              <a:gd name="connsiteY387" fmla="*/ 137646 h 478888"/>
              <a:gd name="connsiteX388" fmla="*/ 1122128 w 2176764"/>
              <a:gd name="connsiteY388" fmla="*/ 137646 h 478888"/>
              <a:gd name="connsiteX389" fmla="*/ 1122128 w 2176764"/>
              <a:gd name="connsiteY389" fmla="*/ 194948 h 478888"/>
              <a:gd name="connsiteX390" fmla="*/ 1212958 w 2176764"/>
              <a:gd name="connsiteY390" fmla="*/ 194948 h 478888"/>
              <a:gd name="connsiteX391" fmla="*/ 1212958 w 2176764"/>
              <a:gd name="connsiteY391" fmla="*/ 230000 h 478888"/>
              <a:gd name="connsiteX392" fmla="*/ 1082199 w 2176764"/>
              <a:gd name="connsiteY392" fmla="*/ 230000 h 478888"/>
              <a:gd name="connsiteX393" fmla="*/ 825024 w 2176764"/>
              <a:gd name="connsiteY393" fmla="*/ 18469 h 478888"/>
              <a:gd name="connsiteX394" fmla="*/ 864953 w 2176764"/>
              <a:gd name="connsiteY394" fmla="*/ 18469 h 478888"/>
              <a:gd name="connsiteX395" fmla="*/ 864953 w 2176764"/>
              <a:gd name="connsiteY395" fmla="*/ 100155 h 478888"/>
              <a:gd name="connsiteX396" fmla="*/ 955478 w 2176764"/>
              <a:gd name="connsiteY396" fmla="*/ 100155 h 478888"/>
              <a:gd name="connsiteX397" fmla="*/ 955478 w 2176764"/>
              <a:gd name="connsiteY397" fmla="*/ 18469 h 478888"/>
              <a:gd name="connsiteX398" fmla="*/ 995407 w 2176764"/>
              <a:gd name="connsiteY398" fmla="*/ 18469 h 478888"/>
              <a:gd name="connsiteX399" fmla="*/ 995407 w 2176764"/>
              <a:gd name="connsiteY399" fmla="*/ 230000 h 478888"/>
              <a:gd name="connsiteX400" fmla="*/ 955478 w 2176764"/>
              <a:gd name="connsiteY400" fmla="*/ 230000 h 478888"/>
              <a:gd name="connsiteX401" fmla="*/ 955478 w 2176764"/>
              <a:gd name="connsiteY401" fmla="*/ 133378 h 478888"/>
              <a:gd name="connsiteX402" fmla="*/ 864953 w 2176764"/>
              <a:gd name="connsiteY402" fmla="*/ 133378 h 478888"/>
              <a:gd name="connsiteX403" fmla="*/ 864953 w 2176764"/>
              <a:gd name="connsiteY403" fmla="*/ 230000 h 478888"/>
              <a:gd name="connsiteX404" fmla="*/ 825024 w 2176764"/>
              <a:gd name="connsiteY404" fmla="*/ 230000 h 478888"/>
              <a:gd name="connsiteX405" fmla="*/ 615017 w 2176764"/>
              <a:gd name="connsiteY405" fmla="*/ 18469 h 478888"/>
              <a:gd name="connsiteX406" fmla="*/ 769855 w 2176764"/>
              <a:gd name="connsiteY406" fmla="*/ 18469 h 478888"/>
              <a:gd name="connsiteX407" fmla="*/ 769855 w 2176764"/>
              <a:gd name="connsiteY407" fmla="*/ 53521 h 478888"/>
              <a:gd name="connsiteX408" fmla="*/ 712248 w 2176764"/>
              <a:gd name="connsiteY408" fmla="*/ 53521 h 478888"/>
              <a:gd name="connsiteX409" fmla="*/ 712248 w 2176764"/>
              <a:gd name="connsiteY409" fmla="*/ 230000 h 478888"/>
              <a:gd name="connsiteX410" fmla="*/ 672319 w 2176764"/>
              <a:gd name="connsiteY410" fmla="*/ 230000 h 478888"/>
              <a:gd name="connsiteX411" fmla="*/ 672319 w 2176764"/>
              <a:gd name="connsiteY411" fmla="*/ 53521 h 478888"/>
              <a:gd name="connsiteX412" fmla="*/ 615017 w 2176764"/>
              <a:gd name="connsiteY412" fmla="*/ 53521 h 478888"/>
              <a:gd name="connsiteX413" fmla="*/ 2066246 w 2176764"/>
              <a:gd name="connsiteY413" fmla="*/ 15421 h 478888"/>
              <a:gd name="connsiteX414" fmla="*/ 2106632 w 2176764"/>
              <a:gd name="connsiteY414" fmla="*/ 20450 h 478888"/>
              <a:gd name="connsiteX415" fmla="*/ 2136197 w 2176764"/>
              <a:gd name="connsiteY415" fmla="*/ 37824 h 478888"/>
              <a:gd name="connsiteX416" fmla="*/ 2154333 w 2176764"/>
              <a:gd name="connsiteY416" fmla="*/ 71199 h 478888"/>
              <a:gd name="connsiteX417" fmla="*/ 2160429 w 2176764"/>
              <a:gd name="connsiteY417" fmla="*/ 124234 h 478888"/>
              <a:gd name="connsiteX418" fmla="*/ 2154333 w 2176764"/>
              <a:gd name="connsiteY418" fmla="*/ 177574 h 478888"/>
              <a:gd name="connsiteX419" fmla="*/ 2136197 w 2176764"/>
              <a:gd name="connsiteY419" fmla="*/ 210950 h 478888"/>
              <a:gd name="connsiteX420" fmla="*/ 2106632 w 2176764"/>
              <a:gd name="connsiteY420" fmla="*/ 228171 h 478888"/>
              <a:gd name="connsiteX421" fmla="*/ 2066246 w 2176764"/>
              <a:gd name="connsiteY421" fmla="*/ 233048 h 478888"/>
              <a:gd name="connsiteX422" fmla="*/ 2025707 w 2176764"/>
              <a:gd name="connsiteY422" fmla="*/ 228171 h 478888"/>
              <a:gd name="connsiteX423" fmla="*/ 1996142 w 2176764"/>
              <a:gd name="connsiteY423" fmla="*/ 210950 h 478888"/>
              <a:gd name="connsiteX424" fmla="*/ 1978006 w 2176764"/>
              <a:gd name="connsiteY424" fmla="*/ 177574 h 478888"/>
              <a:gd name="connsiteX425" fmla="*/ 1971758 w 2176764"/>
              <a:gd name="connsiteY425" fmla="*/ 124234 h 478888"/>
              <a:gd name="connsiteX426" fmla="*/ 1978006 w 2176764"/>
              <a:gd name="connsiteY426" fmla="*/ 71199 h 478888"/>
              <a:gd name="connsiteX427" fmla="*/ 1996142 w 2176764"/>
              <a:gd name="connsiteY427" fmla="*/ 37824 h 478888"/>
              <a:gd name="connsiteX428" fmla="*/ 2025707 w 2176764"/>
              <a:gd name="connsiteY428" fmla="*/ 20450 h 478888"/>
              <a:gd name="connsiteX429" fmla="*/ 2066246 w 2176764"/>
              <a:gd name="connsiteY429" fmla="*/ 15421 h 478888"/>
              <a:gd name="connsiteX430" fmla="*/ 1838179 w 2176764"/>
              <a:gd name="connsiteY430" fmla="*/ 15421 h 478888"/>
              <a:gd name="connsiteX431" fmla="*/ 1853419 w 2176764"/>
              <a:gd name="connsiteY431" fmla="*/ 16030 h 478888"/>
              <a:gd name="connsiteX432" fmla="*/ 1868964 w 2176764"/>
              <a:gd name="connsiteY432" fmla="*/ 17554 h 478888"/>
              <a:gd name="connsiteX433" fmla="*/ 1883137 w 2176764"/>
              <a:gd name="connsiteY433" fmla="*/ 19840 h 478888"/>
              <a:gd name="connsiteX434" fmla="*/ 1894262 w 2176764"/>
              <a:gd name="connsiteY434" fmla="*/ 23041 h 478888"/>
              <a:gd name="connsiteX435" fmla="*/ 1894262 w 2176764"/>
              <a:gd name="connsiteY435" fmla="*/ 58398 h 478888"/>
              <a:gd name="connsiteX436" fmla="*/ 1869116 w 2176764"/>
              <a:gd name="connsiteY436" fmla="*/ 51997 h 478888"/>
              <a:gd name="connsiteX437" fmla="*/ 1840922 w 2176764"/>
              <a:gd name="connsiteY437" fmla="*/ 49863 h 478888"/>
              <a:gd name="connsiteX438" fmla="*/ 1812728 w 2176764"/>
              <a:gd name="connsiteY438" fmla="*/ 53216 h 478888"/>
              <a:gd name="connsiteX439" fmla="*/ 1792611 w 2176764"/>
              <a:gd name="connsiteY439" fmla="*/ 65103 h 478888"/>
              <a:gd name="connsiteX440" fmla="*/ 1780572 w 2176764"/>
              <a:gd name="connsiteY440" fmla="*/ 87963 h 478888"/>
              <a:gd name="connsiteX441" fmla="*/ 1776609 w 2176764"/>
              <a:gd name="connsiteY441" fmla="*/ 124234 h 478888"/>
              <a:gd name="connsiteX442" fmla="*/ 1780267 w 2176764"/>
              <a:gd name="connsiteY442" fmla="*/ 162030 h 478888"/>
              <a:gd name="connsiteX443" fmla="*/ 1791545 w 2176764"/>
              <a:gd name="connsiteY443" fmla="*/ 184890 h 478888"/>
              <a:gd name="connsiteX444" fmla="*/ 1810899 w 2176764"/>
              <a:gd name="connsiteY444" fmla="*/ 196167 h 478888"/>
              <a:gd name="connsiteX445" fmla="*/ 1839093 w 2176764"/>
              <a:gd name="connsiteY445" fmla="*/ 199215 h 478888"/>
              <a:gd name="connsiteX446" fmla="*/ 1852962 w 2176764"/>
              <a:gd name="connsiteY446" fmla="*/ 198758 h 478888"/>
              <a:gd name="connsiteX447" fmla="*/ 1865611 w 2176764"/>
              <a:gd name="connsiteY447" fmla="*/ 196777 h 478888"/>
              <a:gd name="connsiteX448" fmla="*/ 1865611 w 2176764"/>
              <a:gd name="connsiteY448" fmla="*/ 144351 h 478888"/>
              <a:gd name="connsiteX449" fmla="*/ 1827511 w 2176764"/>
              <a:gd name="connsiteY449" fmla="*/ 144351 h 478888"/>
              <a:gd name="connsiteX450" fmla="*/ 1827511 w 2176764"/>
              <a:gd name="connsiteY450" fmla="*/ 110823 h 478888"/>
              <a:gd name="connsiteX451" fmla="*/ 1903101 w 2176764"/>
              <a:gd name="connsiteY451" fmla="*/ 110823 h 478888"/>
              <a:gd name="connsiteX452" fmla="*/ 1903101 w 2176764"/>
              <a:gd name="connsiteY452" fmla="*/ 223904 h 478888"/>
              <a:gd name="connsiteX453" fmla="*/ 1873536 w 2176764"/>
              <a:gd name="connsiteY453" fmla="*/ 230305 h 478888"/>
              <a:gd name="connsiteX454" fmla="*/ 1836045 w 2176764"/>
              <a:gd name="connsiteY454" fmla="*/ 233048 h 478888"/>
              <a:gd name="connsiteX455" fmla="*/ 1793069 w 2176764"/>
              <a:gd name="connsiteY455" fmla="*/ 228476 h 478888"/>
              <a:gd name="connsiteX456" fmla="*/ 1760912 w 2176764"/>
              <a:gd name="connsiteY456" fmla="*/ 211864 h 478888"/>
              <a:gd name="connsiteX457" fmla="*/ 1740643 w 2176764"/>
              <a:gd name="connsiteY457" fmla="*/ 178641 h 478888"/>
              <a:gd name="connsiteX458" fmla="*/ 1733633 w 2176764"/>
              <a:gd name="connsiteY458" fmla="*/ 124234 h 478888"/>
              <a:gd name="connsiteX459" fmla="*/ 1740795 w 2176764"/>
              <a:gd name="connsiteY459" fmla="*/ 72876 h 478888"/>
              <a:gd name="connsiteX460" fmla="*/ 1761522 w 2176764"/>
              <a:gd name="connsiteY460" fmla="*/ 39195 h 478888"/>
              <a:gd name="connsiteX461" fmla="*/ 1794440 w 2176764"/>
              <a:gd name="connsiteY461" fmla="*/ 20907 h 478888"/>
              <a:gd name="connsiteX462" fmla="*/ 1838179 w 2176764"/>
              <a:gd name="connsiteY462" fmla="*/ 15421 h 478888"/>
              <a:gd name="connsiteX463" fmla="*/ 1561421 w 2176764"/>
              <a:gd name="connsiteY463" fmla="*/ 15421 h 478888"/>
              <a:gd name="connsiteX464" fmla="*/ 1601807 w 2176764"/>
              <a:gd name="connsiteY464" fmla="*/ 20450 h 478888"/>
              <a:gd name="connsiteX465" fmla="*/ 1631372 w 2176764"/>
              <a:gd name="connsiteY465" fmla="*/ 37824 h 478888"/>
              <a:gd name="connsiteX466" fmla="*/ 1649508 w 2176764"/>
              <a:gd name="connsiteY466" fmla="*/ 71199 h 478888"/>
              <a:gd name="connsiteX467" fmla="*/ 1655604 w 2176764"/>
              <a:gd name="connsiteY467" fmla="*/ 124234 h 478888"/>
              <a:gd name="connsiteX468" fmla="*/ 1649508 w 2176764"/>
              <a:gd name="connsiteY468" fmla="*/ 177574 h 478888"/>
              <a:gd name="connsiteX469" fmla="*/ 1631372 w 2176764"/>
              <a:gd name="connsiteY469" fmla="*/ 210950 h 478888"/>
              <a:gd name="connsiteX470" fmla="*/ 1601807 w 2176764"/>
              <a:gd name="connsiteY470" fmla="*/ 228171 h 478888"/>
              <a:gd name="connsiteX471" fmla="*/ 1561421 w 2176764"/>
              <a:gd name="connsiteY471" fmla="*/ 233048 h 478888"/>
              <a:gd name="connsiteX472" fmla="*/ 1520882 w 2176764"/>
              <a:gd name="connsiteY472" fmla="*/ 228171 h 478888"/>
              <a:gd name="connsiteX473" fmla="*/ 1491317 w 2176764"/>
              <a:gd name="connsiteY473" fmla="*/ 210950 h 478888"/>
              <a:gd name="connsiteX474" fmla="*/ 1473181 w 2176764"/>
              <a:gd name="connsiteY474" fmla="*/ 177574 h 478888"/>
              <a:gd name="connsiteX475" fmla="*/ 1466933 w 2176764"/>
              <a:gd name="connsiteY475" fmla="*/ 124234 h 478888"/>
              <a:gd name="connsiteX476" fmla="*/ 1473181 w 2176764"/>
              <a:gd name="connsiteY476" fmla="*/ 71199 h 478888"/>
              <a:gd name="connsiteX477" fmla="*/ 1491317 w 2176764"/>
              <a:gd name="connsiteY477" fmla="*/ 37824 h 478888"/>
              <a:gd name="connsiteX478" fmla="*/ 1520882 w 2176764"/>
              <a:gd name="connsiteY478" fmla="*/ 20450 h 478888"/>
              <a:gd name="connsiteX479" fmla="*/ 1561421 w 2176764"/>
              <a:gd name="connsiteY479" fmla="*/ 15421 h 478888"/>
              <a:gd name="connsiteX480" fmla="*/ 239444 w 2176764"/>
              <a:gd name="connsiteY480" fmla="*/ 0 h 478888"/>
              <a:gd name="connsiteX481" fmla="*/ 478888 w 2176764"/>
              <a:gd name="connsiteY481" fmla="*/ 239444 h 478888"/>
              <a:gd name="connsiteX482" fmla="*/ 239444 w 2176764"/>
              <a:gd name="connsiteY482" fmla="*/ 478888 h 478888"/>
              <a:gd name="connsiteX483" fmla="*/ 0 w 2176764"/>
              <a:gd name="connsiteY483" fmla="*/ 239444 h 478888"/>
              <a:gd name="connsiteX484" fmla="*/ 239444 w 2176764"/>
              <a:gd name="connsiteY484" fmla="*/ 0 h 478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Lst>
            <a:rect l="l" t="t" r="r" b="b"/>
            <a:pathLst>
              <a:path w="2176764" h="478888">
                <a:moveTo>
                  <a:pt x="650145" y="380886"/>
                </a:moveTo>
                <a:lnTo>
                  <a:pt x="635410" y="420881"/>
                </a:lnTo>
                <a:lnTo>
                  <a:pt x="666118" y="420881"/>
                </a:lnTo>
                <a:lnTo>
                  <a:pt x="651631" y="380886"/>
                </a:lnTo>
                <a:close/>
                <a:moveTo>
                  <a:pt x="2041766" y="380143"/>
                </a:moveTo>
                <a:lnTo>
                  <a:pt x="2041766" y="412585"/>
                </a:lnTo>
                <a:lnTo>
                  <a:pt x="2051425" y="412585"/>
                </a:lnTo>
                <a:cubicBezTo>
                  <a:pt x="2055387" y="412585"/>
                  <a:pt x="2058792" y="412399"/>
                  <a:pt x="2061640" y="412028"/>
                </a:cubicBezTo>
                <a:cubicBezTo>
                  <a:pt x="2064488" y="411656"/>
                  <a:pt x="2066820" y="410893"/>
                  <a:pt x="2068636" y="409737"/>
                </a:cubicBezTo>
                <a:cubicBezTo>
                  <a:pt x="2070452" y="408581"/>
                  <a:pt x="2071794" y="406889"/>
                  <a:pt x="2072661" y="404660"/>
                </a:cubicBezTo>
                <a:cubicBezTo>
                  <a:pt x="2073528" y="402431"/>
                  <a:pt x="2073961" y="399501"/>
                  <a:pt x="2073961" y="395869"/>
                </a:cubicBezTo>
                <a:cubicBezTo>
                  <a:pt x="2073961" y="392649"/>
                  <a:pt x="2073528" y="390008"/>
                  <a:pt x="2072661" y="387944"/>
                </a:cubicBezTo>
                <a:cubicBezTo>
                  <a:pt x="2071794" y="385880"/>
                  <a:pt x="2070452" y="384270"/>
                  <a:pt x="2068636" y="383115"/>
                </a:cubicBezTo>
                <a:cubicBezTo>
                  <a:pt x="2066820" y="381959"/>
                  <a:pt x="2064488" y="381175"/>
                  <a:pt x="2061640" y="380762"/>
                </a:cubicBezTo>
                <a:cubicBezTo>
                  <a:pt x="2058792" y="380349"/>
                  <a:pt x="2055387" y="380143"/>
                  <a:pt x="2051425" y="380143"/>
                </a:cubicBezTo>
                <a:close/>
                <a:moveTo>
                  <a:pt x="1270241" y="380143"/>
                </a:moveTo>
                <a:lnTo>
                  <a:pt x="1270241" y="412585"/>
                </a:lnTo>
                <a:lnTo>
                  <a:pt x="1279900" y="412585"/>
                </a:lnTo>
                <a:cubicBezTo>
                  <a:pt x="1283862" y="412585"/>
                  <a:pt x="1287267" y="412399"/>
                  <a:pt x="1290115" y="412028"/>
                </a:cubicBezTo>
                <a:cubicBezTo>
                  <a:pt x="1292963" y="411656"/>
                  <a:pt x="1295295" y="410893"/>
                  <a:pt x="1297111" y="409737"/>
                </a:cubicBezTo>
                <a:cubicBezTo>
                  <a:pt x="1298928" y="408581"/>
                  <a:pt x="1300269" y="406889"/>
                  <a:pt x="1301136" y="404660"/>
                </a:cubicBezTo>
                <a:cubicBezTo>
                  <a:pt x="1302002" y="402431"/>
                  <a:pt x="1302436" y="399501"/>
                  <a:pt x="1302436" y="395869"/>
                </a:cubicBezTo>
                <a:cubicBezTo>
                  <a:pt x="1302436" y="392649"/>
                  <a:pt x="1302002" y="390008"/>
                  <a:pt x="1301136" y="387944"/>
                </a:cubicBezTo>
                <a:cubicBezTo>
                  <a:pt x="1300269" y="385880"/>
                  <a:pt x="1298928" y="384270"/>
                  <a:pt x="1297111" y="383115"/>
                </a:cubicBezTo>
                <a:cubicBezTo>
                  <a:pt x="1295295" y="381959"/>
                  <a:pt x="1292963" y="381175"/>
                  <a:pt x="1290115" y="380762"/>
                </a:cubicBezTo>
                <a:cubicBezTo>
                  <a:pt x="1287267" y="380349"/>
                  <a:pt x="1283862" y="380143"/>
                  <a:pt x="1279900" y="380143"/>
                </a:cubicBezTo>
                <a:close/>
                <a:moveTo>
                  <a:pt x="822566" y="380143"/>
                </a:moveTo>
                <a:lnTo>
                  <a:pt x="822566" y="446637"/>
                </a:lnTo>
                <a:lnTo>
                  <a:pt x="835939" y="446637"/>
                </a:lnTo>
                <a:cubicBezTo>
                  <a:pt x="840397" y="446637"/>
                  <a:pt x="844483" y="446121"/>
                  <a:pt x="848198" y="445089"/>
                </a:cubicBezTo>
                <a:cubicBezTo>
                  <a:pt x="851913" y="444057"/>
                  <a:pt x="855112" y="442282"/>
                  <a:pt x="857795" y="439765"/>
                </a:cubicBezTo>
                <a:cubicBezTo>
                  <a:pt x="860477" y="437247"/>
                  <a:pt x="862541" y="433842"/>
                  <a:pt x="863986" y="429549"/>
                </a:cubicBezTo>
                <a:cubicBezTo>
                  <a:pt x="865430" y="425256"/>
                  <a:pt x="866153" y="419891"/>
                  <a:pt x="866153" y="413452"/>
                </a:cubicBezTo>
                <a:cubicBezTo>
                  <a:pt x="866153" y="406600"/>
                  <a:pt x="865389" y="401007"/>
                  <a:pt x="863862" y="396673"/>
                </a:cubicBezTo>
                <a:cubicBezTo>
                  <a:pt x="862335" y="392340"/>
                  <a:pt x="860230" y="388955"/>
                  <a:pt x="857547" y="386520"/>
                </a:cubicBezTo>
                <a:cubicBezTo>
                  <a:pt x="854864" y="384085"/>
                  <a:pt x="851686" y="382413"/>
                  <a:pt x="848012" y="381505"/>
                </a:cubicBezTo>
                <a:cubicBezTo>
                  <a:pt x="844339" y="380597"/>
                  <a:pt x="840315" y="380143"/>
                  <a:pt x="835939" y="380143"/>
                </a:cubicBezTo>
                <a:close/>
                <a:moveTo>
                  <a:pt x="727316" y="380143"/>
                </a:moveTo>
                <a:lnTo>
                  <a:pt x="727316" y="446637"/>
                </a:lnTo>
                <a:lnTo>
                  <a:pt x="740690" y="446637"/>
                </a:lnTo>
                <a:cubicBezTo>
                  <a:pt x="745147" y="446637"/>
                  <a:pt x="749233" y="446121"/>
                  <a:pt x="752948" y="445089"/>
                </a:cubicBezTo>
                <a:cubicBezTo>
                  <a:pt x="756663" y="444057"/>
                  <a:pt x="759862" y="442282"/>
                  <a:pt x="762545" y="439765"/>
                </a:cubicBezTo>
                <a:cubicBezTo>
                  <a:pt x="765227" y="437247"/>
                  <a:pt x="767291" y="433842"/>
                  <a:pt x="768736" y="429549"/>
                </a:cubicBezTo>
                <a:cubicBezTo>
                  <a:pt x="770180" y="425256"/>
                  <a:pt x="770903" y="419891"/>
                  <a:pt x="770903" y="413452"/>
                </a:cubicBezTo>
                <a:cubicBezTo>
                  <a:pt x="770903" y="406600"/>
                  <a:pt x="770139" y="401007"/>
                  <a:pt x="768612" y="396673"/>
                </a:cubicBezTo>
                <a:cubicBezTo>
                  <a:pt x="767085" y="392340"/>
                  <a:pt x="764980" y="388955"/>
                  <a:pt x="762297" y="386520"/>
                </a:cubicBezTo>
                <a:cubicBezTo>
                  <a:pt x="759614" y="384085"/>
                  <a:pt x="756436" y="382413"/>
                  <a:pt x="752762" y="381505"/>
                </a:cubicBezTo>
                <a:cubicBezTo>
                  <a:pt x="749089" y="380597"/>
                  <a:pt x="745065" y="380143"/>
                  <a:pt x="740690" y="380143"/>
                </a:cubicBezTo>
                <a:close/>
                <a:moveTo>
                  <a:pt x="1722269" y="378657"/>
                </a:moveTo>
                <a:cubicBezTo>
                  <a:pt x="1717069" y="378657"/>
                  <a:pt x="1712817" y="379359"/>
                  <a:pt x="1709515" y="380762"/>
                </a:cubicBezTo>
                <a:cubicBezTo>
                  <a:pt x="1706213" y="382165"/>
                  <a:pt x="1703634" y="384291"/>
                  <a:pt x="1701776" y="387139"/>
                </a:cubicBezTo>
                <a:cubicBezTo>
                  <a:pt x="1699919" y="389987"/>
                  <a:pt x="1698639" y="393598"/>
                  <a:pt x="1697938" y="397974"/>
                </a:cubicBezTo>
                <a:cubicBezTo>
                  <a:pt x="1697236" y="402349"/>
                  <a:pt x="1696885" y="407508"/>
                  <a:pt x="1696885" y="413452"/>
                </a:cubicBezTo>
                <a:cubicBezTo>
                  <a:pt x="1696885" y="419560"/>
                  <a:pt x="1697236" y="424802"/>
                  <a:pt x="1697938" y="429178"/>
                </a:cubicBezTo>
                <a:cubicBezTo>
                  <a:pt x="1698639" y="433553"/>
                  <a:pt x="1699919" y="437144"/>
                  <a:pt x="1701776" y="439950"/>
                </a:cubicBezTo>
                <a:cubicBezTo>
                  <a:pt x="1703634" y="442757"/>
                  <a:pt x="1706213" y="444821"/>
                  <a:pt x="1709515" y="446142"/>
                </a:cubicBezTo>
                <a:cubicBezTo>
                  <a:pt x="1712817" y="447462"/>
                  <a:pt x="1717069" y="448123"/>
                  <a:pt x="1722269" y="448123"/>
                </a:cubicBezTo>
                <a:cubicBezTo>
                  <a:pt x="1727552" y="448123"/>
                  <a:pt x="1731845" y="447462"/>
                  <a:pt x="1735147" y="446142"/>
                </a:cubicBezTo>
                <a:cubicBezTo>
                  <a:pt x="1738449" y="444821"/>
                  <a:pt x="1741029" y="442757"/>
                  <a:pt x="1742886" y="439950"/>
                </a:cubicBezTo>
                <a:cubicBezTo>
                  <a:pt x="1744744" y="437144"/>
                  <a:pt x="1746023" y="433553"/>
                  <a:pt x="1746725" y="429178"/>
                </a:cubicBezTo>
                <a:cubicBezTo>
                  <a:pt x="1747426" y="424802"/>
                  <a:pt x="1747777" y="419560"/>
                  <a:pt x="1747777" y="413452"/>
                </a:cubicBezTo>
                <a:cubicBezTo>
                  <a:pt x="1747777" y="407508"/>
                  <a:pt x="1747426" y="402349"/>
                  <a:pt x="1746725" y="397974"/>
                </a:cubicBezTo>
                <a:cubicBezTo>
                  <a:pt x="1746023" y="393598"/>
                  <a:pt x="1744744" y="389987"/>
                  <a:pt x="1742886" y="387139"/>
                </a:cubicBezTo>
                <a:cubicBezTo>
                  <a:pt x="1741029" y="384291"/>
                  <a:pt x="1738449" y="382165"/>
                  <a:pt x="1735147" y="380762"/>
                </a:cubicBezTo>
                <a:cubicBezTo>
                  <a:pt x="1731845" y="379359"/>
                  <a:pt x="1727552" y="378657"/>
                  <a:pt x="1722269" y="378657"/>
                </a:cubicBezTo>
                <a:close/>
                <a:moveTo>
                  <a:pt x="1522244" y="378657"/>
                </a:moveTo>
                <a:cubicBezTo>
                  <a:pt x="1517044" y="378657"/>
                  <a:pt x="1512792" y="379359"/>
                  <a:pt x="1509490" y="380762"/>
                </a:cubicBezTo>
                <a:cubicBezTo>
                  <a:pt x="1506188" y="382165"/>
                  <a:pt x="1503609" y="384291"/>
                  <a:pt x="1501751" y="387139"/>
                </a:cubicBezTo>
                <a:cubicBezTo>
                  <a:pt x="1499894" y="389987"/>
                  <a:pt x="1498614" y="393598"/>
                  <a:pt x="1497913" y="397974"/>
                </a:cubicBezTo>
                <a:cubicBezTo>
                  <a:pt x="1497211" y="402349"/>
                  <a:pt x="1496860" y="407508"/>
                  <a:pt x="1496860" y="413452"/>
                </a:cubicBezTo>
                <a:cubicBezTo>
                  <a:pt x="1496860" y="419560"/>
                  <a:pt x="1497211" y="424802"/>
                  <a:pt x="1497913" y="429178"/>
                </a:cubicBezTo>
                <a:cubicBezTo>
                  <a:pt x="1498614" y="433553"/>
                  <a:pt x="1499894" y="437144"/>
                  <a:pt x="1501751" y="439950"/>
                </a:cubicBezTo>
                <a:cubicBezTo>
                  <a:pt x="1503609" y="442757"/>
                  <a:pt x="1506188" y="444821"/>
                  <a:pt x="1509490" y="446142"/>
                </a:cubicBezTo>
                <a:cubicBezTo>
                  <a:pt x="1512792" y="447462"/>
                  <a:pt x="1517044" y="448123"/>
                  <a:pt x="1522244" y="448123"/>
                </a:cubicBezTo>
                <a:cubicBezTo>
                  <a:pt x="1527528" y="448123"/>
                  <a:pt x="1531820" y="447462"/>
                  <a:pt x="1535122" y="446142"/>
                </a:cubicBezTo>
                <a:cubicBezTo>
                  <a:pt x="1538424" y="444821"/>
                  <a:pt x="1541004" y="442757"/>
                  <a:pt x="1542861" y="439950"/>
                </a:cubicBezTo>
                <a:cubicBezTo>
                  <a:pt x="1544719" y="437144"/>
                  <a:pt x="1545998" y="433553"/>
                  <a:pt x="1546700" y="429178"/>
                </a:cubicBezTo>
                <a:cubicBezTo>
                  <a:pt x="1547401" y="424802"/>
                  <a:pt x="1547752" y="419560"/>
                  <a:pt x="1547752" y="413452"/>
                </a:cubicBezTo>
                <a:cubicBezTo>
                  <a:pt x="1547752" y="407508"/>
                  <a:pt x="1547401" y="402349"/>
                  <a:pt x="1546700" y="397974"/>
                </a:cubicBezTo>
                <a:cubicBezTo>
                  <a:pt x="1545998" y="393598"/>
                  <a:pt x="1544719" y="389987"/>
                  <a:pt x="1542861" y="387139"/>
                </a:cubicBezTo>
                <a:cubicBezTo>
                  <a:pt x="1541004" y="384291"/>
                  <a:pt x="1538424" y="382165"/>
                  <a:pt x="1535122" y="380762"/>
                </a:cubicBezTo>
                <a:cubicBezTo>
                  <a:pt x="1531820" y="379359"/>
                  <a:pt x="1527528" y="378657"/>
                  <a:pt x="1522244" y="378657"/>
                </a:cubicBezTo>
                <a:close/>
                <a:moveTo>
                  <a:pt x="1093619" y="378657"/>
                </a:moveTo>
                <a:cubicBezTo>
                  <a:pt x="1088419" y="378657"/>
                  <a:pt x="1084167" y="379359"/>
                  <a:pt x="1080865" y="380762"/>
                </a:cubicBezTo>
                <a:cubicBezTo>
                  <a:pt x="1077563" y="382165"/>
                  <a:pt x="1074984" y="384291"/>
                  <a:pt x="1073126" y="387139"/>
                </a:cubicBezTo>
                <a:cubicBezTo>
                  <a:pt x="1071269" y="389987"/>
                  <a:pt x="1069989" y="393598"/>
                  <a:pt x="1069288" y="397974"/>
                </a:cubicBezTo>
                <a:cubicBezTo>
                  <a:pt x="1068586" y="402349"/>
                  <a:pt x="1068235" y="407508"/>
                  <a:pt x="1068235" y="413452"/>
                </a:cubicBezTo>
                <a:cubicBezTo>
                  <a:pt x="1068235" y="419560"/>
                  <a:pt x="1068586" y="424802"/>
                  <a:pt x="1069288" y="429178"/>
                </a:cubicBezTo>
                <a:cubicBezTo>
                  <a:pt x="1069989" y="433553"/>
                  <a:pt x="1071269" y="437144"/>
                  <a:pt x="1073126" y="439950"/>
                </a:cubicBezTo>
                <a:cubicBezTo>
                  <a:pt x="1074984" y="442757"/>
                  <a:pt x="1077563" y="444821"/>
                  <a:pt x="1080865" y="446142"/>
                </a:cubicBezTo>
                <a:cubicBezTo>
                  <a:pt x="1084167" y="447462"/>
                  <a:pt x="1088419" y="448123"/>
                  <a:pt x="1093619" y="448123"/>
                </a:cubicBezTo>
                <a:cubicBezTo>
                  <a:pt x="1098902" y="448123"/>
                  <a:pt x="1103195" y="447462"/>
                  <a:pt x="1106497" y="446142"/>
                </a:cubicBezTo>
                <a:cubicBezTo>
                  <a:pt x="1109799" y="444821"/>
                  <a:pt x="1112379" y="442757"/>
                  <a:pt x="1114236" y="439950"/>
                </a:cubicBezTo>
                <a:cubicBezTo>
                  <a:pt x="1116094" y="437144"/>
                  <a:pt x="1117373" y="433553"/>
                  <a:pt x="1118075" y="429178"/>
                </a:cubicBezTo>
                <a:cubicBezTo>
                  <a:pt x="1118776" y="424802"/>
                  <a:pt x="1119127" y="419560"/>
                  <a:pt x="1119127" y="413452"/>
                </a:cubicBezTo>
                <a:cubicBezTo>
                  <a:pt x="1119127" y="407508"/>
                  <a:pt x="1118776" y="402349"/>
                  <a:pt x="1118075" y="397974"/>
                </a:cubicBezTo>
                <a:cubicBezTo>
                  <a:pt x="1117373" y="393598"/>
                  <a:pt x="1116094" y="389987"/>
                  <a:pt x="1114236" y="387139"/>
                </a:cubicBezTo>
                <a:cubicBezTo>
                  <a:pt x="1112379" y="384291"/>
                  <a:pt x="1109799" y="382165"/>
                  <a:pt x="1106497" y="380762"/>
                </a:cubicBezTo>
                <a:cubicBezTo>
                  <a:pt x="1103195" y="379359"/>
                  <a:pt x="1098902" y="378657"/>
                  <a:pt x="1093619" y="378657"/>
                </a:cubicBezTo>
                <a:close/>
                <a:moveTo>
                  <a:pt x="2125872" y="370484"/>
                </a:moveTo>
                <a:lnTo>
                  <a:pt x="2173668" y="370484"/>
                </a:lnTo>
                <a:lnTo>
                  <a:pt x="2173668" y="380390"/>
                </a:lnTo>
                <a:lnTo>
                  <a:pt x="2137016" y="380390"/>
                </a:lnTo>
                <a:lnTo>
                  <a:pt x="2137016" y="407013"/>
                </a:lnTo>
                <a:lnTo>
                  <a:pt x="2171192" y="407013"/>
                </a:lnTo>
                <a:lnTo>
                  <a:pt x="2171192" y="416424"/>
                </a:lnTo>
                <a:lnTo>
                  <a:pt x="2137016" y="416424"/>
                </a:lnTo>
                <a:lnTo>
                  <a:pt x="2137016" y="446389"/>
                </a:lnTo>
                <a:lnTo>
                  <a:pt x="2176764" y="446389"/>
                </a:lnTo>
                <a:lnTo>
                  <a:pt x="2176764" y="456419"/>
                </a:lnTo>
                <a:lnTo>
                  <a:pt x="2125872" y="456419"/>
                </a:lnTo>
                <a:close/>
                <a:moveTo>
                  <a:pt x="2030622" y="370484"/>
                </a:moveTo>
                <a:lnTo>
                  <a:pt x="2052415" y="370484"/>
                </a:lnTo>
                <a:cubicBezTo>
                  <a:pt x="2058441" y="370484"/>
                  <a:pt x="2063539" y="370918"/>
                  <a:pt x="2067708" y="371785"/>
                </a:cubicBezTo>
                <a:cubicBezTo>
                  <a:pt x="2071876" y="372651"/>
                  <a:pt x="2075261" y="374075"/>
                  <a:pt x="2077861" y="376057"/>
                </a:cubicBezTo>
                <a:cubicBezTo>
                  <a:pt x="2080462" y="378038"/>
                  <a:pt x="2082340" y="380659"/>
                  <a:pt x="2083495" y="383920"/>
                </a:cubicBezTo>
                <a:cubicBezTo>
                  <a:pt x="2084651" y="387180"/>
                  <a:pt x="2085229" y="391163"/>
                  <a:pt x="2085229" y="395869"/>
                </a:cubicBezTo>
                <a:cubicBezTo>
                  <a:pt x="2085229" y="403298"/>
                  <a:pt x="2083784" y="408932"/>
                  <a:pt x="2080895" y="412771"/>
                </a:cubicBezTo>
                <a:cubicBezTo>
                  <a:pt x="2078006" y="416609"/>
                  <a:pt x="2073589" y="419189"/>
                  <a:pt x="2067646" y="420510"/>
                </a:cubicBezTo>
                <a:lnTo>
                  <a:pt x="2093401" y="456419"/>
                </a:lnTo>
                <a:lnTo>
                  <a:pt x="2080276" y="456419"/>
                </a:lnTo>
                <a:lnTo>
                  <a:pt x="2056625" y="421748"/>
                </a:lnTo>
                <a:cubicBezTo>
                  <a:pt x="2055965" y="421831"/>
                  <a:pt x="2055284" y="421872"/>
                  <a:pt x="2054582" y="421872"/>
                </a:cubicBezTo>
                <a:cubicBezTo>
                  <a:pt x="2053881" y="421872"/>
                  <a:pt x="2053158" y="421872"/>
                  <a:pt x="2052415" y="421872"/>
                </a:cubicBezTo>
                <a:lnTo>
                  <a:pt x="2041766" y="421872"/>
                </a:lnTo>
                <a:lnTo>
                  <a:pt x="2041766" y="456419"/>
                </a:lnTo>
                <a:lnTo>
                  <a:pt x="2030622" y="456419"/>
                </a:lnTo>
                <a:close/>
                <a:moveTo>
                  <a:pt x="1954422" y="370484"/>
                </a:moveTo>
                <a:lnTo>
                  <a:pt x="2002218" y="370484"/>
                </a:lnTo>
                <a:lnTo>
                  <a:pt x="2002218" y="380390"/>
                </a:lnTo>
                <a:lnTo>
                  <a:pt x="1965566" y="380390"/>
                </a:lnTo>
                <a:lnTo>
                  <a:pt x="1965566" y="407013"/>
                </a:lnTo>
                <a:lnTo>
                  <a:pt x="1999742" y="407013"/>
                </a:lnTo>
                <a:lnTo>
                  <a:pt x="1999742" y="416424"/>
                </a:lnTo>
                <a:lnTo>
                  <a:pt x="1965566" y="416424"/>
                </a:lnTo>
                <a:lnTo>
                  <a:pt x="1965566" y="446389"/>
                </a:lnTo>
                <a:lnTo>
                  <a:pt x="2005314" y="446389"/>
                </a:lnTo>
                <a:lnTo>
                  <a:pt x="2005314" y="456419"/>
                </a:lnTo>
                <a:lnTo>
                  <a:pt x="1954422" y="456419"/>
                </a:lnTo>
                <a:close/>
                <a:moveTo>
                  <a:pt x="1859172" y="370484"/>
                </a:moveTo>
                <a:lnTo>
                  <a:pt x="1870316" y="370484"/>
                </a:lnTo>
                <a:lnTo>
                  <a:pt x="1870316" y="405527"/>
                </a:lnTo>
                <a:lnTo>
                  <a:pt x="1912788" y="405527"/>
                </a:lnTo>
                <a:lnTo>
                  <a:pt x="1912788" y="370484"/>
                </a:lnTo>
                <a:lnTo>
                  <a:pt x="1924056" y="370484"/>
                </a:lnTo>
                <a:lnTo>
                  <a:pt x="1924056" y="456419"/>
                </a:lnTo>
                <a:lnTo>
                  <a:pt x="1912788" y="456419"/>
                </a:lnTo>
                <a:lnTo>
                  <a:pt x="1912788" y="414814"/>
                </a:lnTo>
                <a:lnTo>
                  <a:pt x="1870316" y="414814"/>
                </a:lnTo>
                <a:lnTo>
                  <a:pt x="1870316" y="456419"/>
                </a:lnTo>
                <a:lnTo>
                  <a:pt x="1859172" y="456419"/>
                </a:lnTo>
                <a:close/>
                <a:moveTo>
                  <a:pt x="1411497" y="370484"/>
                </a:moveTo>
                <a:lnTo>
                  <a:pt x="1422641" y="370484"/>
                </a:lnTo>
                <a:lnTo>
                  <a:pt x="1422641" y="446389"/>
                </a:lnTo>
                <a:lnTo>
                  <a:pt x="1459913" y="446389"/>
                </a:lnTo>
                <a:lnTo>
                  <a:pt x="1459913" y="456419"/>
                </a:lnTo>
                <a:lnTo>
                  <a:pt x="1411497" y="456419"/>
                </a:lnTo>
                <a:close/>
                <a:moveTo>
                  <a:pt x="1259097" y="370484"/>
                </a:moveTo>
                <a:lnTo>
                  <a:pt x="1280890" y="370484"/>
                </a:lnTo>
                <a:cubicBezTo>
                  <a:pt x="1286916" y="370484"/>
                  <a:pt x="1292014" y="370918"/>
                  <a:pt x="1296183" y="371785"/>
                </a:cubicBezTo>
                <a:cubicBezTo>
                  <a:pt x="1300351" y="372651"/>
                  <a:pt x="1303736" y="374075"/>
                  <a:pt x="1306336" y="376057"/>
                </a:cubicBezTo>
                <a:cubicBezTo>
                  <a:pt x="1308937" y="378038"/>
                  <a:pt x="1310815" y="380659"/>
                  <a:pt x="1311970" y="383920"/>
                </a:cubicBezTo>
                <a:cubicBezTo>
                  <a:pt x="1313126" y="387180"/>
                  <a:pt x="1313704" y="391163"/>
                  <a:pt x="1313704" y="395869"/>
                </a:cubicBezTo>
                <a:cubicBezTo>
                  <a:pt x="1313704" y="403298"/>
                  <a:pt x="1312259" y="408932"/>
                  <a:pt x="1309370" y="412771"/>
                </a:cubicBezTo>
                <a:cubicBezTo>
                  <a:pt x="1306481" y="416609"/>
                  <a:pt x="1302064" y="419189"/>
                  <a:pt x="1296121" y="420510"/>
                </a:cubicBezTo>
                <a:lnTo>
                  <a:pt x="1321876" y="456419"/>
                </a:lnTo>
                <a:lnTo>
                  <a:pt x="1308751" y="456419"/>
                </a:lnTo>
                <a:lnTo>
                  <a:pt x="1285100" y="421748"/>
                </a:lnTo>
                <a:cubicBezTo>
                  <a:pt x="1284440" y="421831"/>
                  <a:pt x="1283759" y="421872"/>
                  <a:pt x="1283057" y="421872"/>
                </a:cubicBezTo>
                <a:cubicBezTo>
                  <a:pt x="1282356" y="421872"/>
                  <a:pt x="1281633" y="421872"/>
                  <a:pt x="1280890" y="421872"/>
                </a:cubicBezTo>
                <a:lnTo>
                  <a:pt x="1270241" y="421872"/>
                </a:lnTo>
                <a:lnTo>
                  <a:pt x="1270241" y="456419"/>
                </a:lnTo>
                <a:lnTo>
                  <a:pt x="1259097" y="456419"/>
                </a:lnTo>
                <a:close/>
                <a:moveTo>
                  <a:pt x="1163476" y="370484"/>
                </a:moveTo>
                <a:lnTo>
                  <a:pt x="1174496" y="370484"/>
                </a:lnTo>
                <a:lnTo>
                  <a:pt x="1174496" y="426206"/>
                </a:lnTo>
                <a:cubicBezTo>
                  <a:pt x="1174496" y="430333"/>
                  <a:pt x="1174868" y="433780"/>
                  <a:pt x="1175610" y="436545"/>
                </a:cubicBezTo>
                <a:cubicBezTo>
                  <a:pt x="1176353" y="439311"/>
                  <a:pt x="1177571" y="441519"/>
                  <a:pt x="1179263" y="443170"/>
                </a:cubicBezTo>
                <a:cubicBezTo>
                  <a:pt x="1180956" y="444821"/>
                  <a:pt x="1183164" y="446018"/>
                  <a:pt x="1185888" y="446761"/>
                </a:cubicBezTo>
                <a:cubicBezTo>
                  <a:pt x="1188612" y="447504"/>
                  <a:pt x="1191955" y="447875"/>
                  <a:pt x="1195918" y="447875"/>
                </a:cubicBezTo>
                <a:cubicBezTo>
                  <a:pt x="1200045" y="447875"/>
                  <a:pt x="1203492" y="447504"/>
                  <a:pt x="1206257" y="446761"/>
                </a:cubicBezTo>
                <a:cubicBezTo>
                  <a:pt x="1209023" y="446018"/>
                  <a:pt x="1211231" y="444821"/>
                  <a:pt x="1212882" y="443170"/>
                </a:cubicBezTo>
                <a:cubicBezTo>
                  <a:pt x="1214533" y="441519"/>
                  <a:pt x="1215688" y="439311"/>
                  <a:pt x="1216349" y="436545"/>
                </a:cubicBezTo>
                <a:cubicBezTo>
                  <a:pt x="1217009" y="433780"/>
                  <a:pt x="1217339" y="430333"/>
                  <a:pt x="1217339" y="426206"/>
                </a:cubicBezTo>
                <a:lnTo>
                  <a:pt x="1217339" y="370484"/>
                </a:lnTo>
                <a:lnTo>
                  <a:pt x="1228360" y="370484"/>
                </a:lnTo>
                <a:lnTo>
                  <a:pt x="1228360" y="428682"/>
                </a:lnTo>
                <a:cubicBezTo>
                  <a:pt x="1228360" y="438836"/>
                  <a:pt x="1225636" y="446203"/>
                  <a:pt x="1220187" y="450785"/>
                </a:cubicBezTo>
                <a:cubicBezTo>
                  <a:pt x="1214739" y="455367"/>
                  <a:pt x="1206608" y="457657"/>
                  <a:pt x="1195794" y="457657"/>
                </a:cubicBezTo>
                <a:cubicBezTo>
                  <a:pt x="1184980" y="457657"/>
                  <a:pt x="1176890" y="455449"/>
                  <a:pt x="1171524" y="451033"/>
                </a:cubicBezTo>
                <a:cubicBezTo>
                  <a:pt x="1166159" y="446616"/>
                  <a:pt x="1163476" y="439166"/>
                  <a:pt x="1163476" y="428682"/>
                </a:cubicBezTo>
                <a:close/>
                <a:moveTo>
                  <a:pt x="962698" y="370484"/>
                </a:moveTo>
                <a:lnTo>
                  <a:pt x="975576" y="370484"/>
                </a:lnTo>
                <a:lnTo>
                  <a:pt x="998731" y="409366"/>
                </a:lnTo>
                <a:lnTo>
                  <a:pt x="999474" y="409366"/>
                </a:lnTo>
                <a:lnTo>
                  <a:pt x="1022506" y="370484"/>
                </a:lnTo>
                <a:lnTo>
                  <a:pt x="1034764" y="370484"/>
                </a:lnTo>
                <a:lnTo>
                  <a:pt x="1004180" y="419395"/>
                </a:lnTo>
                <a:lnTo>
                  <a:pt x="1004180" y="456419"/>
                </a:lnTo>
                <a:lnTo>
                  <a:pt x="993035" y="456419"/>
                </a:lnTo>
                <a:lnTo>
                  <a:pt x="993035" y="419519"/>
                </a:lnTo>
                <a:close/>
                <a:moveTo>
                  <a:pt x="811422" y="370484"/>
                </a:moveTo>
                <a:lnTo>
                  <a:pt x="836187" y="370484"/>
                </a:lnTo>
                <a:cubicBezTo>
                  <a:pt x="842378" y="370484"/>
                  <a:pt x="848012" y="371042"/>
                  <a:pt x="853089" y="372156"/>
                </a:cubicBezTo>
                <a:cubicBezTo>
                  <a:pt x="858166" y="373271"/>
                  <a:pt x="862521" y="375396"/>
                  <a:pt x="866153" y="378533"/>
                </a:cubicBezTo>
                <a:cubicBezTo>
                  <a:pt x="869785" y="381670"/>
                  <a:pt x="872612" y="386045"/>
                  <a:pt x="874635" y="391659"/>
                </a:cubicBezTo>
                <a:cubicBezTo>
                  <a:pt x="876657" y="397272"/>
                  <a:pt x="877669" y="404536"/>
                  <a:pt x="877669" y="413452"/>
                </a:cubicBezTo>
                <a:cubicBezTo>
                  <a:pt x="877669" y="421789"/>
                  <a:pt x="876657" y="428703"/>
                  <a:pt x="874635" y="434192"/>
                </a:cubicBezTo>
                <a:cubicBezTo>
                  <a:pt x="872612" y="439682"/>
                  <a:pt x="869785" y="444078"/>
                  <a:pt x="866153" y="447380"/>
                </a:cubicBezTo>
                <a:cubicBezTo>
                  <a:pt x="862521" y="450682"/>
                  <a:pt x="858166" y="453014"/>
                  <a:pt x="853089" y="454376"/>
                </a:cubicBezTo>
                <a:cubicBezTo>
                  <a:pt x="848012" y="455738"/>
                  <a:pt x="842378" y="456419"/>
                  <a:pt x="836187" y="456419"/>
                </a:cubicBezTo>
                <a:lnTo>
                  <a:pt x="811422" y="456419"/>
                </a:lnTo>
                <a:close/>
                <a:moveTo>
                  <a:pt x="716172" y="370484"/>
                </a:moveTo>
                <a:lnTo>
                  <a:pt x="740937" y="370484"/>
                </a:lnTo>
                <a:cubicBezTo>
                  <a:pt x="747128" y="370484"/>
                  <a:pt x="752762" y="371042"/>
                  <a:pt x="757839" y="372156"/>
                </a:cubicBezTo>
                <a:cubicBezTo>
                  <a:pt x="762916" y="373271"/>
                  <a:pt x="767271" y="375396"/>
                  <a:pt x="770903" y="378533"/>
                </a:cubicBezTo>
                <a:cubicBezTo>
                  <a:pt x="774535" y="381670"/>
                  <a:pt x="777362" y="386045"/>
                  <a:pt x="779385" y="391659"/>
                </a:cubicBezTo>
                <a:cubicBezTo>
                  <a:pt x="781407" y="397272"/>
                  <a:pt x="782419" y="404536"/>
                  <a:pt x="782419" y="413452"/>
                </a:cubicBezTo>
                <a:cubicBezTo>
                  <a:pt x="782419" y="421789"/>
                  <a:pt x="781407" y="428703"/>
                  <a:pt x="779385" y="434192"/>
                </a:cubicBezTo>
                <a:cubicBezTo>
                  <a:pt x="777362" y="439682"/>
                  <a:pt x="774535" y="444078"/>
                  <a:pt x="770903" y="447380"/>
                </a:cubicBezTo>
                <a:cubicBezTo>
                  <a:pt x="767271" y="450682"/>
                  <a:pt x="762916" y="453014"/>
                  <a:pt x="757839" y="454376"/>
                </a:cubicBezTo>
                <a:cubicBezTo>
                  <a:pt x="752762" y="455738"/>
                  <a:pt x="747128" y="456419"/>
                  <a:pt x="740937" y="456419"/>
                </a:cubicBezTo>
                <a:lnTo>
                  <a:pt x="716172" y="456419"/>
                </a:lnTo>
                <a:close/>
                <a:moveTo>
                  <a:pt x="643458" y="370484"/>
                </a:moveTo>
                <a:lnTo>
                  <a:pt x="658317" y="370484"/>
                </a:lnTo>
                <a:lnTo>
                  <a:pt x="690759" y="456419"/>
                </a:lnTo>
                <a:lnTo>
                  <a:pt x="678996" y="456419"/>
                </a:lnTo>
                <a:lnTo>
                  <a:pt x="669709" y="430787"/>
                </a:lnTo>
                <a:lnTo>
                  <a:pt x="631695" y="430787"/>
                </a:lnTo>
                <a:lnTo>
                  <a:pt x="622284" y="456419"/>
                </a:lnTo>
                <a:lnTo>
                  <a:pt x="610892" y="456419"/>
                </a:lnTo>
                <a:close/>
                <a:moveTo>
                  <a:pt x="1722269" y="369246"/>
                </a:moveTo>
                <a:cubicBezTo>
                  <a:pt x="1728378" y="369246"/>
                  <a:pt x="1733744" y="369927"/>
                  <a:pt x="1738367" y="371289"/>
                </a:cubicBezTo>
                <a:cubicBezTo>
                  <a:pt x="1742989" y="372651"/>
                  <a:pt x="1746848" y="375025"/>
                  <a:pt x="1749944" y="378409"/>
                </a:cubicBezTo>
                <a:cubicBezTo>
                  <a:pt x="1753040" y="381794"/>
                  <a:pt x="1755372" y="386313"/>
                  <a:pt x="1756940" y="391968"/>
                </a:cubicBezTo>
                <a:cubicBezTo>
                  <a:pt x="1758509" y="397623"/>
                  <a:pt x="1759293" y="404784"/>
                  <a:pt x="1759293" y="413452"/>
                </a:cubicBezTo>
                <a:cubicBezTo>
                  <a:pt x="1759293" y="422120"/>
                  <a:pt x="1758509" y="429301"/>
                  <a:pt x="1756940" y="434997"/>
                </a:cubicBezTo>
                <a:cubicBezTo>
                  <a:pt x="1755372" y="440693"/>
                  <a:pt x="1753040" y="445213"/>
                  <a:pt x="1749944" y="448556"/>
                </a:cubicBezTo>
                <a:cubicBezTo>
                  <a:pt x="1746848" y="451899"/>
                  <a:pt x="1742989" y="454252"/>
                  <a:pt x="1738367" y="455614"/>
                </a:cubicBezTo>
                <a:cubicBezTo>
                  <a:pt x="1733744" y="456976"/>
                  <a:pt x="1728378" y="457657"/>
                  <a:pt x="1722269" y="457657"/>
                </a:cubicBezTo>
                <a:cubicBezTo>
                  <a:pt x="1716161" y="457657"/>
                  <a:pt x="1710815" y="456976"/>
                  <a:pt x="1706234" y="455614"/>
                </a:cubicBezTo>
                <a:cubicBezTo>
                  <a:pt x="1701652" y="454252"/>
                  <a:pt x="1697793" y="451899"/>
                  <a:pt x="1694656" y="448556"/>
                </a:cubicBezTo>
                <a:cubicBezTo>
                  <a:pt x="1691519" y="445213"/>
                  <a:pt x="1689167" y="440693"/>
                  <a:pt x="1687598" y="434997"/>
                </a:cubicBezTo>
                <a:cubicBezTo>
                  <a:pt x="1686030" y="429301"/>
                  <a:pt x="1685246" y="422120"/>
                  <a:pt x="1685246" y="413452"/>
                </a:cubicBezTo>
                <a:cubicBezTo>
                  <a:pt x="1685246" y="404784"/>
                  <a:pt x="1686030" y="397623"/>
                  <a:pt x="1687598" y="391968"/>
                </a:cubicBezTo>
                <a:cubicBezTo>
                  <a:pt x="1689167" y="386313"/>
                  <a:pt x="1691519" y="381794"/>
                  <a:pt x="1694656" y="378409"/>
                </a:cubicBezTo>
                <a:cubicBezTo>
                  <a:pt x="1697793" y="375025"/>
                  <a:pt x="1701652" y="372651"/>
                  <a:pt x="1706234" y="371289"/>
                </a:cubicBezTo>
                <a:cubicBezTo>
                  <a:pt x="1710815" y="369927"/>
                  <a:pt x="1716161" y="369246"/>
                  <a:pt x="1722269" y="369246"/>
                </a:cubicBezTo>
                <a:close/>
                <a:moveTo>
                  <a:pt x="1631477" y="369246"/>
                </a:moveTo>
                <a:cubicBezTo>
                  <a:pt x="1633458" y="369246"/>
                  <a:pt x="1635501" y="369329"/>
                  <a:pt x="1637606" y="369494"/>
                </a:cubicBezTo>
                <a:cubicBezTo>
                  <a:pt x="1639711" y="369659"/>
                  <a:pt x="1641754" y="369886"/>
                  <a:pt x="1643736" y="370175"/>
                </a:cubicBezTo>
                <a:cubicBezTo>
                  <a:pt x="1645717" y="370464"/>
                  <a:pt x="1647595" y="370815"/>
                  <a:pt x="1649370" y="371227"/>
                </a:cubicBezTo>
                <a:cubicBezTo>
                  <a:pt x="1651145" y="371640"/>
                  <a:pt x="1652651" y="372094"/>
                  <a:pt x="1653889" y="372590"/>
                </a:cubicBezTo>
                <a:lnTo>
                  <a:pt x="1653889" y="382496"/>
                </a:lnTo>
                <a:cubicBezTo>
                  <a:pt x="1651000" y="381340"/>
                  <a:pt x="1647719" y="380473"/>
                  <a:pt x="1644045" y="379895"/>
                </a:cubicBezTo>
                <a:cubicBezTo>
                  <a:pt x="1640372" y="379317"/>
                  <a:pt x="1636347" y="379028"/>
                  <a:pt x="1631972" y="379028"/>
                </a:cubicBezTo>
                <a:cubicBezTo>
                  <a:pt x="1627184" y="379028"/>
                  <a:pt x="1622912" y="379524"/>
                  <a:pt x="1619156" y="380514"/>
                </a:cubicBezTo>
                <a:cubicBezTo>
                  <a:pt x="1615400" y="381505"/>
                  <a:pt x="1612222" y="383280"/>
                  <a:pt x="1609622" y="385839"/>
                </a:cubicBezTo>
                <a:cubicBezTo>
                  <a:pt x="1607022" y="388398"/>
                  <a:pt x="1605040" y="391906"/>
                  <a:pt x="1603678" y="396364"/>
                </a:cubicBezTo>
                <a:cubicBezTo>
                  <a:pt x="1602316" y="400822"/>
                  <a:pt x="1601635" y="406518"/>
                  <a:pt x="1601635" y="413452"/>
                </a:cubicBezTo>
                <a:cubicBezTo>
                  <a:pt x="1601635" y="420799"/>
                  <a:pt x="1602275" y="426722"/>
                  <a:pt x="1603554" y="431221"/>
                </a:cubicBezTo>
                <a:cubicBezTo>
                  <a:pt x="1604834" y="435720"/>
                  <a:pt x="1606753" y="439207"/>
                  <a:pt x="1609312" y="441684"/>
                </a:cubicBezTo>
                <a:cubicBezTo>
                  <a:pt x="1611871" y="444160"/>
                  <a:pt x="1614988" y="445832"/>
                  <a:pt x="1618661" y="446699"/>
                </a:cubicBezTo>
                <a:cubicBezTo>
                  <a:pt x="1622335" y="447566"/>
                  <a:pt x="1626607" y="447999"/>
                  <a:pt x="1631477" y="447999"/>
                </a:cubicBezTo>
                <a:cubicBezTo>
                  <a:pt x="1633458" y="447999"/>
                  <a:pt x="1635790" y="447875"/>
                  <a:pt x="1638473" y="447627"/>
                </a:cubicBezTo>
                <a:cubicBezTo>
                  <a:pt x="1641156" y="447380"/>
                  <a:pt x="1643488" y="446967"/>
                  <a:pt x="1645469" y="446389"/>
                </a:cubicBezTo>
                <a:lnTo>
                  <a:pt x="1645469" y="419767"/>
                </a:lnTo>
                <a:lnTo>
                  <a:pt x="1628258" y="419767"/>
                </a:lnTo>
                <a:lnTo>
                  <a:pt x="1628258" y="410356"/>
                </a:lnTo>
                <a:lnTo>
                  <a:pt x="1656118" y="410356"/>
                </a:lnTo>
                <a:lnTo>
                  <a:pt x="1656118" y="454066"/>
                </a:lnTo>
                <a:cubicBezTo>
                  <a:pt x="1652981" y="455057"/>
                  <a:pt x="1649246" y="455903"/>
                  <a:pt x="1644912" y="456605"/>
                </a:cubicBezTo>
                <a:cubicBezTo>
                  <a:pt x="1640578" y="457306"/>
                  <a:pt x="1635687" y="457657"/>
                  <a:pt x="1630239" y="457657"/>
                </a:cubicBezTo>
                <a:cubicBezTo>
                  <a:pt x="1623965" y="457657"/>
                  <a:pt x="1618352" y="457038"/>
                  <a:pt x="1613398" y="455800"/>
                </a:cubicBezTo>
                <a:cubicBezTo>
                  <a:pt x="1608446" y="454562"/>
                  <a:pt x="1604235" y="452312"/>
                  <a:pt x="1600768" y="449051"/>
                </a:cubicBezTo>
                <a:cubicBezTo>
                  <a:pt x="1597301" y="445791"/>
                  <a:pt x="1594639" y="441292"/>
                  <a:pt x="1592782" y="435555"/>
                </a:cubicBezTo>
                <a:cubicBezTo>
                  <a:pt x="1590924" y="429817"/>
                  <a:pt x="1589996" y="422450"/>
                  <a:pt x="1589996" y="413452"/>
                </a:cubicBezTo>
                <a:cubicBezTo>
                  <a:pt x="1589996" y="405197"/>
                  <a:pt x="1590945" y="398242"/>
                  <a:pt x="1592844" y="392587"/>
                </a:cubicBezTo>
                <a:cubicBezTo>
                  <a:pt x="1594742" y="386933"/>
                  <a:pt x="1597466" y="382372"/>
                  <a:pt x="1601016" y="378905"/>
                </a:cubicBezTo>
                <a:cubicBezTo>
                  <a:pt x="1604566" y="375437"/>
                  <a:pt x="1608920" y="372961"/>
                  <a:pt x="1614080" y="371475"/>
                </a:cubicBezTo>
                <a:cubicBezTo>
                  <a:pt x="1619239" y="369989"/>
                  <a:pt x="1625038" y="369246"/>
                  <a:pt x="1631477" y="369246"/>
                </a:cubicBezTo>
                <a:close/>
                <a:moveTo>
                  <a:pt x="1522244" y="369246"/>
                </a:moveTo>
                <a:cubicBezTo>
                  <a:pt x="1528353" y="369246"/>
                  <a:pt x="1533719" y="369927"/>
                  <a:pt x="1538342" y="371289"/>
                </a:cubicBezTo>
                <a:cubicBezTo>
                  <a:pt x="1542964" y="372651"/>
                  <a:pt x="1546824" y="375025"/>
                  <a:pt x="1549919" y="378409"/>
                </a:cubicBezTo>
                <a:cubicBezTo>
                  <a:pt x="1553015" y="381794"/>
                  <a:pt x="1555347" y="386313"/>
                  <a:pt x="1556915" y="391968"/>
                </a:cubicBezTo>
                <a:cubicBezTo>
                  <a:pt x="1558484" y="397623"/>
                  <a:pt x="1559268" y="404784"/>
                  <a:pt x="1559268" y="413452"/>
                </a:cubicBezTo>
                <a:cubicBezTo>
                  <a:pt x="1559268" y="422120"/>
                  <a:pt x="1558484" y="429301"/>
                  <a:pt x="1556915" y="434997"/>
                </a:cubicBezTo>
                <a:cubicBezTo>
                  <a:pt x="1555347" y="440693"/>
                  <a:pt x="1553015" y="445213"/>
                  <a:pt x="1549919" y="448556"/>
                </a:cubicBezTo>
                <a:cubicBezTo>
                  <a:pt x="1546824" y="451899"/>
                  <a:pt x="1542964" y="454252"/>
                  <a:pt x="1538342" y="455614"/>
                </a:cubicBezTo>
                <a:cubicBezTo>
                  <a:pt x="1533719" y="456976"/>
                  <a:pt x="1528353" y="457657"/>
                  <a:pt x="1522244" y="457657"/>
                </a:cubicBezTo>
                <a:cubicBezTo>
                  <a:pt x="1516136" y="457657"/>
                  <a:pt x="1510791" y="456976"/>
                  <a:pt x="1506209" y="455614"/>
                </a:cubicBezTo>
                <a:cubicBezTo>
                  <a:pt x="1501627" y="454252"/>
                  <a:pt x="1497768" y="451899"/>
                  <a:pt x="1494631" y="448556"/>
                </a:cubicBezTo>
                <a:cubicBezTo>
                  <a:pt x="1491494" y="445213"/>
                  <a:pt x="1489142" y="440693"/>
                  <a:pt x="1487573" y="434997"/>
                </a:cubicBezTo>
                <a:cubicBezTo>
                  <a:pt x="1486005" y="429301"/>
                  <a:pt x="1485221" y="422120"/>
                  <a:pt x="1485221" y="413452"/>
                </a:cubicBezTo>
                <a:cubicBezTo>
                  <a:pt x="1485221" y="404784"/>
                  <a:pt x="1486005" y="397623"/>
                  <a:pt x="1487573" y="391968"/>
                </a:cubicBezTo>
                <a:cubicBezTo>
                  <a:pt x="1489142" y="386313"/>
                  <a:pt x="1491494" y="381794"/>
                  <a:pt x="1494631" y="378409"/>
                </a:cubicBezTo>
                <a:cubicBezTo>
                  <a:pt x="1497768" y="375025"/>
                  <a:pt x="1501627" y="372651"/>
                  <a:pt x="1506209" y="371289"/>
                </a:cubicBezTo>
                <a:cubicBezTo>
                  <a:pt x="1510791" y="369927"/>
                  <a:pt x="1516136" y="369246"/>
                  <a:pt x="1522244" y="369246"/>
                </a:cubicBezTo>
                <a:close/>
                <a:moveTo>
                  <a:pt x="1093619" y="369246"/>
                </a:moveTo>
                <a:cubicBezTo>
                  <a:pt x="1099728" y="369246"/>
                  <a:pt x="1105094" y="369927"/>
                  <a:pt x="1109717" y="371289"/>
                </a:cubicBezTo>
                <a:cubicBezTo>
                  <a:pt x="1114339" y="372651"/>
                  <a:pt x="1118199" y="375025"/>
                  <a:pt x="1121294" y="378409"/>
                </a:cubicBezTo>
                <a:cubicBezTo>
                  <a:pt x="1124390" y="381794"/>
                  <a:pt x="1126722" y="386313"/>
                  <a:pt x="1128290" y="391968"/>
                </a:cubicBezTo>
                <a:cubicBezTo>
                  <a:pt x="1129859" y="397623"/>
                  <a:pt x="1130643" y="404784"/>
                  <a:pt x="1130643" y="413452"/>
                </a:cubicBezTo>
                <a:cubicBezTo>
                  <a:pt x="1130643" y="422120"/>
                  <a:pt x="1129859" y="429301"/>
                  <a:pt x="1128290" y="434997"/>
                </a:cubicBezTo>
                <a:cubicBezTo>
                  <a:pt x="1126722" y="440693"/>
                  <a:pt x="1124390" y="445213"/>
                  <a:pt x="1121294" y="448556"/>
                </a:cubicBezTo>
                <a:cubicBezTo>
                  <a:pt x="1118199" y="451899"/>
                  <a:pt x="1114339" y="454252"/>
                  <a:pt x="1109717" y="455614"/>
                </a:cubicBezTo>
                <a:cubicBezTo>
                  <a:pt x="1105094" y="456976"/>
                  <a:pt x="1099728" y="457657"/>
                  <a:pt x="1093619" y="457657"/>
                </a:cubicBezTo>
                <a:cubicBezTo>
                  <a:pt x="1087511" y="457657"/>
                  <a:pt x="1082165" y="456976"/>
                  <a:pt x="1077584" y="455614"/>
                </a:cubicBezTo>
                <a:cubicBezTo>
                  <a:pt x="1073002" y="454252"/>
                  <a:pt x="1069143" y="451899"/>
                  <a:pt x="1066006" y="448556"/>
                </a:cubicBezTo>
                <a:cubicBezTo>
                  <a:pt x="1062869" y="445213"/>
                  <a:pt x="1060517" y="440693"/>
                  <a:pt x="1058948" y="434997"/>
                </a:cubicBezTo>
                <a:cubicBezTo>
                  <a:pt x="1057380" y="429301"/>
                  <a:pt x="1056596" y="422120"/>
                  <a:pt x="1056596" y="413452"/>
                </a:cubicBezTo>
                <a:cubicBezTo>
                  <a:pt x="1056596" y="404784"/>
                  <a:pt x="1057380" y="397623"/>
                  <a:pt x="1058948" y="391968"/>
                </a:cubicBezTo>
                <a:cubicBezTo>
                  <a:pt x="1060517" y="386313"/>
                  <a:pt x="1062869" y="381794"/>
                  <a:pt x="1066006" y="378409"/>
                </a:cubicBezTo>
                <a:cubicBezTo>
                  <a:pt x="1069143" y="375025"/>
                  <a:pt x="1073002" y="372651"/>
                  <a:pt x="1077584" y="371289"/>
                </a:cubicBezTo>
                <a:cubicBezTo>
                  <a:pt x="1082165" y="369927"/>
                  <a:pt x="1087511" y="369246"/>
                  <a:pt x="1093619" y="369246"/>
                </a:cubicBezTo>
                <a:close/>
                <a:moveTo>
                  <a:pt x="184597" y="178247"/>
                </a:moveTo>
                <a:lnTo>
                  <a:pt x="184597" y="300640"/>
                </a:lnTo>
                <a:lnTo>
                  <a:pt x="245794" y="300641"/>
                </a:lnTo>
                <a:cubicBezTo>
                  <a:pt x="279592" y="300641"/>
                  <a:pt x="306991" y="273242"/>
                  <a:pt x="306991" y="239444"/>
                </a:cubicBezTo>
                <a:cubicBezTo>
                  <a:pt x="306991" y="205646"/>
                  <a:pt x="279592" y="178247"/>
                  <a:pt x="245794" y="178247"/>
                </a:cubicBezTo>
                <a:close/>
                <a:moveTo>
                  <a:pt x="239444" y="83694"/>
                </a:moveTo>
                <a:lnTo>
                  <a:pt x="284145" y="131523"/>
                </a:lnTo>
                <a:lnTo>
                  <a:pt x="349575" y="129312"/>
                </a:lnTo>
                <a:lnTo>
                  <a:pt x="347364" y="194742"/>
                </a:lnTo>
                <a:lnTo>
                  <a:pt x="395193" y="239444"/>
                </a:lnTo>
                <a:lnTo>
                  <a:pt x="347364" y="284145"/>
                </a:lnTo>
                <a:lnTo>
                  <a:pt x="349575" y="349575"/>
                </a:lnTo>
                <a:lnTo>
                  <a:pt x="284145" y="347364"/>
                </a:lnTo>
                <a:lnTo>
                  <a:pt x="239444" y="395193"/>
                </a:lnTo>
                <a:lnTo>
                  <a:pt x="194742" y="347364"/>
                </a:lnTo>
                <a:lnTo>
                  <a:pt x="129312" y="349575"/>
                </a:lnTo>
                <a:lnTo>
                  <a:pt x="131523" y="284145"/>
                </a:lnTo>
                <a:lnTo>
                  <a:pt x="83694" y="239444"/>
                </a:lnTo>
                <a:lnTo>
                  <a:pt x="131523" y="194742"/>
                </a:lnTo>
                <a:lnTo>
                  <a:pt x="129312" y="129312"/>
                </a:lnTo>
                <a:lnTo>
                  <a:pt x="194742" y="131523"/>
                </a:lnTo>
                <a:close/>
                <a:moveTo>
                  <a:pt x="2066246" y="48339"/>
                </a:moveTo>
                <a:cubicBezTo>
                  <a:pt x="2055476" y="48339"/>
                  <a:pt x="2046637" y="49762"/>
                  <a:pt x="2039728" y="52606"/>
                </a:cubicBezTo>
                <a:cubicBezTo>
                  <a:pt x="2032819" y="55451"/>
                  <a:pt x="2027434" y="59922"/>
                  <a:pt x="2023574" y="66018"/>
                </a:cubicBezTo>
                <a:cubicBezTo>
                  <a:pt x="2019713" y="72114"/>
                  <a:pt x="2017071" y="79988"/>
                  <a:pt x="2015649" y="89640"/>
                </a:cubicBezTo>
                <a:cubicBezTo>
                  <a:pt x="2014226" y="99292"/>
                  <a:pt x="2013515" y="110823"/>
                  <a:pt x="2013515" y="124234"/>
                </a:cubicBezTo>
                <a:cubicBezTo>
                  <a:pt x="2013515" y="138052"/>
                  <a:pt x="2014226" y="149736"/>
                  <a:pt x="2015649" y="159286"/>
                </a:cubicBezTo>
                <a:cubicBezTo>
                  <a:pt x="2017071" y="168837"/>
                  <a:pt x="2019713" y="176558"/>
                  <a:pt x="2023574" y="182451"/>
                </a:cubicBezTo>
                <a:cubicBezTo>
                  <a:pt x="2027434" y="188344"/>
                  <a:pt x="2032819" y="192662"/>
                  <a:pt x="2039728" y="195405"/>
                </a:cubicBezTo>
                <a:cubicBezTo>
                  <a:pt x="2046637" y="198148"/>
                  <a:pt x="2055476" y="199520"/>
                  <a:pt x="2066246" y="199520"/>
                </a:cubicBezTo>
                <a:cubicBezTo>
                  <a:pt x="2077015" y="199520"/>
                  <a:pt x="2085804" y="198148"/>
                  <a:pt x="2092611" y="195405"/>
                </a:cubicBezTo>
                <a:cubicBezTo>
                  <a:pt x="2099418" y="192662"/>
                  <a:pt x="2104752" y="188344"/>
                  <a:pt x="2108613" y="182451"/>
                </a:cubicBezTo>
                <a:cubicBezTo>
                  <a:pt x="2112474" y="176558"/>
                  <a:pt x="2115115" y="168837"/>
                  <a:pt x="2116538" y="159286"/>
                </a:cubicBezTo>
                <a:cubicBezTo>
                  <a:pt x="2117960" y="149736"/>
                  <a:pt x="2118671" y="138052"/>
                  <a:pt x="2118671" y="124234"/>
                </a:cubicBezTo>
                <a:cubicBezTo>
                  <a:pt x="2118671" y="110823"/>
                  <a:pt x="2117960" y="99292"/>
                  <a:pt x="2116538" y="89640"/>
                </a:cubicBezTo>
                <a:cubicBezTo>
                  <a:pt x="2115115" y="79988"/>
                  <a:pt x="2112474" y="72114"/>
                  <a:pt x="2108613" y="66018"/>
                </a:cubicBezTo>
                <a:cubicBezTo>
                  <a:pt x="2104752" y="59922"/>
                  <a:pt x="2099418" y="55451"/>
                  <a:pt x="2092611" y="52606"/>
                </a:cubicBezTo>
                <a:cubicBezTo>
                  <a:pt x="2085804" y="49762"/>
                  <a:pt x="2077015" y="48339"/>
                  <a:pt x="2066246" y="48339"/>
                </a:cubicBezTo>
                <a:close/>
                <a:moveTo>
                  <a:pt x="1561421" y="48339"/>
                </a:moveTo>
                <a:cubicBezTo>
                  <a:pt x="1550651" y="48339"/>
                  <a:pt x="1541812" y="49762"/>
                  <a:pt x="1534903" y="52606"/>
                </a:cubicBezTo>
                <a:cubicBezTo>
                  <a:pt x="1527994" y="55451"/>
                  <a:pt x="1522609" y="59922"/>
                  <a:pt x="1518749" y="66018"/>
                </a:cubicBezTo>
                <a:cubicBezTo>
                  <a:pt x="1514888" y="72114"/>
                  <a:pt x="1512246" y="79988"/>
                  <a:pt x="1510824" y="89640"/>
                </a:cubicBezTo>
                <a:cubicBezTo>
                  <a:pt x="1509401" y="99292"/>
                  <a:pt x="1508690" y="110823"/>
                  <a:pt x="1508690" y="124234"/>
                </a:cubicBezTo>
                <a:cubicBezTo>
                  <a:pt x="1508690" y="138052"/>
                  <a:pt x="1509401" y="149736"/>
                  <a:pt x="1510824" y="159286"/>
                </a:cubicBezTo>
                <a:cubicBezTo>
                  <a:pt x="1512246" y="168837"/>
                  <a:pt x="1514888" y="176558"/>
                  <a:pt x="1518749" y="182451"/>
                </a:cubicBezTo>
                <a:cubicBezTo>
                  <a:pt x="1522609" y="188344"/>
                  <a:pt x="1527994" y="192662"/>
                  <a:pt x="1534903" y="195405"/>
                </a:cubicBezTo>
                <a:cubicBezTo>
                  <a:pt x="1541812" y="198148"/>
                  <a:pt x="1550651" y="199520"/>
                  <a:pt x="1561421" y="199520"/>
                </a:cubicBezTo>
                <a:cubicBezTo>
                  <a:pt x="1572190" y="199520"/>
                  <a:pt x="1580979" y="198148"/>
                  <a:pt x="1587786" y="195405"/>
                </a:cubicBezTo>
                <a:cubicBezTo>
                  <a:pt x="1594593" y="192662"/>
                  <a:pt x="1599927" y="188344"/>
                  <a:pt x="1603788" y="182451"/>
                </a:cubicBezTo>
                <a:cubicBezTo>
                  <a:pt x="1607649" y="176558"/>
                  <a:pt x="1610290" y="168837"/>
                  <a:pt x="1611713" y="159286"/>
                </a:cubicBezTo>
                <a:cubicBezTo>
                  <a:pt x="1613135" y="149736"/>
                  <a:pt x="1613846" y="138052"/>
                  <a:pt x="1613846" y="124234"/>
                </a:cubicBezTo>
                <a:cubicBezTo>
                  <a:pt x="1613846" y="110823"/>
                  <a:pt x="1613135" y="99292"/>
                  <a:pt x="1611713" y="89640"/>
                </a:cubicBezTo>
                <a:cubicBezTo>
                  <a:pt x="1610290" y="79988"/>
                  <a:pt x="1607649" y="72114"/>
                  <a:pt x="1603788" y="66018"/>
                </a:cubicBezTo>
                <a:cubicBezTo>
                  <a:pt x="1599927" y="59922"/>
                  <a:pt x="1594593" y="55451"/>
                  <a:pt x="1587786" y="52606"/>
                </a:cubicBezTo>
                <a:cubicBezTo>
                  <a:pt x="1580979" y="49762"/>
                  <a:pt x="1572190" y="48339"/>
                  <a:pt x="1561421" y="48339"/>
                </a:cubicBezTo>
                <a:close/>
                <a:moveTo>
                  <a:pt x="239443" y="26641"/>
                </a:moveTo>
                <a:cubicBezTo>
                  <a:pt x="121915" y="26641"/>
                  <a:pt x="26640" y="121916"/>
                  <a:pt x="26640" y="239444"/>
                </a:cubicBezTo>
                <a:cubicBezTo>
                  <a:pt x="26640" y="356972"/>
                  <a:pt x="121915" y="452247"/>
                  <a:pt x="239443" y="452247"/>
                </a:cubicBezTo>
                <a:cubicBezTo>
                  <a:pt x="356971" y="452247"/>
                  <a:pt x="452246" y="356972"/>
                  <a:pt x="452246" y="239444"/>
                </a:cubicBezTo>
                <a:cubicBezTo>
                  <a:pt x="452246" y="121916"/>
                  <a:pt x="356971" y="26641"/>
                  <a:pt x="239443" y="26641"/>
                </a:cubicBezTo>
                <a:close/>
                <a:moveTo>
                  <a:pt x="1282224" y="18469"/>
                </a:moveTo>
                <a:lnTo>
                  <a:pt x="1322153" y="18469"/>
                </a:lnTo>
                <a:lnTo>
                  <a:pt x="1322153" y="194948"/>
                </a:lnTo>
                <a:lnTo>
                  <a:pt x="1409021" y="194948"/>
                </a:lnTo>
                <a:lnTo>
                  <a:pt x="1409021" y="230000"/>
                </a:lnTo>
                <a:lnTo>
                  <a:pt x="1282224" y="230000"/>
                </a:lnTo>
                <a:close/>
                <a:moveTo>
                  <a:pt x="1082199" y="18469"/>
                </a:moveTo>
                <a:lnTo>
                  <a:pt x="1207472" y="18469"/>
                </a:lnTo>
                <a:lnTo>
                  <a:pt x="1207472" y="53216"/>
                </a:lnTo>
                <a:lnTo>
                  <a:pt x="1122128" y="53216"/>
                </a:lnTo>
                <a:lnTo>
                  <a:pt x="1122128" y="104422"/>
                </a:lnTo>
                <a:lnTo>
                  <a:pt x="1201376" y="104422"/>
                </a:lnTo>
                <a:lnTo>
                  <a:pt x="1201376" y="137646"/>
                </a:lnTo>
                <a:lnTo>
                  <a:pt x="1122128" y="137646"/>
                </a:lnTo>
                <a:lnTo>
                  <a:pt x="1122128" y="194948"/>
                </a:lnTo>
                <a:lnTo>
                  <a:pt x="1212958" y="194948"/>
                </a:lnTo>
                <a:lnTo>
                  <a:pt x="1212958" y="230000"/>
                </a:lnTo>
                <a:lnTo>
                  <a:pt x="1082199" y="230000"/>
                </a:lnTo>
                <a:close/>
                <a:moveTo>
                  <a:pt x="825024" y="18469"/>
                </a:moveTo>
                <a:lnTo>
                  <a:pt x="864953" y="18469"/>
                </a:lnTo>
                <a:lnTo>
                  <a:pt x="864953" y="100155"/>
                </a:lnTo>
                <a:lnTo>
                  <a:pt x="955478" y="100155"/>
                </a:lnTo>
                <a:lnTo>
                  <a:pt x="955478" y="18469"/>
                </a:lnTo>
                <a:lnTo>
                  <a:pt x="995407" y="18469"/>
                </a:lnTo>
                <a:lnTo>
                  <a:pt x="995407" y="230000"/>
                </a:lnTo>
                <a:lnTo>
                  <a:pt x="955478" y="230000"/>
                </a:lnTo>
                <a:lnTo>
                  <a:pt x="955478" y="133378"/>
                </a:lnTo>
                <a:lnTo>
                  <a:pt x="864953" y="133378"/>
                </a:lnTo>
                <a:lnTo>
                  <a:pt x="864953" y="230000"/>
                </a:lnTo>
                <a:lnTo>
                  <a:pt x="825024" y="230000"/>
                </a:lnTo>
                <a:close/>
                <a:moveTo>
                  <a:pt x="615017" y="18469"/>
                </a:moveTo>
                <a:lnTo>
                  <a:pt x="769855" y="18469"/>
                </a:lnTo>
                <a:lnTo>
                  <a:pt x="769855" y="53521"/>
                </a:lnTo>
                <a:lnTo>
                  <a:pt x="712248" y="53521"/>
                </a:lnTo>
                <a:lnTo>
                  <a:pt x="712248" y="230000"/>
                </a:lnTo>
                <a:lnTo>
                  <a:pt x="672319" y="230000"/>
                </a:lnTo>
                <a:lnTo>
                  <a:pt x="672319" y="53521"/>
                </a:lnTo>
                <a:lnTo>
                  <a:pt x="615017" y="53521"/>
                </a:lnTo>
                <a:close/>
                <a:moveTo>
                  <a:pt x="2066246" y="15421"/>
                </a:moveTo>
                <a:cubicBezTo>
                  <a:pt x="2081486" y="15421"/>
                  <a:pt x="2094948" y="17097"/>
                  <a:pt x="2106632" y="20450"/>
                </a:cubicBezTo>
                <a:cubicBezTo>
                  <a:pt x="2118316" y="23803"/>
                  <a:pt x="2128171" y="29594"/>
                  <a:pt x="2136197" y="37824"/>
                </a:cubicBezTo>
                <a:cubicBezTo>
                  <a:pt x="2144224" y="46053"/>
                  <a:pt x="2150269" y="57178"/>
                  <a:pt x="2154333" y="71199"/>
                </a:cubicBezTo>
                <a:cubicBezTo>
                  <a:pt x="2158397" y="85220"/>
                  <a:pt x="2160429" y="102898"/>
                  <a:pt x="2160429" y="124234"/>
                </a:cubicBezTo>
                <a:cubicBezTo>
                  <a:pt x="2160429" y="145774"/>
                  <a:pt x="2158397" y="163554"/>
                  <a:pt x="2154333" y="177574"/>
                </a:cubicBezTo>
                <a:cubicBezTo>
                  <a:pt x="2150269" y="191595"/>
                  <a:pt x="2144224" y="202720"/>
                  <a:pt x="2136197" y="210950"/>
                </a:cubicBezTo>
                <a:cubicBezTo>
                  <a:pt x="2128171" y="219180"/>
                  <a:pt x="2118316" y="224920"/>
                  <a:pt x="2106632" y="228171"/>
                </a:cubicBezTo>
                <a:cubicBezTo>
                  <a:pt x="2094948" y="231422"/>
                  <a:pt x="2081486" y="233048"/>
                  <a:pt x="2066246" y="233048"/>
                </a:cubicBezTo>
                <a:cubicBezTo>
                  <a:pt x="2051006" y="233048"/>
                  <a:pt x="2037493" y="231422"/>
                  <a:pt x="2025707" y="228171"/>
                </a:cubicBezTo>
                <a:cubicBezTo>
                  <a:pt x="2013922" y="224920"/>
                  <a:pt x="2004066" y="219180"/>
                  <a:pt x="1996142" y="210950"/>
                </a:cubicBezTo>
                <a:cubicBezTo>
                  <a:pt x="1988217" y="202720"/>
                  <a:pt x="1982172" y="191595"/>
                  <a:pt x="1978006" y="177574"/>
                </a:cubicBezTo>
                <a:cubicBezTo>
                  <a:pt x="1973840" y="163554"/>
                  <a:pt x="1971758" y="145774"/>
                  <a:pt x="1971758" y="124234"/>
                </a:cubicBezTo>
                <a:cubicBezTo>
                  <a:pt x="1971758" y="102898"/>
                  <a:pt x="1973840" y="85220"/>
                  <a:pt x="1978006" y="71199"/>
                </a:cubicBezTo>
                <a:cubicBezTo>
                  <a:pt x="1982172" y="57178"/>
                  <a:pt x="1988217" y="46053"/>
                  <a:pt x="1996142" y="37824"/>
                </a:cubicBezTo>
                <a:cubicBezTo>
                  <a:pt x="2004066" y="29594"/>
                  <a:pt x="2013922" y="23803"/>
                  <a:pt x="2025707" y="20450"/>
                </a:cubicBezTo>
                <a:cubicBezTo>
                  <a:pt x="2037493" y="17097"/>
                  <a:pt x="2051006" y="15421"/>
                  <a:pt x="2066246" y="15421"/>
                </a:cubicBezTo>
                <a:close/>
                <a:moveTo>
                  <a:pt x="1838179" y="15421"/>
                </a:moveTo>
                <a:cubicBezTo>
                  <a:pt x="1843056" y="15421"/>
                  <a:pt x="1848136" y="15624"/>
                  <a:pt x="1853419" y="16030"/>
                </a:cubicBezTo>
                <a:cubicBezTo>
                  <a:pt x="1858702" y="16437"/>
                  <a:pt x="1863884" y="16945"/>
                  <a:pt x="1868964" y="17554"/>
                </a:cubicBezTo>
                <a:cubicBezTo>
                  <a:pt x="1874044" y="18164"/>
                  <a:pt x="1878768" y="18926"/>
                  <a:pt x="1883137" y="19840"/>
                </a:cubicBezTo>
                <a:cubicBezTo>
                  <a:pt x="1887506" y="20755"/>
                  <a:pt x="1891214" y="21822"/>
                  <a:pt x="1894262" y="23041"/>
                </a:cubicBezTo>
                <a:lnTo>
                  <a:pt x="1894262" y="58398"/>
                </a:lnTo>
                <a:cubicBezTo>
                  <a:pt x="1886541" y="55553"/>
                  <a:pt x="1878159" y="53419"/>
                  <a:pt x="1869116" y="51997"/>
                </a:cubicBezTo>
                <a:cubicBezTo>
                  <a:pt x="1860074" y="50574"/>
                  <a:pt x="1850676" y="49863"/>
                  <a:pt x="1840922" y="49863"/>
                </a:cubicBezTo>
                <a:cubicBezTo>
                  <a:pt x="1830153" y="49863"/>
                  <a:pt x="1820755" y="50981"/>
                  <a:pt x="1812728" y="53216"/>
                </a:cubicBezTo>
                <a:cubicBezTo>
                  <a:pt x="1804702" y="55451"/>
                  <a:pt x="1797996" y="59414"/>
                  <a:pt x="1792611" y="65103"/>
                </a:cubicBezTo>
                <a:cubicBezTo>
                  <a:pt x="1787227" y="70793"/>
                  <a:pt x="1783213" y="78413"/>
                  <a:pt x="1780572" y="87963"/>
                </a:cubicBezTo>
                <a:cubicBezTo>
                  <a:pt x="1777930" y="97514"/>
                  <a:pt x="1776609" y="109604"/>
                  <a:pt x="1776609" y="124234"/>
                </a:cubicBezTo>
                <a:cubicBezTo>
                  <a:pt x="1776609" y="139678"/>
                  <a:pt x="1777829" y="152276"/>
                  <a:pt x="1780267" y="162030"/>
                </a:cubicBezTo>
                <a:cubicBezTo>
                  <a:pt x="1782705" y="171783"/>
                  <a:pt x="1786465" y="179403"/>
                  <a:pt x="1791545" y="184890"/>
                </a:cubicBezTo>
                <a:cubicBezTo>
                  <a:pt x="1796625" y="190376"/>
                  <a:pt x="1803076" y="194135"/>
                  <a:pt x="1810899" y="196167"/>
                </a:cubicBezTo>
                <a:cubicBezTo>
                  <a:pt x="1818723" y="198199"/>
                  <a:pt x="1828121" y="199215"/>
                  <a:pt x="1839093" y="199215"/>
                </a:cubicBezTo>
                <a:cubicBezTo>
                  <a:pt x="1843767" y="199215"/>
                  <a:pt x="1848390" y="199063"/>
                  <a:pt x="1852962" y="198758"/>
                </a:cubicBezTo>
                <a:cubicBezTo>
                  <a:pt x="1857534" y="198453"/>
                  <a:pt x="1861750" y="197793"/>
                  <a:pt x="1865611" y="196777"/>
                </a:cubicBezTo>
                <a:lnTo>
                  <a:pt x="1865611" y="144351"/>
                </a:lnTo>
                <a:lnTo>
                  <a:pt x="1827511" y="144351"/>
                </a:lnTo>
                <a:lnTo>
                  <a:pt x="1827511" y="110823"/>
                </a:lnTo>
                <a:lnTo>
                  <a:pt x="1903101" y="110823"/>
                </a:lnTo>
                <a:lnTo>
                  <a:pt x="1903101" y="223904"/>
                </a:lnTo>
                <a:cubicBezTo>
                  <a:pt x="1895177" y="226342"/>
                  <a:pt x="1885321" y="228476"/>
                  <a:pt x="1873536" y="230305"/>
                </a:cubicBezTo>
                <a:cubicBezTo>
                  <a:pt x="1861750" y="232134"/>
                  <a:pt x="1849253" y="233048"/>
                  <a:pt x="1836045" y="233048"/>
                </a:cubicBezTo>
                <a:cubicBezTo>
                  <a:pt x="1819993" y="233048"/>
                  <a:pt x="1805667" y="231524"/>
                  <a:pt x="1793069" y="228476"/>
                </a:cubicBezTo>
                <a:cubicBezTo>
                  <a:pt x="1780470" y="225428"/>
                  <a:pt x="1769751" y="219891"/>
                  <a:pt x="1760912" y="211864"/>
                </a:cubicBezTo>
                <a:cubicBezTo>
                  <a:pt x="1752073" y="203838"/>
                  <a:pt x="1745317" y="192764"/>
                  <a:pt x="1740643" y="178641"/>
                </a:cubicBezTo>
                <a:cubicBezTo>
                  <a:pt x="1735969" y="164519"/>
                  <a:pt x="1733633" y="146383"/>
                  <a:pt x="1733633" y="124234"/>
                </a:cubicBezTo>
                <a:cubicBezTo>
                  <a:pt x="1733633" y="103914"/>
                  <a:pt x="1736020" y="86795"/>
                  <a:pt x="1740795" y="72876"/>
                </a:cubicBezTo>
                <a:cubicBezTo>
                  <a:pt x="1745571" y="58956"/>
                  <a:pt x="1752479" y="47730"/>
                  <a:pt x="1761522" y="39195"/>
                </a:cubicBezTo>
                <a:cubicBezTo>
                  <a:pt x="1770564" y="30661"/>
                  <a:pt x="1781537" y="24565"/>
                  <a:pt x="1794440" y="20907"/>
                </a:cubicBezTo>
                <a:cubicBezTo>
                  <a:pt x="1807343" y="17250"/>
                  <a:pt x="1821923" y="15421"/>
                  <a:pt x="1838179" y="15421"/>
                </a:cubicBezTo>
                <a:close/>
                <a:moveTo>
                  <a:pt x="1561421" y="15421"/>
                </a:moveTo>
                <a:cubicBezTo>
                  <a:pt x="1576661" y="15421"/>
                  <a:pt x="1590123" y="17097"/>
                  <a:pt x="1601807" y="20450"/>
                </a:cubicBezTo>
                <a:cubicBezTo>
                  <a:pt x="1613491" y="23803"/>
                  <a:pt x="1623346" y="29594"/>
                  <a:pt x="1631372" y="37824"/>
                </a:cubicBezTo>
                <a:cubicBezTo>
                  <a:pt x="1639399" y="46053"/>
                  <a:pt x="1645444" y="57178"/>
                  <a:pt x="1649508" y="71199"/>
                </a:cubicBezTo>
                <a:cubicBezTo>
                  <a:pt x="1653572" y="85220"/>
                  <a:pt x="1655604" y="102898"/>
                  <a:pt x="1655604" y="124234"/>
                </a:cubicBezTo>
                <a:cubicBezTo>
                  <a:pt x="1655604" y="145774"/>
                  <a:pt x="1653572" y="163554"/>
                  <a:pt x="1649508" y="177574"/>
                </a:cubicBezTo>
                <a:cubicBezTo>
                  <a:pt x="1645444" y="191595"/>
                  <a:pt x="1639399" y="202720"/>
                  <a:pt x="1631372" y="210950"/>
                </a:cubicBezTo>
                <a:cubicBezTo>
                  <a:pt x="1623346" y="219180"/>
                  <a:pt x="1613491" y="224920"/>
                  <a:pt x="1601807" y="228171"/>
                </a:cubicBezTo>
                <a:cubicBezTo>
                  <a:pt x="1590123" y="231422"/>
                  <a:pt x="1576661" y="233048"/>
                  <a:pt x="1561421" y="233048"/>
                </a:cubicBezTo>
                <a:cubicBezTo>
                  <a:pt x="1546181" y="233048"/>
                  <a:pt x="1532668" y="231422"/>
                  <a:pt x="1520882" y="228171"/>
                </a:cubicBezTo>
                <a:cubicBezTo>
                  <a:pt x="1509097" y="224920"/>
                  <a:pt x="1499241" y="219180"/>
                  <a:pt x="1491317" y="210950"/>
                </a:cubicBezTo>
                <a:cubicBezTo>
                  <a:pt x="1483392" y="202720"/>
                  <a:pt x="1477347" y="191595"/>
                  <a:pt x="1473181" y="177574"/>
                </a:cubicBezTo>
                <a:cubicBezTo>
                  <a:pt x="1469015" y="163554"/>
                  <a:pt x="1466933" y="145774"/>
                  <a:pt x="1466933" y="124234"/>
                </a:cubicBezTo>
                <a:cubicBezTo>
                  <a:pt x="1466933" y="102898"/>
                  <a:pt x="1469015" y="85220"/>
                  <a:pt x="1473181" y="71199"/>
                </a:cubicBezTo>
                <a:cubicBezTo>
                  <a:pt x="1477347" y="57178"/>
                  <a:pt x="1483392" y="46053"/>
                  <a:pt x="1491317" y="37824"/>
                </a:cubicBezTo>
                <a:cubicBezTo>
                  <a:pt x="1499241" y="29594"/>
                  <a:pt x="1509097" y="23803"/>
                  <a:pt x="1520882" y="20450"/>
                </a:cubicBezTo>
                <a:cubicBezTo>
                  <a:pt x="1532668" y="17097"/>
                  <a:pt x="1546181" y="15421"/>
                  <a:pt x="1561421" y="15421"/>
                </a:cubicBezTo>
                <a:close/>
                <a:moveTo>
                  <a:pt x="239444" y="0"/>
                </a:moveTo>
                <a:cubicBezTo>
                  <a:pt x="371685" y="0"/>
                  <a:pt x="478888" y="107203"/>
                  <a:pt x="478888" y="239444"/>
                </a:cubicBezTo>
                <a:cubicBezTo>
                  <a:pt x="478888" y="371685"/>
                  <a:pt x="371685" y="478888"/>
                  <a:pt x="239444" y="478888"/>
                </a:cubicBezTo>
                <a:cubicBezTo>
                  <a:pt x="107203" y="478888"/>
                  <a:pt x="0" y="371685"/>
                  <a:pt x="0" y="239444"/>
                </a:cubicBezTo>
                <a:cubicBezTo>
                  <a:pt x="0" y="107203"/>
                  <a:pt x="107203" y="0"/>
                  <a:pt x="23944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27280456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
        <p:nvSpPr>
          <p:cNvPr id="58" name="圆: 空心 57">
            <a:extLst>
              <a:ext uri="{FF2B5EF4-FFF2-40B4-BE49-F238E27FC236}">
                <a16:creationId xmlns:a16="http://schemas.microsoft.com/office/drawing/2014/main" id="{65794F7A-75BC-46F2-B41E-1A257BC35036}"/>
              </a:ext>
            </a:extLst>
          </p:cNvPr>
          <p:cNvSpPr/>
          <p:nvPr userDrawn="1"/>
        </p:nvSpPr>
        <p:spPr bwMode="auto">
          <a:xfrm>
            <a:off x="6731283" y="-218911"/>
            <a:ext cx="7278451" cy="7295821"/>
          </a:xfrm>
          <a:prstGeom prst="donut">
            <a:avLst>
              <a:gd name="adj" fmla="val 2424"/>
            </a:avLst>
          </a:prstGeom>
          <a:solidFill>
            <a:schemeClr val="bg1">
              <a:lumMod val="50000"/>
              <a:alpha val="10000"/>
            </a:schemeClr>
          </a:solidFill>
          <a:ln>
            <a:noFill/>
          </a:ln>
        </p:spPr>
        <p:txBody>
          <a:bodyPr wrap="square" anchor="ctr">
            <a:noAutofit/>
          </a:bodyPr>
          <a:lstStyle/>
          <a:p>
            <a:pPr algn="ctr"/>
            <a:endParaRPr dirty="0">
              <a:latin typeface="阿里巴巴普惠体 R" panose="00020600040101010101" pitchFamily="18" charset="-122"/>
            </a:endParaRPr>
          </a:p>
        </p:txBody>
      </p:sp>
      <p:sp>
        <p:nvSpPr>
          <p:cNvPr id="8" name="矩形 7">
            <a:extLst>
              <a:ext uri="{FF2B5EF4-FFF2-40B4-BE49-F238E27FC236}">
                <a16:creationId xmlns:a16="http://schemas.microsoft.com/office/drawing/2014/main" id="{180A68EB-E97F-4BBF-9D90-3F845C9BE11A}"/>
              </a:ext>
            </a:extLst>
          </p:cNvPr>
          <p:cNvSpPr/>
          <p:nvPr userDrawn="1"/>
        </p:nvSpPr>
        <p:spPr>
          <a:xfrm>
            <a:off x="0" y="6570000"/>
            <a:ext cx="12192000" cy="288000"/>
          </a:xfrm>
          <a:prstGeom prst="rect">
            <a:avLst/>
          </a:prstGeom>
          <a:gradFill>
            <a:gsLst>
              <a:gs pos="0">
                <a:schemeClr val="accent1"/>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R" panose="00020600040101010101" pitchFamily="18" charset="-122"/>
            </a:endParaRPr>
          </a:p>
        </p:txBody>
      </p:sp>
      <p:sp>
        <p:nvSpPr>
          <p:cNvPr id="60" name="任意多边形: 形状 59">
            <a:extLst>
              <a:ext uri="{FF2B5EF4-FFF2-40B4-BE49-F238E27FC236}">
                <a16:creationId xmlns:a16="http://schemas.microsoft.com/office/drawing/2014/main" id="{AC1D2521-933E-409D-9088-BF7A7FA6A8E9}"/>
              </a:ext>
            </a:extLst>
          </p:cNvPr>
          <p:cNvSpPr/>
          <p:nvPr userDrawn="1"/>
        </p:nvSpPr>
        <p:spPr>
          <a:xfrm flipH="1">
            <a:off x="0" y="0"/>
            <a:ext cx="12192000" cy="723900"/>
          </a:xfrm>
          <a:custGeom>
            <a:avLst/>
            <a:gdLst>
              <a:gd name="connsiteX0" fmla="*/ 12192000 w 12192000"/>
              <a:gd name="connsiteY0" fmla="*/ 0 h 723900"/>
              <a:gd name="connsiteX1" fmla="*/ 2755900 w 12192000"/>
              <a:gd name="connsiteY1" fmla="*/ 0 h 723900"/>
              <a:gd name="connsiteX2" fmla="*/ 4 w 12192000"/>
              <a:gd name="connsiteY2" fmla="*/ 0 h 723900"/>
              <a:gd name="connsiteX3" fmla="*/ 0 w 12192000"/>
              <a:gd name="connsiteY3" fmla="*/ 0 h 723900"/>
              <a:gd name="connsiteX4" fmla="*/ 0 w 12192000"/>
              <a:gd name="connsiteY4" fmla="*/ 723900 h 723900"/>
              <a:gd name="connsiteX5" fmla="*/ 1987354 w 12192000"/>
              <a:gd name="connsiteY5" fmla="*/ 723900 h 723900"/>
              <a:gd name="connsiteX6" fmla="*/ 2038350 w 12192000"/>
              <a:gd name="connsiteY6" fmla="*/ 717550 h 723900"/>
              <a:gd name="connsiteX7" fmla="*/ 2753650 w 12192000"/>
              <a:gd name="connsiteY7" fmla="*/ 288000 h 723900"/>
              <a:gd name="connsiteX8" fmla="*/ 12192000 w 12192000"/>
              <a:gd name="connsiteY8" fmla="*/ 28800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723900">
                <a:moveTo>
                  <a:pt x="12192000" y="0"/>
                </a:moveTo>
                <a:lnTo>
                  <a:pt x="2755900" y="0"/>
                </a:lnTo>
                <a:lnTo>
                  <a:pt x="4" y="0"/>
                </a:lnTo>
                <a:lnTo>
                  <a:pt x="0" y="0"/>
                </a:lnTo>
                <a:lnTo>
                  <a:pt x="0" y="723900"/>
                </a:lnTo>
                <a:lnTo>
                  <a:pt x="1987354" y="723900"/>
                </a:lnTo>
                <a:lnTo>
                  <a:pt x="2038350" y="717550"/>
                </a:lnTo>
                <a:cubicBezTo>
                  <a:pt x="2497291" y="642783"/>
                  <a:pt x="2432975" y="321492"/>
                  <a:pt x="2753650" y="288000"/>
                </a:cubicBezTo>
                <a:cubicBezTo>
                  <a:pt x="3074325" y="254508"/>
                  <a:pt x="9045883" y="288000"/>
                  <a:pt x="12192000" y="288000"/>
                </a:cubicBezTo>
                <a:close/>
              </a:path>
            </a:pathLst>
          </a:custGeom>
          <a:gradFill>
            <a:gsLst>
              <a:gs pos="0">
                <a:schemeClr val="accent1"/>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阿里巴巴普惠体 R" panose="00020600040101010101" pitchFamily="18" charset="-122"/>
            </a:endParaRPr>
          </a:p>
        </p:txBody>
      </p:sp>
      <p:sp>
        <p:nvSpPr>
          <p:cNvPr id="99" name="文本框 98">
            <a:extLst>
              <a:ext uri="{FF2B5EF4-FFF2-40B4-BE49-F238E27FC236}">
                <a16:creationId xmlns:a16="http://schemas.microsoft.com/office/drawing/2014/main" id="{D6D09CF5-C0A2-4BB2-A981-6A87E5BEC479}"/>
              </a:ext>
            </a:extLst>
          </p:cNvPr>
          <p:cNvSpPr txBox="1"/>
          <p:nvPr userDrawn="1"/>
        </p:nvSpPr>
        <p:spPr>
          <a:xfrm rot="16200000">
            <a:off x="-1646906" y="2926862"/>
            <a:ext cx="5445722" cy="1446550"/>
          </a:xfrm>
          <a:prstGeom prst="rect">
            <a:avLst/>
          </a:prstGeom>
          <a:noFill/>
        </p:spPr>
        <p:txBody>
          <a:bodyPr wrap="none" rtlCol="0">
            <a:spAutoFit/>
          </a:bodyPr>
          <a:lstStyle/>
          <a:p>
            <a:r>
              <a:rPr lang="en-US" altLang="zh-CN" sz="8800" b="1" spc="50" dirty="0">
                <a:solidFill>
                  <a:schemeClr val="bg1">
                    <a:lumMod val="85000"/>
                  </a:schemeClr>
                </a:solidFill>
                <a:latin typeface="阿里巴巴普惠体 R" panose="00020600040101010101" pitchFamily="18" charset="-122"/>
              </a:rPr>
              <a:t>Contents</a:t>
            </a:r>
            <a:r>
              <a:rPr lang="en-US" altLang="zh-CN" sz="8800" b="1" spc="50" dirty="0">
                <a:solidFill>
                  <a:schemeClr val="accent1"/>
                </a:solidFill>
                <a:latin typeface="阿里巴巴普惠体 R" panose="00020600040101010101" pitchFamily="18" charset="-122"/>
              </a:rPr>
              <a:t>.</a:t>
            </a:r>
            <a:endParaRPr lang="zh-CN" altLang="en-US" sz="8800" b="1" spc="50" dirty="0">
              <a:solidFill>
                <a:schemeClr val="accent1"/>
              </a:solidFill>
              <a:latin typeface="阿里巴巴普惠体 R" panose="00020600040101010101" pitchFamily="18" charset="-122"/>
            </a:endParaRPr>
          </a:p>
        </p:txBody>
      </p:sp>
      <p:sp>
        <p:nvSpPr>
          <p:cNvPr id="2" name="文本占位符 1">
            <a:extLst>
              <a:ext uri="{FF2B5EF4-FFF2-40B4-BE49-F238E27FC236}">
                <a16:creationId xmlns:a16="http://schemas.microsoft.com/office/drawing/2014/main" id="{FB4D4B4B-A883-4331-BEE6-4E2E73C6AE4D}"/>
              </a:ext>
            </a:extLst>
          </p:cNvPr>
          <p:cNvSpPr>
            <a:spLocks noGrp="1"/>
          </p:cNvSpPr>
          <p:nvPr>
            <p:ph type="body" idx="10" hasCustomPrompt="1"/>
          </p:nvPr>
        </p:nvSpPr>
        <p:spPr>
          <a:xfrm>
            <a:off x="5271140" y="1028700"/>
            <a:ext cx="779381" cy="769441"/>
          </a:xfrm>
        </p:spPr>
        <p:txBody>
          <a:bodyPr vert="horz" wrap="none" lIns="91440" tIns="45720" rIns="91440" bIns="45720" anchor="t" anchorCtr="0">
            <a:no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4400" spc="300">
                <a:solidFill>
                  <a:srgbClr val="D7010E"/>
                </a:solidFill>
                <a:latin typeface="Impact" panose="020B0806030902050204" pitchFamily="34" charset="0"/>
                <a:ea typeface="阿里巴巴普惠体 R" panose="00020600040101010101" pitchFamily="18" charset="-122"/>
                <a:sym typeface="Impact" panose="020B080603090205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01</a:t>
            </a:r>
            <a:endParaRPr lang="zh-CN" altLang="en-US"/>
          </a:p>
        </p:txBody>
      </p:sp>
      <p:sp>
        <p:nvSpPr>
          <p:cNvPr id="3" name="文本占位符 2">
            <a:extLst>
              <a:ext uri="{FF2B5EF4-FFF2-40B4-BE49-F238E27FC236}">
                <a16:creationId xmlns:a16="http://schemas.microsoft.com/office/drawing/2014/main" id="{63EACFD1-E2B1-45BC-976F-F2785C1895F0}"/>
              </a:ext>
            </a:extLst>
          </p:cNvPr>
          <p:cNvSpPr>
            <a:spLocks noGrp="1"/>
          </p:cNvSpPr>
          <p:nvPr>
            <p:ph type="body" sz="quarter" idx="11" hasCustomPrompt="1"/>
          </p:nvPr>
        </p:nvSpPr>
        <p:spPr>
          <a:xfrm>
            <a:off x="5271140" y="1466021"/>
            <a:ext cx="1774845" cy="523220"/>
          </a:xfrm>
          <a:prstGeom prst="rect">
            <a:avLst/>
          </a:prstGeom>
        </p:spPr>
        <p:txBody>
          <a:bodyPr vert="horz" wrap="none" lIns="91440" tIns="45720" rIns="91440" bIns="45720" anchor="t" anchorCtr="0">
            <a:no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800" spc="300">
                <a:solidFill>
                  <a:srgbClr val="222A35"/>
                </a:solidFill>
                <a:latin typeface="阿里巴巴普惠体 B" panose="00020600040101010101" pitchFamily="18" charset="-122"/>
                <a:ea typeface="阿里巴巴普惠体 B" panose="00020600040101010101" pitchFamily="18" charset="-122"/>
                <a:sym typeface="阿里巴巴普惠体 B" panose="00020600040101010101" pitchFamily="18"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课题背景</a:t>
            </a:r>
          </a:p>
        </p:txBody>
      </p:sp>
      <p:sp>
        <p:nvSpPr>
          <p:cNvPr id="4" name="文本占位符 3">
            <a:extLst>
              <a:ext uri="{FF2B5EF4-FFF2-40B4-BE49-F238E27FC236}">
                <a16:creationId xmlns:a16="http://schemas.microsoft.com/office/drawing/2014/main" id="{164FD89D-C318-47B0-988E-653CAF10DB71}"/>
              </a:ext>
            </a:extLst>
          </p:cNvPr>
          <p:cNvSpPr>
            <a:spLocks noGrp="1"/>
          </p:cNvSpPr>
          <p:nvPr>
            <p:ph type="body" sz="quarter" idx="12" hasCustomPrompt="1"/>
          </p:nvPr>
        </p:nvSpPr>
        <p:spPr>
          <a:xfrm>
            <a:off x="5271140" y="1949718"/>
            <a:ext cx="3033203" cy="338554"/>
          </a:xfrm>
          <a:prstGeom prst="rect">
            <a:avLst/>
          </a:prstGeom>
        </p:spPr>
        <p:txBody>
          <a:bodyPr vert="horz" wrap="none" lIns="91440" tIns="45720" rIns="91440" bIns="45720" anchor="t" anchorCtr="0">
            <a:no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1600" spc="100">
                <a:solidFill>
                  <a:srgbClr val="BFBFBF"/>
                </a:solidFill>
                <a:latin typeface="阿里巴巴普惠体 R" panose="00020600040101010101" pitchFamily="18" charset="-122"/>
                <a:ea typeface="阿里巴巴普惠体 R" panose="00020600040101010101" pitchFamily="18" charset="-122"/>
                <a:sym typeface="阿里巴巴普惠体 R" panose="00020600040101010101" pitchFamily="18"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Background of the project</a:t>
            </a:r>
            <a:endParaRPr lang="zh-CN" altLang="en-US"/>
          </a:p>
        </p:txBody>
      </p:sp>
      <p:sp>
        <p:nvSpPr>
          <p:cNvPr id="5" name="文本占位符 4">
            <a:extLst>
              <a:ext uri="{FF2B5EF4-FFF2-40B4-BE49-F238E27FC236}">
                <a16:creationId xmlns:a16="http://schemas.microsoft.com/office/drawing/2014/main" id="{1F2A7F10-F496-4460-AB0B-F8BF9AAC17DC}"/>
              </a:ext>
            </a:extLst>
          </p:cNvPr>
          <p:cNvSpPr>
            <a:spLocks noGrp="1"/>
          </p:cNvSpPr>
          <p:nvPr>
            <p:ph type="body" sz="quarter" idx="13" hasCustomPrompt="1"/>
          </p:nvPr>
        </p:nvSpPr>
        <p:spPr>
          <a:xfrm>
            <a:off x="8398685" y="1028700"/>
            <a:ext cx="848309" cy="769441"/>
          </a:xfrm>
          <a:prstGeom prst="rect">
            <a:avLst/>
          </a:prstGeom>
        </p:spPr>
        <p:txBody>
          <a:bodyPr vert="horz" wrap="none" lIns="91440" tIns="45720" rIns="91440" bIns="45720" anchor="t" anchorCtr="0">
            <a:no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4400" spc="300">
                <a:solidFill>
                  <a:srgbClr val="D7010E"/>
                </a:solidFill>
                <a:latin typeface="Impact" panose="020B0806030902050204" pitchFamily="34" charset="0"/>
                <a:ea typeface="阿里巴巴普惠体 R" panose="00020600040101010101" pitchFamily="18" charset="-122"/>
                <a:sym typeface="Impact" panose="020B080603090205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02</a:t>
            </a:r>
            <a:endParaRPr lang="zh-CN" altLang="en-US"/>
          </a:p>
        </p:txBody>
      </p:sp>
      <p:sp>
        <p:nvSpPr>
          <p:cNvPr id="6" name="文本占位符 5">
            <a:extLst>
              <a:ext uri="{FF2B5EF4-FFF2-40B4-BE49-F238E27FC236}">
                <a16:creationId xmlns:a16="http://schemas.microsoft.com/office/drawing/2014/main" id="{4117E1F9-2394-4795-9FA0-AB0C7517832F}"/>
              </a:ext>
            </a:extLst>
          </p:cNvPr>
          <p:cNvSpPr>
            <a:spLocks noGrp="1"/>
          </p:cNvSpPr>
          <p:nvPr>
            <p:ph type="body" sz="quarter" idx="14" hasCustomPrompt="1"/>
          </p:nvPr>
        </p:nvSpPr>
        <p:spPr>
          <a:xfrm>
            <a:off x="8398685" y="1466021"/>
            <a:ext cx="1774845" cy="523220"/>
          </a:xfrm>
          <a:prstGeom prst="rect">
            <a:avLst/>
          </a:prstGeom>
        </p:spPr>
        <p:txBody>
          <a:bodyPr vert="horz" wrap="none" lIns="91440" tIns="45720" rIns="91440" bIns="45720" anchor="t" anchorCtr="0">
            <a:no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800" spc="300">
                <a:solidFill>
                  <a:srgbClr val="222A35"/>
                </a:solidFill>
                <a:latin typeface="阿里巴巴普惠体 B" panose="00020600040101010101" pitchFamily="18" charset="-122"/>
                <a:ea typeface="阿里巴巴普惠体 B" panose="00020600040101010101" pitchFamily="18" charset="-122"/>
                <a:sym typeface="阿里巴巴普惠体 B" panose="00020600040101010101" pitchFamily="18"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项目进展</a:t>
            </a:r>
          </a:p>
        </p:txBody>
      </p:sp>
      <p:sp>
        <p:nvSpPr>
          <p:cNvPr id="7" name="文本占位符 6">
            <a:extLst>
              <a:ext uri="{FF2B5EF4-FFF2-40B4-BE49-F238E27FC236}">
                <a16:creationId xmlns:a16="http://schemas.microsoft.com/office/drawing/2014/main" id="{B69C2192-0280-4BBD-AA74-489E6011B123}"/>
              </a:ext>
            </a:extLst>
          </p:cNvPr>
          <p:cNvSpPr>
            <a:spLocks noGrp="1"/>
          </p:cNvSpPr>
          <p:nvPr>
            <p:ph type="body" sz="quarter" idx="15" hasCustomPrompt="1"/>
          </p:nvPr>
        </p:nvSpPr>
        <p:spPr>
          <a:xfrm>
            <a:off x="8398685" y="1949718"/>
            <a:ext cx="1963999" cy="338554"/>
          </a:xfrm>
          <a:prstGeom prst="rect">
            <a:avLst/>
          </a:prstGeom>
        </p:spPr>
        <p:txBody>
          <a:bodyPr vert="horz" wrap="none" lIns="91440" tIns="45720" rIns="91440" bIns="45720" anchor="t" anchorCtr="0">
            <a:no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1600" spc="100">
                <a:solidFill>
                  <a:srgbClr val="BFBFBF"/>
                </a:solidFill>
                <a:latin typeface="阿里巴巴普惠体 R" panose="00020600040101010101" pitchFamily="18" charset="-122"/>
                <a:ea typeface="阿里巴巴普惠体 R" panose="00020600040101010101" pitchFamily="18" charset="-122"/>
                <a:sym typeface="阿里巴巴普惠体 R" panose="00020600040101010101" pitchFamily="18"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Project Progress</a:t>
            </a:r>
            <a:endParaRPr lang="zh-CN" altLang="en-US"/>
          </a:p>
        </p:txBody>
      </p:sp>
      <p:sp>
        <p:nvSpPr>
          <p:cNvPr id="107" name="文本占位符 106">
            <a:extLst>
              <a:ext uri="{FF2B5EF4-FFF2-40B4-BE49-F238E27FC236}">
                <a16:creationId xmlns:a16="http://schemas.microsoft.com/office/drawing/2014/main" id="{BADE0D22-3094-4AC6-B2B3-620461EFAE21}"/>
              </a:ext>
            </a:extLst>
          </p:cNvPr>
          <p:cNvSpPr>
            <a:spLocks noGrp="1"/>
          </p:cNvSpPr>
          <p:nvPr>
            <p:ph type="body" sz="quarter" idx="16" hasCustomPrompt="1"/>
          </p:nvPr>
        </p:nvSpPr>
        <p:spPr>
          <a:xfrm>
            <a:off x="5271140" y="2719407"/>
            <a:ext cx="864339" cy="769441"/>
          </a:xfrm>
          <a:prstGeom prst="rect">
            <a:avLst/>
          </a:prstGeom>
        </p:spPr>
        <p:txBody>
          <a:bodyPr vert="horz" wrap="none" lIns="91440" tIns="45720" rIns="91440" bIns="45720" anchor="t" anchorCtr="0">
            <a:no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4400" spc="300">
                <a:solidFill>
                  <a:srgbClr val="D7010E"/>
                </a:solidFill>
                <a:latin typeface="Impact" panose="020B0806030902050204" pitchFamily="34" charset="0"/>
                <a:ea typeface="阿里巴巴普惠体 R" panose="00020600040101010101" pitchFamily="18" charset="-122"/>
                <a:sym typeface="Impact" panose="020B080603090205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03</a:t>
            </a:r>
            <a:endParaRPr lang="zh-CN" altLang="en-US"/>
          </a:p>
        </p:txBody>
      </p:sp>
      <p:sp>
        <p:nvSpPr>
          <p:cNvPr id="108" name="文本占位符 107">
            <a:extLst>
              <a:ext uri="{FF2B5EF4-FFF2-40B4-BE49-F238E27FC236}">
                <a16:creationId xmlns:a16="http://schemas.microsoft.com/office/drawing/2014/main" id="{2AC6BFC1-D8FC-41BF-8771-94EB291385FC}"/>
              </a:ext>
            </a:extLst>
          </p:cNvPr>
          <p:cNvSpPr>
            <a:spLocks noGrp="1"/>
          </p:cNvSpPr>
          <p:nvPr>
            <p:ph type="body" sz="quarter" idx="17" hasCustomPrompt="1"/>
          </p:nvPr>
        </p:nvSpPr>
        <p:spPr>
          <a:xfrm>
            <a:off x="5271140" y="3126186"/>
            <a:ext cx="1774845" cy="523220"/>
          </a:xfrm>
          <a:prstGeom prst="rect">
            <a:avLst/>
          </a:prstGeom>
        </p:spPr>
        <p:txBody>
          <a:bodyPr vert="horz" wrap="none" lIns="91440" tIns="45720" rIns="91440" bIns="45720" anchor="t" anchorCtr="0">
            <a:no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800" spc="300">
                <a:solidFill>
                  <a:srgbClr val="222A35"/>
                </a:solidFill>
                <a:latin typeface="阿里巴巴普惠体 B" panose="00020600040101010101" pitchFamily="18" charset="-122"/>
                <a:ea typeface="阿里巴巴普惠体 B" panose="00020600040101010101" pitchFamily="18" charset="-122"/>
                <a:sym typeface="阿里巴巴普惠体 B" panose="00020600040101010101" pitchFamily="18"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结论分析</a:t>
            </a:r>
          </a:p>
        </p:txBody>
      </p:sp>
      <p:sp>
        <p:nvSpPr>
          <p:cNvPr id="109" name="文本占位符 108">
            <a:extLst>
              <a:ext uri="{FF2B5EF4-FFF2-40B4-BE49-F238E27FC236}">
                <a16:creationId xmlns:a16="http://schemas.microsoft.com/office/drawing/2014/main" id="{C4969CBB-D578-42C3-8D8C-F06B512DD8A3}"/>
              </a:ext>
            </a:extLst>
          </p:cNvPr>
          <p:cNvSpPr>
            <a:spLocks noGrp="1"/>
          </p:cNvSpPr>
          <p:nvPr>
            <p:ph type="body" sz="quarter" idx="18" hasCustomPrompt="1"/>
          </p:nvPr>
        </p:nvSpPr>
        <p:spPr>
          <a:xfrm>
            <a:off x="5271139" y="3609883"/>
            <a:ext cx="2840842" cy="338554"/>
          </a:xfrm>
          <a:prstGeom prst="rect">
            <a:avLst/>
          </a:prstGeom>
        </p:spPr>
        <p:txBody>
          <a:bodyPr vert="horz" wrap="none" lIns="91440" tIns="45720" rIns="91440" bIns="45720" anchor="t" anchorCtr="0">
            <a:no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1600" spc="100">
                <a:solidFill>
                  <a:srgbClr val="BFBFBF"/>
                </a:solidFill>
                <a:latin typeface="阿里巴巴普惠体 R" panose="00020600040101010101" pitchFamily="18" charset="-122"/>
                <a:ea typeface="阿里巴巴普惠体 R" panose="00020600040101010101" pitchFamily="18" charset="-122"/>
                <a:sym typeface="阿里巴巴普惠体 R" panose="00020600040101010101" pitchFamily="18"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Conclusion and Analysis</a:t>
            </a:r>
            <a:endParaRPr lang="zh-CN" altLang="en-US"/>
          </a:p>
        </p:txBody>
      </p:sp>
      <p:sp>
        <p:nvSpPr>
          <p:cNvPr id="110" name="文本占位符 109">
            <a:extLst>
              <a:ext uri="{FF2B5EF4-FFF2-40B4-BE49-F238E27FC236}">
                <a16:creationId xmlns:a16="http://schemas.microsoft.com/office/drawing/2014/main" id="{2B9591C3-04BE-4EB5-8348-32BE792AC150}"/>
              </a:ext>
            </a:extLst>
          </p:cNvPr>
          <p:cNvSpPr>
            <a:spLocks noGrp="1"/>
          </p:cNvSpPr>
          <p:nvPr>
            <p:ph type="body" sz="quarter" idx="19" hasCustomPrompt="1"/>
          </p:nvPr>
        </p:nvSpPr>
        <p:spPr>
          <a:xfrm>
            <a:off x="8398685" y="2719407"/>
            <a:ext cx="846707" cy="769441"/>
          </a:xfrm>
          <a:prstGeom prst="rect">
            <a:avLst/>
          </a:prstGeom>
        </p:spPr>
        <p:txBody>
          <a:bodyPr vert="horz" wrap="none" lIns="91440" tIns="45720" rIns="91440" bIns="45720" anchor="t" anchorCtr="0">
            <a:no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4400" spc="300">
                <a:solidFill>
                  <a:srgbClr val="D7010E"/>
                </a:solidFill>
                <a:latin typeface="Impact" panose="020B0806030902050204" pitchFamily="34" charset="0"/>
                <a:ea typeface="阿里巴巴普惠体 R" panose="00020600040101010101" pitchFamily="18" charset="-122"/>
                <a:sym typeface="Impact" panose="020B080603090205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04</a:t>
            </a:r>
            <a:endParaRPr lang="zh-CN" altLang="en-US"/>
          </a:p>
        </p:txBody>
      </p:sp>
      <p:sp>
        <p:nvSpPr>
          <p:cNvPr id="111" name="文本占位符 110">
            <a:extLst>
              <a:ext uri="{FF2B5EF4-FFF2-40B4-BE49-F238E27FC236}">
                <a16:creationId xmlns:a16="http://schemas.microsoft.com/office/drawing/2014/main" id="{58215D22-8B08-4132-BA39-59C8413CCF07}"/>
              </a:ext>
            </a:extLst>
          </p:cNvPr>
          <p:cNvSpPr>
            <a:spLocks noGrp="1"/>
          </p:cNvSpPr>
          <p:nvPr>
            <p:ph type="body" sz="quarter" idx="20" hasCustomPrompt="1"/>
          </p:nvPr>
        </p:nvSpPr>
        <p:spPr>
          <a:xfrm>
            <a:off x="8398685" y="3126186"/>
            <a:ext cx="1774845" cy="523220"/>
          </a:xfrm>
          <a:prstGeom prst="rect">
            <a:avLst/>
          </a:prstGeom>
        </p:spPr>
        <p:txBody>
          <a:bodyPr vert="horz" wrap="none" lIns="91440" tIns="45720" rIns="91440" bIns="45720" anchor="t" anchorCtr="0">
            <a:no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800" spc="300">
                <a:solidFill>
                  <a:srgbClr val="222A35"/>
                </a:solidFill>
                <a:latin typeface="阿里巴巴普惠体 B" panose="00020600040101010101" pitchFamily="18" charset="-122"/>
                <a:ea typeface="阿里巴巴普惠体 B" panose="00020600040101010101" pitchFamily="18" charset="-122"/>
                <a:sym typeface="阿里巴巴普惠体 B" panose="00020600040101010101" pitchFamily="18"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问题剖析</a:t>
            </a:r>
          </a:p>
        </p:txBody>
      </p:sp>
      <p:sp>
        <p:nvSpPr>
          <p:cNvPr id="112" name="文本占位符 111">
            <a:extLst>
              <a:ext uri="{FF2B5EF4-FFF2-40B4-BE49-F238E27FC236}">
                <a16:creationId xmlns:a16="http://schemas.microsoft.com/office/drawing/2014/main" id="{21F814C4-356A-43C7-A0F8-65B07421AC1B}"/>
              </a:ext>
            </a:extLst>
          </p:cNvPr>
          <p:cNvSpPr>
            <a:spLocks noGrp="1"/>
          </p:cNvSpPr>
          <p:nvPr>
            <p:ph type="body" sz="quarter" idx="21" hasCustomPrompt="1"/>
          </p:nvPr>
        </p:nvSpPr>
        <p:spPr>
          <a:xfrm>
            <a:off x="8398684" y="3609883"/>
            <a:ext cx="2779928" cy="338554"/>
          </a:xfrm>
          <a:prstGeom prst="rect">
            <a:avLst/>
          </a:prstGeom>
        </p:spPr>
        <p:txBody>
          <a:bodyPr vert="horz" wrap="none" lIns="91440" tIns="45720" rIns="91440" bIns="45720" anchor="t" anchorCtr="0">
            <a:no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1600" spc="100">
                <a:solidFill>
                  <a:srgbClr val="BFBFBF"/>
                </a:solidFill>
                <a:latin typeface="阿里巴巴普惠体 R" panose="00020600040101010101" pitchFamily="18" charset="-122"/>
                <a:ea typeface="阿里巴巴普惠体 R" panose="00020600040101010101" pitchFamily="18" charset="-122"/>
                <a:sym typeface="阿里巴巴普惠体 R" panose="00020600040101010101" pitchFamily="18"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Analysis of the Problem</a:t>
            </a:r>
            <a:endParaRPr lang="zh-CN" altLang="en-US"/>
          </a:p>
        </p:txBody>
      </p:sp>
      <p:sp>
        <p:nvSpPr>
          <p:cNvPr id="113" name="文本占位符 112">
            <a:extLst>
              <a:ext uri="{FF2B5EF4-FFF2-40B4-BE49-F238E27FC236}">
                <a16:creationId xmlns:a16="http://schemas.microsoft.com/office/drawing/2014/main" id="{2D10033E-9786-4978-B062-069C98269822}"/>
              </a:ext>
            </a:extLst>
          </p:cNvPr>
          <p:cNvSpPr>
            <a:spLocks noGrp="1"/>
          </p:cNvSpPr>
          <p:nvPr>
            <p:ph type="body" sz="quarter" idx="22" hasCustomPrompt="1"/>
          </p:nvPr>
        </p:nvSpPr>
        <p:spPr>
          <a:xfrm>
            <a:off x="5271140" y="4366570"/>
            <a:ext cx="867545" cy="769441"/>
          </a:xfrm>
          <a:prstGeom prst="rect">
            <a:avLst/>
          </a:prstGeom>
        </p:spPr>
        <p:txBody>
          <a:bodyPr vert="horz" wrap="none" lIns="91440" tIns="45720" rIns="91440" bIns="45720" anchor="t" anchorCtr="0">
            <a:no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4400" spc="300">
                <a:solidFill>
                  <a:srgbClr val="D7010E"/>
                </a:solidFill>
                <a:latin typeface="Impact" panose="020B0806030902050204" pitchFamily="34" charset="0"/>
                <a:ea typeface="阿里巴巴普惠体 R" panose="00020600040101010101" pitchFamily="18" charset="-122"/>
                <a:sym typeface="Impact" panose="020B080603090205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05</a:t>
            </a:r>
            <a:endParaRPr lang="zh-CN" altLang="en-US"/>
          </a:p>
        </p:txBody>
      </p:sp>
      <p:sp>
        <p:nvSpPr>
          <p:cNvPr id="114" name="文本占位符 113">
            <a:extLst>
              <a:ext uri="{FF2B5EF4-FFF2-40B4-BE49-F238E27FC236}">
                <a16:creationId xmlns:a16="http://schemas.microsoft.com/office/drawing/2014/main" id="{19FE4D44-00D5-4ACB-B75A-B1B0B5816C7F}"/>
              </a:ext>
            </a:extLst>
          </p:cNvPr>
          <p:cNvSpPr>
            <a:spLocks noGrp="1"/>
          </p:cNvSpPr>
          <p:nvPr>
            <p:ph type="body" sz="quarter" idx="23" hasCustomPrompt="1"/>
          </p:nvPr>
        </p:nvSpPr>
        <p:spPr>
          <a:xfrm>
            <a:off x="5271140" y="4786351"/>
            <a:ext cx="1774845" cy="523220"/>
          </a:xfrm>
          <a:prstGeom prst="rect">
            <a:avLst/>
          </a:prstGeom>
        </p:spPr>
        <p:txBody>
          <a:bodyPr vert="horz" wrap="none" lIns="91440" tIns="45720" rIns="91440" bIns="45720" anchor="t" anchorCtr="0">
            <a:no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800" spc="300">
                <a:solidFill>
                  <a:srgbClr val="222A35"/>
                </a:solidFill>
                <a:latin typeface="阿里巴巴普惠体 B" panose="00020600040101010101" pitchFamily="18" charset="-122"/>
                <a:ea typeface="阿里巴巴普惠体 B" panose="00020600040101010101" pitchFamily="18" charset="-122"/>
                <a:sym typeface="阿里巴巴普惠体 B" panose="00020600040101010101" pitchFamily="18"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规划愿景</a:t>
            </a:r>
          </a:p>
        </p:txBody>
      </p:sp>
      <p:sp>
        <p:nvSpPr>
          <p:cNvPr id="115" name="文本占位符 114">
            <a:extLst>
              <a:ext uri="{FF2B5EF4-FFF2-40B4-BE49-F238E27FC236}">
                <a16:creationId xmlns:a16="http://schemas.microsoft.com/office/drawing/2014/main" id="{E9C7869C-892D-46A2-8878-A5124B6F38FB}"/>
              </a:ext>
            </a:extLst>
          </p:cNvPr>
          <p:cNvSpPr>
            <a:spLocks noGrp="1"/>
          </p:cNvSpPr>
          <p:nvPr>
            <p:ph type="body" sz="quarter" idx="24" hasCustomPrompt="1"/>
          </p:nvPr>
        </p:nvSpPr>
        <p:spPr>
          <a:xfrm>
            <a:off x="5271140" y="5270048"/>
            <a:ext cx="2315057" cy="338554"/>
          </a:xfrm>
          <a:prstGeom prst="rect">
            <a:avLst/>
          </a:prstGeom>
        </p:spPr>
        <p:txBody>
          <a:bodyPr vert="horz" wrap="none" lIns="91440" tIns="45720" rIns="91440" bIns="45720" anchor="t" anchorCtr="0">
            <a:no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1600" spc="100">
                <a:solidFill>
                  <a:srgbClr val="BFBFBF"/>
                </a:solidFill>
                <a:latin typeface="阿里巴巴普惠体 R" panose="00020600040101010101" pitchFamily="18" charset="-122"/>
                <a:ea typeface="阿里巴巴普惠体 R" panose="00020600040101010101" pitchFamily="18" charset="-122"/>
                <a:sym typeface="阿里巴巴普惠体 R" panose="00020600040101010101" pitchFamily="18"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Plans of the Project</a:t>
            </a:r>
            <a:endParaRPr lang="zh-CN" altLang="en-US"/>
          </a:p>
        </p:txBody>
      </p:sp>
    </p:spTree>
    <p:extLst>
      <p:ext uri="{BB962C8B-B14F-4D97-AF65-F5344CB8AC3E}">
        <p14:creationId xmlns:p14="http://schemas.microsoft.com/office/powerpoint/2010/main" val="1490152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
        <p:nvSpPr>
          <p:cNvPr id="58" name="圆: 空心 57">
            <a:extLst>
              <a:ext uri="{FF2B5EF4-FFF2-40B4-BE49-F238E27FC236}">
                <a16:creationId xmlns:a16="http://schemas.microsoft.com/office/drawing/2014/main" id="{65794F7A-75BC-46F2-B41E-1A257BC35036}"/>
              </a:ext>
            </a:extLst>
          </p:cNvPr>
          <p:cNvSpPr/>
          <p:nvPr userDrawn="1"/>
        </p:nvSpPr>
        <p:spPr bwMode="auto">
          <a:xfrm>
            <a:off x="6731283" y="-218911"/>
            <a:ext cx="7278451" cy="7295821"/>
          </a:xfrm>
          <a:prstGeom prst="donut">
            <a:avLst>
              <a:gd name="adj" fmla="val 2424"/>
            </a:avLst>
          </a:prstGeom>
          <a:solidFill>
            <a:schemeClr val="bg1">
              <a:lumMod val="50000"/>
              <a:alpha val="10000"/>
            </a:schemeClr>
          </a:solidFill>
          <a:ln>
            <a:noFill/>
          </a:ln>
        </p:spPr>
        <p:txBody>
          <a:bodyPr wrap="square" anchor="ctr">
            <a:noAutofit/>
          </a:bodyPr>
          <a:lstStyle/>
          <a:p>
            <a:pPr algn="ctr"/>
            <a:endParaRPr dirty="0">
              <a:latin typeface="阿里巴巴普惠体 R" panose="00020600040101010101" pitchFamily="18" charset="-122"/>
            </a:endParaRPr>
          </a:p>
        </p:txBody>
      </p:sp>
      <p:sp>
        <p:nvSpPr>
          <p:cNvPr id="8" name="矩形 7">
            <a:extLst>
              <a:ext uri="{FF2B5EF4-FFF2-40B4-BE49-F238E27FC236}">
                <a16:creationId xmlns:a16="http://schemas.microsoft.com/office/drawing/2014/main" id="{180A68EB-E97F-4BBF-9D90-3F845C9BE11A}"/>
              </a:ext>
            </a:extLst>
          </p:cNvPr>
          <p:cNvSpPr/>
          <p:nvPr userDrawn="1"/>
        </p:nvSpPr>
        <p:spPr>
          <a:xfrm>
            <a:off x="0" y="6570000"/>
            <a:ext cx="12192000" cy="288000"/>
          </a:xfrm>
          <a:prstGeom prst="rect">
            <a:avLst/>
          </a:prstGeom>
          <a:gradFill>
            <a:gsLst>
              <a:gs pos="0">
                <a:schemeClr val="accent1"/>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R" panose="00020600040101010101" pitchFamily="18" charset="-122"/>
            </a:endParaRPr>
          </a:p>
        </p:txBody>
      </p:sp>
      <p:sp>
        <p:nvSpPr>
          <p:cNvPr id="60" name="任意多边形: 形状 59">
            <a:extLst>
              <a:ext uri="{FF2B5EF4-FFF2-40B4-BE49-F238E27FC236}">
                <a16:creationId xmlns:a16="http://schemas.microsoft.com/office/drawing/2014/main" id="{AC1D2521-933E-409D-9088-BF7A7FA6A8E9}"/>
              </a:ext>
            </a:extLst>
          </p:cNvPr>
          <p:cNvSpPr/>
          <p:nvPr userDrawn="1"/>
        </p:nvSpPr>
        <p:spPr>
          <a:xfrm flipH="1">
            <a:off x="0" y="0"/>
            <a:ext cx="12192000" cy="723900"/>
          </a:xfrm>
          <a:custGeom>
            <a:avLst/>
            <a:gdLst>
              <a:gd name="connsiteX0" fmla="*/ 12192000 w 12192000"/>
              <a:gd name="connsiteY0" fmla="*/ 0 h 723900"/>
              <a:gd name="connsiteX1" fmla="*/ 2755900 w 12192000"/>
              <a:gd name="connsiteY1" fmla="*/ 0 h 723900"/>
              <a:gd name="connsiteX2" fmla="*/ 4 w 12192000"/>
              <a:gd name="connsiteY2" fmla="*/ 0 h 723900"/>
              <a:gd name="connsiteX3" fmla="*/ 0 w 12192000"/>
              <a:gd name="connsiteY3" fmla="*/ 0 h 723900"/>
              <a:gd name="connsiteX4" fmla="*/ 0 w 12192000"/>
              <a:gd name="connsiteY4" fmla="*/ 723900 h 723900"/>
              <a:gd name="connsiteX5" fmla="*/ 1987354 w 12192000"/>
              <a:gd name="connsiteY5" fmla="*/ 723900 h 723900"/>
              <a:gd name="connsiteX6" fmla="*/ 2038350 w 12192000"/>
              <a:gd name="connsiteY6" fmla="*/ 717550 h 723900"/>
              <a:gd name="connsiteX7" fmla="*/ 2753650 w 12192000"/>
              <a:gd name="connsiteY7" fmla="*/ 288000 h 723900"/>
              <a:gd name="connsiteX8" fmla="*/ 12192000 w 12192000"/>
              <a:gd name="connsiteY8" fmla="*/ 28800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723900">
                <a:moveTo>
                  <a:pt x="12192000" y="0"/>
                </a:moveTo>
                <a:lnTo>
                  <a:pt x="2755900" y="0"/>
                </a:lnTo>
                <a:lnTo>
                  <a:pt x="4" y="0"/>
                </a:lnTo>
                <a:lnTo>
                  <a:pt x="0" y="0"/>
                </a:lnTo>
                <a:lnTo>
                  <a:pt x="0" y="723900"/>
                </a:lnTo>
                <a:lnTo>
                  <a:pt x="1987354" y="723900"/>
                </a:lnTo>
                <a:lnTo>
                  <a:pt x="2038350" y="717550"/>
                </a:lnTo>
                <a:cubicBezTo>
                  <a:pt x="2497291" y="642783"/>
                  <a:pt x="2432975" y="321492"/>
                  <a:pt x="2753650" y="288000"/>
                </a:cubicBezTo>
                <a:cubicBezTo>
                  <a:pt x="3074325" y="254508"/>
                  <a:pt x="9045883" y="288000"/>
                  <a:pt x="12192000" y="288000"/>
                </a:cubicBezTo>
                <a:close/>
              </a:path>
            </a:pathLst>
          </a:custGeom>
          <a:gradFill>
            <a:gsLst>
              <a:gs pos="0">
                <a:schemeClr val="accent1"/>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阿里巴巴普惠体 R" panose="00020600040101010101" pitchFamily="18" charset="-122"/>
            </a:endParaRPr>
          </a:p>
        </p:txBody>
      </p:sp>
      <p:sp>
        <p:nvSpPr>
          <p:cNvPr id="2" name="文本占位符 1">
            <a:extLst>
              <a:ext uri="{FF2B5EF4-FFF2-40B4-BE49-F238E27FC236}">
                <a16:creationId xmlns:a16="http://schemas.microsoft.com/office/drawing/2014/main" id="{3C61D2E8-1505-433D-9DBE-2EDD1F7347A1}"/>
              </a:ext>
            </a:extLst>
          </p:cNvPr>
          <p:cNvSpPr>
            <a:spLocks noGrp="1"/>
          </p:cNvSpPr>
          <p:nvPr>
            <p:ph type="body" idx="10" hasCustomPrompt="1"/>
          </p:nvPr>
        </p:nvSpPr>
        <p:spPr>
          <a:xfrm>
            <a:off x="515437" y="2105560"/>
            <a:ext cx="2214068" cy="2646878"/>
          </a:xfrm>
        </p:spPr>
        <p:txBody>
          <a:bodyPr vert="horz" wrap="none" lIns="91440" tIns="45720" rIns="91440" bIns="45720" anchor="t" anchorCtr="0">
            <a:no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16600" spc="300">
                <a:solidFill>
                  <a:srgbClr val="D7010E"/>
                </a:solidFill>
                <a:latin typeface="Impact" panose="020B0806030902050204" pitchFamily="34" charset="0"/>
                <a:ea typeface="阿里巴巴普惠体 R" panose="00020600040101010101" pitchFamily="18" charset="-122"/>
                <a:sym typeface="Impact" panose="020B080603090205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01</a:t>
            </a:r>
            <a:endParaRPr lang="zh-CN" altLang="en-US"/>
          </a:p>
        </p:txBody>
      </p:sp>
      <p:sp>
        <p:nvSpPr>
          <p:cNvPr id="3" name="文本占位符 2">
            <a:extLst>
              <a:ext uri="{FF2B5EF4-FFF2-40B4-BE49-F238E27FC236}">
                <a16:creationId xmlns:a16="http://schemas.microsoft.com/office/drawing/2014/main" id="{13C8F659-4E07-473E-A264-8B403CB79431}"/>
              </a:ext>
            </a:extLst>
          </p:cNvPr>
          <p:cNvSpPr>
            <a:spLocks noGrp="1"/>
          </p:cNvSpPr>
          <p:nvPr>
            <p:ph type="body" sz="quarter" idx="11" hasCustomPrompt="1"/>
          </p:nvPr>
        </p:nvSpPr>
        <p:spPr>
          <a:xfrm>
            <a:off x="4607393" y="2400894"/>
            <a:ext cx="4903907" cy="707886"/>
          </a:xfrm>
          <a:prstGeom prst="rect">
            <a:avLst/>
          </a:prstGeom>
        </p:spPr>
        <p:txBody>
          <a:bodyPr vert="horz" wrap="none" lIns="91440" tIns="45720" rIns="91440" bIns="45720" anchor="t" anchorCtr="0">
            <a:no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4000" spc="600">
                <a:solidFill>
                  <a:srgbClr val="222A35"/>
                </a:solidFill>
                <a:latin typeface="阿里巴巴普惠体 B" panose="00020600040101010101" pitchFamily="18" charset="-122"/>
                <a:ea typeface="阿里巴巴普惠体 B" panose="00020600040101010101" pitchFamily="18" charset="-122"/>
                <a:sym typeface="阿里巴巴普惠体 B" panose="00020600040101010101" pitchFamily="18"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课题背景及方法论</a:t>
            </a:r>
          </a:p>
        </p:txBody>
      </p:sp>
      <p:sp>
        <p:nvSpPr>
          <p:cNvPr id="4" name="文本占位符 3">
            <a:extLst>
              <a:ext uri="{FF2B5EF4-FFF2-40B4-BE49-F238E27FC236}">
                <a16:creationId xmlns:a16="http://schemas.microsoft.com/office/drawing/2014/main" id="{8E9838D2-8D01-4D64-A16F-2578200EFF5A}"/>
              </a:ext>
            </a:extLst>
          </p:cNvPr>
          <p:cNvSpPr>
            <a:spLocks noGrp="1"/>
          </p:cNvSpPr>
          <p:nvPr>
            <p:ph type="body" sz="quarter" idx="12" hasCustomPrompt="1"/>
          </p:nvPr>
        </p:nvSpPr>
        <p:spPr>
          <a:xfrm>
            <a:off x="4607392" y="3775625"/>
            <a:ext cx="4924746" cy="523220"/>
          </a:xfrm>
          <a:prstGeom prst="rect">
            <a:avLst/>
          </a:prstGeom>
        </p:spPr>
        <p:txBody>
          <a:bodyPr vert="horz" wrap="none" lIns="91440" tIns="45720" rIns="91440" bIns="45720" anchor="t" anchorCtr="0">
            <a:no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800" spc="100">
                <a:solidFill>
                  <a:srgbClr val="BFBFBF"/>
                </a:solidFill>
                <a:latin typeface="阿里巴巴普惠体 R" panose="00020600040101010101" pitchFamily="18" charset="-122"/>
                <a:ea typeface="阿里巴巴普惠体 R" panose="00020600040101010101" pitchFamily="18" charset="-122"/>
                <a:sym typeface="阿里巴巴普惠体 R" panose="00020600040101010101" pitchFamily="18"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Background of the project</a:t>
            </a:r>
            <a:endParaRPr lang="zh-CN" altLang="en-US"/>
          </a:p>
        </p:txBody>
      </p:sp>
    </p:spTree>
    <p:extLst>
      <p:ext uri="{BB962C8B-B14F-4D97-AF65-F5344CB8AC3E}">
        <p14:creationId xmlns:p14="http://schemas.microsoft.com/office/powerpoint/2010/main" val="1514882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正文">
    <p:spTree>
      <p:nvGrpSpPr>
        <p:cNvPr id="1" name=""/>
        <p:cNvGrpSpPr/>
        <p:nvPr/>
      </p:nvGrpSpPr>
      <p:grpSpPr>
        <a:xfrm>
          <a:off x="0" y="0"/>
          <a:ext cx="0" cy="0"/>
          <a:chOff x="0" y="0"/>
          <a:chExt cx="0" cy="0"/>
        </a:xfrm>
      </p:grpSpPr>
      <p:cxnSp>
        <p:nvCxnSpPr>
          <p:cNvPr id="6" name="直接连接符 5">
            <a:extLst>
              <a:ext uri="{FF2B5EF4-FFF2-40B4-BE49-F238E27FC236}">
                <a16:creationId xmlns:a16="http://schemas.microsoft.com/office/drawing/2014/main" id="{7CBF2DD9-8775-4BBA-B02F-7313C992FECE}"/>
              </a:ext>
            </a:extLst>
          </p:cNvPr>
          <p:cNvCxnSpPr>
            <a:cxnSpLocks/>
          </p:cNvCxnSpPr>
          <p:nvPr userDrawn="1"/>
        </p:nvCxnSpPr>
        <p:spPr>
          <a:xfrm>
            <a:off x="660400" y="817563"/>
            <a:ext cx="108585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灯片编号占位符 3">
            <a:extLst>
              <a:ext uri="{FF2B5EF4-FFF2-40B4-BE49-F238E27FC236}">
                <a16:creationId xmlns:a16="http://schemas.microsoft.com/office/drawing/2014/main" id="{E7FEBF59-6C30-4635-BE70-BF65470DF9DC}"/>
              </a:ext>
            </a:extLst>
          </p:cNvPr>
          <p:cNvSpPr>
            <a:spLocks noGrp="1"/>
          </p:cNvSpPr>
          <p:nvPr userDrawn="1">
            <p:ph type="sldNum" sz="quarter" idx="12"/>
          </p:nvPr>
        </p:nvSpPr>
        <p:spPr>
          <a:xfrm>
            <a:off x="8879028" y="6524196"/>
            <a:ext cx="2743200" cy="365125"/>
          </a:xfrm>
        </p:spPr>
        <p:txBody>
          <a:bodyPr/>
          <a:lstStyle>
            <a:lvl1pPr>
              <a:defRPr sz="1000">
                <a:solidFill>
                  <a:schemeClr val="tx1"/>
                </a:solidFill>
                <a:latin typeface="阿里巴巴普惠体 R" panose="00020600040101010101" pitchFamily="18" charset="-122"/>
              </a:defRPr>
            </a:lvl1pPr>
          </a:lstStyle>
          <a:p>
            <a:fld id="{75AA9096-2E4D-442F-BCF0-AA35F007B576}" type="slidenum">
              <a:rPr lang="zh-CN" altLang="en-US" smtClean="0"/>
              <a:pPr/>
              <a:t>‹#›</a:t>
            </a:fld>
            <a:endParaRPr lang="zh-CN" altLang="en-US" dirty="0"/>
          </a:p>
        </p:txBody>
      </p:sp>
      <p:sp>
        <p:nvSpPr>
          <p:cNvPr id="54" name="标题 53">
            <a:extLst>
              <a:ext uri="{FF2B5EF4-FFF2-40B4-BE49-F238E27FC236}">
                <a16:creationId xmlns:a16="http://schemas.microsoft.com/office/drawing/2014/main" id="{5C8CB8A6-E4C9-4CB3-AA58-D970F712EBA4}"/>
              </a:ext>
            </a:extLst>
          </p:cNvPr>
          <p:cNvSpPr>
            <a:spLocks noGrp="1"/>
          </p:cNvSpPr>
          <p:nvPr userDrawn="1">
            <p:ph type="title" hasCustomPrompt="1"/>
          </p:nvPr>
        </p:nvSpPr>
        <p:spPr>
          <a:xfrm>
            <a:off x="590229" y="203792"/>
            <a:ext cx="7282912" cy="523220"/>
          </a:xfrm>
        </p:spPr>
        <p:txBody>
          <a:bodyPr bIns="0" anchor="b" anchorCtr="0">
            <a:normAutofit/>
          </a:bodyPr>
          <a:lstStyle>
            <a:lvl1pPr>
              <a:defRPr lang="zh-CN" altLang="en-US" sz="2800" b="1" kern="1200" spc="100" baseline="0" dirty="0">
                <a:solidFill>
                  <a:schemeClr val="tx2">
                    <a:lumMod val="50000"/>
                  </a:schemeClr>
                </a:solidFill>
                <a:latin typeface="+mj-ea"/>
                <a:ea typeface="+mj-ea"/>
                <a:cs typeface="+mn-cs"/>
              </a:defRPr>
            </a:lvl1pPr>
          </a:lstStyle>
          <a:p>
            <a:r>
              <a:rPr lang="zh-CN" altLang="en-US" dirty="0"/>
              <a:t>单击此处输入标题</a:t>
            </a:r>
          </a:p>
        </p:txBody>
      </p:sp>
    </p:spTree>
    <p:extLst>
      <p:ext uri="{BB962C8B-B14F-4D97-AF65-F5344CB8AC3E}">
        <p14:creationId xmlns:p14="http://schemas.microsoft.com/office/powerpoint/2010/main" val="54082266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图文-01">
    <p:spTree>
      <p:nvGrpSpPr>
        <p:cNvPr id="1" name=""/>
        <p:cNvGrpSpPr/>
        <p:nvPr/>
      </p:nvGrpSpPr>
      <p:grpSpPr>
        <a:xfrm>
          <a:off x="0" y="0"/>
          <a:ext cx="0" cy="0"/>
          <a:chOff x="0" y="0"/>
          <a:chExt cx="0" cy="0"/>
        </a:xfrm>
      </p:grpSpPr>
      <p:sp>
        <p:nvSpPr>
          <p:cNvPr id="51" name="矩形 50">
            <a:extLst>
              <a:ext uri="{FF2B5EF4-FFF2-40B4-BE49-F238E27FC236}">
                <a16:creationId xmlns:a16="http://schemas.microsoft.com/office/drawing/2014/main" id="{989EF782-C727-4B06-8DA7-CC0B67E48210}"/>
              </a:ext>
            </a:extLst>
          </p:cNvPr>
          <p:cNvSpPr/>
          <p:nvPr userDrawn="1"/>
        </p:nvSpPr>
        <p:spPr>
          <a:xfrm>
            <a:off x="0" y="6570000"/>
            <a:ext cx="12192000" cy="288000"/>
          </a:xfrm>
          <a:prstGeom prst="rect">
            <a:avLst/>
          </a:prstGeom>
          <a:gradFill>
            <a:gsLst>
              <a:gs pos="0">
                <a:schemeClr val="accent1"/>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R" panose="00020600040101010101" pitchFamily="18" charset="-122"/>
            </a:endParaRPr>
          </a:p>
        </p:txBody>
      </p:sp>
      <p:cxnSp>
        <p:nvCxnSpPr>
          <p:cNvPr id="6" name="直接连接符 5">
            <a:extLst>
              <a:ext uri="{FF2B5EF4-FFF2-40B4-BE49-F238E27FC236}">
                <a16:creationId xmlns:a16="http://schemas.microsoft.com/office/drawing/2014/main" id="{7CBF2DD9-8775-4BBA-B02F-7313C992FECE}"/>
              </a:ext>
            </a:extLst>
          </p:cNvPr>
          <p:cNvCxnSpPr>
            <a:cxnSpLocks/>
          </p:cNvCxnSpPr>
          <p:nvPr userDrawn="1"/>
        </p:nvCxnSpPr>
        <p:spPr>
          <a:xfrm>
            <a:off x="660400" y="817563"/>
            <a:ext cx="108585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灯片编号占位符 3">
            <a:extLst>
              <a:ext uri="{FF2B5EF4-FFF2-40B4-BE49-F238E27FC236}">
                <a16:creationId xmlns:a16="http://schemas.microsoft.com/office/drawing/2014/main" id="{E7FEBF59-6C30-4635-BE70-BF65470DF9DC}"/>
              </a:ext>
            </a:extLst>
          </p:cNvPr>
          <p:cNvSpPr>
            <a:spLocks noGrp="1"/>
          </p:cNvSpPr>
          <p:nvPr>
            <p:ph type="sldNum" sz="quarter" idx="12"/>
          </p:nvPr>
        </p:nvSpPr>
        <p:spPr>
          <a:xfrm>
            <a:off x="8879028" y="6524196"/>
            <a:ext cx="2743200" cy="365125"/>
          </a:xfrm>
        </p:spPr>
        <p:txBody>
          <a:bodyPr/>
          <a:lstStyle>
            <a:lvl1pPr>
              <a:defRPr sz="1000">
                <a:solidFill>
                  <a:schemeClr val="accent5">
                    <a:lumMod val="20000"/>
                    <a:lumOff val="80000"/>
                  </a:schemeClr>
                </a:solidFill>
                <a:latin typeface="阿里巴巴普惠体 R" panose="00020600040101010101" pitchFamily="18" charset="-122"/>
              </a:defRPr>
            </a:lvl1pPr>
          </a:lstStyle>
          <a:p>
            <a:fld id="{75AA9096-2E4D-442F-BCF0-AA35F007B576}" type="slidenum">
              <a:rPr lang="zh-CN" altLang="en-US" smtClean="0"/>
              <a:pPr/>
              <a:t>‹#›</a:t>
            </a:fld>
            <a:endParaRPr lang="zh-CN" altLang="en-US" dirty="0"/>
          </a:p>
        </p:txBody>
      </p:sp>
      <p:sp>
        <p:nvSpPr>
          <p:cNvPr id="52" name="椭圆 51">
            <a:extLst>
              <a:ext uri="{FF2B5EF4-FFF2-40B4-BE49-F238E27FC236}">
                <a16:creationId xmlns:a16="http://schemas.microsoft.com/office/drawing/2014/main" id="{9BFCAD04-6F58-44AA-89E9-405C370DBBB6}"/>
              </a:ext>
            </a:extLst>
          </p:cNvPr>
          <p:cNvSpPr/>
          <p:nvPr userDrawn="1"/>
        </p:nvSpPr>
        <p:spPr>
          <a:xfrm>
            <a:off x="307394" y="147389"/>
            <a:ext cx="594613" cy="594613"/>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R" panose="00020600040101010101" pitchFamily="18" charset="-122"/>
            </a:endParaRPr>
          </a:p>
        </p:txBody>
      </p:sp>
      <p:sp>
        <p:nvSpPr>
          <p:cNvPr id="54" name="标题 53">
            <a:extLst>
              <a:ext uri="{FF2B5EF4-FFF2-40B4-BE49-F238E27FC236}">
                <a16:creationId xmlns:a16="http://schemas.microsoft.com/office/drawing/2014/main" id="{5C8CB8A6-E4C9-4CB3-AA58-D970F712EBA4}"/>
              </a:ext>
            </a:extLst>
          </p:cNvPr>
          <p:cNvSpPr>
            <a:spLocks noGrp="1"/>
          </p:cNvSpPr>
          <p:nvPr userDrawn="1">
            <p:ph type="title" hasCustomPrompt="1"/>
          </p:nvPr>
        </p:nvSpPr>
        <p:spPr>
          <a:xfrm>
            <a:off x="590229" y="203792"/>
            <a:ext cx="7282912" cy="523220"/>
          </a:xfrm>
        </p:spPr>
        <p:txBody>
          <a:bodyPr bIns="0" anchor="b" anchorCtr="0">
            <a:normAutofit/>
          </a:bodyPr>
          <a:lstStyle>
            <a:lvl1pPr>
              <a:defRPr lang="zh-CN" altLang="en-US" sz="2800" b="1" kern="1200" spc="100" baseline="0" dirty="0">
                <a:solidFill>
                  <a:schemeClr val="tx2">
                    <a:lumMod val="50000"/>
                  </a:schemeClr>
                </a:solidFill>
                <a:latin typeface="+mj-ea"/>
                <a:ea typeface="+mj-ea"/>
                <a:cs typeface="+mn-cs"/>
              </a:defRPr>
            </a:lvl1pPr>
          </a:lstStyle>
          <a:p>
            <a:r>
              <a:rPr lang="zh-CN" altLang="en-US" dirty="0"/>
              <a:t>单击此处输入标题</a:t>
            </a:r>
          </a:p>
        </p:txBody>
      </p:sp>
      <p:sp>
        <p:nvSpPr>
          <p:cNvPr id="53" name="矩形 52">
            <a:extLst>
              <a:ext uri="{FF2B5EF4-FFF2-40B4-BE49-F238E27FC236}">
                <a16:creationId xmlns:a16="http://schemas.microsoft.com/office/drawing/2014/main" id="{932058F5-18EE-4183-ABE9-93F84D6AF31D}"/>
              </a:ext>
            </a:extLst>
          </p:cNvPr>
          <p:cNvSpPr/>
          <p:nvPr userDrawn="1"/>
        </p:nvSpPr>
        <p:spPr>
          <a:xfrm>
            <a:off x="660400" y="1899000"/>
            <a:ext cx="10858500" cy="3060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00" tIns="36000" rIns="540000" bIns="36000" rtlCol="0" anchor="ctr"/>
          <a:lstStyle/>
          <a:p>
            <a:pPr indent="457200" algn="just">
              <a:lnSpc>
                <a:spcPct val="150000"/>
              </a:lnSpc>
            </a:pPr>
            <a:endParaRPr lang="zh-CN" altLang="en-US" spc="100" dirty="0">
              <a:solidFill>
                <a:schemeClr val="tx1">
                  <a:lumMod val="65000"/>
                  <a:lumOff val="35000"/>
                </a:schemeClr>
              </a:solidFill>
              <a:latin typeface="阿里巴巴普惠体 R" panose="00020600040101010101" pitchFamily="18" charset="-122"/>
            </a:endParaRPr>
          </a:p>
        </p:txBody>
      </p:sp>
      <p:sp>
        <p:nvSpPr>
          <p:cNvPr id="55" name="矩形 54">
            <a:extLst>
              <a:ext uri="{FF2B5EF4-FFF2-40B4-BE49-F238E27FC236}">
                <a16:creationId xmlns:a16="http://schemas.microsoft.com/office/drawing/2014/main" id="{FAE58748-D580-4BC1-A18D-B67CE3851A7D}"/>
              </a:ext>
            </a:extLst>
          </p:cNvPr>
          <p:cNvSpPr/>
          <p:nvPr userDrawn="1"/>
        </p:nvSpPr>
        <p:spPr>
          <a:xfrm>
            <a:off x="11201400" y="1899000"/>
            <a:ext cx="317500" cy="3060000"/>
          </a:xfrm>
          <a:prstGeom prst="rect">
            <a:avLst/>
          </a:prstGeom>
          <a:pattFill prst="wdUpDiag">
            <a:fgClr>
              <a:schemeClr val="accent1">
                <a:lumMod val="60000"/>
                <a:lumOff val="40000"/>
              </a:schemeClr>
            </a:fgClr>
            <a:bgClr>
              <a:schemeClr val="accent1"/>
            </a:bgClr>
          </a:patt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R" panose="00020600040101010101" pitchFamily="18" charset="-122"/>
            </a:endParaRPr>
          </a:p>
        </p:txBody>
      </p:sp>
      <p:sp>
        <p:nvSpPr>
          <p:cNvPr id="58" name="图片占位符 57">
            <a:extLst>
              <a:ext uri="{FF2B5EF4-FFF2-40B4-BE49-F238E27FC236}">
                <a16:creationId xmlns:a16="http://schemas.microsoft.com/office/drawing/2014/main" id="{F477CACB-FF0C-4038-8DAF-CEE29693AA1C}"/>
              </a:ext>
            </a:extLst>
          </p:cNvPr>
          <p:cNvSpPr>
            <a:spLocks noGrp="1"/>
          </p:cNvSpPr>
          <p:nvPr>
            <p:ph type="pic" sz="quarter" idx="13"/>
          </p:nvPr>
        </p:nvSpPr>
        <p:spPr>
          <a:xfrm>
            <a:off x="660400" y="1752600"/>
            <a:ext cx="3352800" cy="3352800"/>
          </a:xfrm>
          <a:custGeom>
            <a:avLst/>
            <a:gdLst>
              <a:gd name="connsiteX0" fmla="*/ 139711 w 3352800"/>
              <a:gd name="connsiteY0" fmla="*/ 0 h 3352800"/>
              <a:gd name="connsiteX1" fmla="*/ 3213089 w 3352800"/>
              <a:gd name="connsiteY1" fmla="*/ 0 h 3352800"/>
              <a:gd name="connsiteX2" fmla="*/ 3352800 w 3352800"/>
              <a:gd name="connsiteY2" fmla="*/ 139711 h 3352800"/>
              <a:gd name="connsiteX3" fmla="*/ 3352800 w 3352800"/>
              <a:gd name="connsiteY3" fmla="*/ 3213089 h 3352800"/>
              <a:gd name="connsiteX4" fmla="*/ 3213089 w 3352800"/>
              <a:gd name="connsiteY4" fmla="*/ 3352800 h 3352800"/>
              <a:gd name="connsiteX5" fmla="*/ 139711 w 3352800"/>
              <a:gd name="connsiteY5" fmla="*/ 3352800 h 3352800"/>
              <a:gd name="connsiteX6" fmla="*/ 0 w 3352800"/>
              <a:gd name="connsiteY6" fmla="*/ 3213089 h 3352800"/>
              <a:gd name="connsiteX7" fmla="*/ 0 w 3352800"/>
              <a:gd name="connsiteY7" fmla="*/ 139711 h 3352800"/>
              <a:gd name="connsiteX8" fmla="*/ 139711 w 3352800"/>
              <a:gd name="connsiteY8" fmla="*/ 0 h 335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2800" h="3352800">
                <a:moveTo>
                  <a:pt x="139711" y="0"/>
                </a:moveTo>
                <a:lnTo>
                  <a:pt x="3213089" y="0"/>
                </a:lnTo>
                <a:cubicBezTo>
                  <a:pt x="3290249" y="0"/>
                  <a:pt x="3352800" y="62551"/>
                  <a:pt x="3352800" y="139711"/>
                </a:cubicBezTo>
                <a:lnTo>
                  <a:pt x="3352800" y="3213089"/>
                </a:lnTo>
                <a:cubicBezTo>
                  <a:pt x="3352800" y="3290249"/>
                  <a:pt x="3290249" y="3352800"/>
                  <a:pt x="3213089" y="3352800"/>
                </a:cubicBezTo>
                <a:lnTo>
                  <a:pt x="139711" y="3352800"/>
                </a:lnTo>
                <a:cubicBezTo>
                  <a:pt x="62551" y="3352800"/>
                  <a:pt x="0" y="3290249"/>
                  <a:pt x="0" y="3213089"/>
                </a:cubicBezTo>
                <a:lnTo>
                  <a:pt x="0" y="139711"/>
                </a:lnTo>
                <a:cubicBezTo>
                  <a:pt x="0" y="62551"/>
                  <a:pt x="62551" y="0"/>
                  <a:pt x="139711" y="0"/>
                </a:cubicBezTo>
                <a:close/>
              </a:path>
            </a:pathLst>
          </a:custGeom>
          <a:ln w="19050">
            <a:solidFill>
              <a:schemeClr val="accent1"/>
            </a:solidFill>
          </a:ln>
        </p:spPr>
        <p:txBody>
          <a:bodyPr wrap="square">
            <a:noAutofit/>
          </a:bodyPr>
          <a:lstStyle/>
          <a:p>
            <a:endParaRPr lang="zh-CN" altLang="en-US"/>
          </a:p>
        </p:txBody>
      </p:sp>
      <p:sp>
        <p:nvSpPr>
          <p:cNvPr id="59" name="椭圆 58">
            <a:extLst>
              <a:ext uri="{FF2B5EF4-FFF2-40B4-BE49-F238E27FC236}">
                <a16:creationId xmlns:a16="http://schemas.microsoft.com/office/drawing/2014/main" id="{696EB24D-CD2E-405C-8C30-9C01A621A5C0}"/>
              </a:ext>
            </a:extLst>
          </p:cNvPr>
          <p:cNvSpPr/>
          <p:nvPr userDrawn="1"/>
        </p:nvSpPr>
        <p:spPr>
          <a:xfrm>
            <a:off x="307394" y="6678000"/>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椭圆 102">
            <a:extLst>
              <a:ext uri="{FF2B5EF4-FFF2-40B4-BE49-F238E27FC236}">
                <a16:creationId xmlns:a16="http://schemas.microsoft.com/office/drawing/2014/main" id="{58422DF9-DA78-44D5-8AB3-10B4CC5638D5}"/>
              </a:ext>
            </a:extLst>
          </p:cNvPr>
          <p:cNvSpPr/>
          <p:nvPr userDrawn="1"/>
        </p:nvSpPr>
        <p:spPr>
          <a:xfrm>
            <a:off x="509269" y="6678000"/>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椭圆 103">
            <a:extLst>
              <a:ext uri="{FF2B5EF4-FFF2-40B4-BE49-F238E27FC236}">
                <a16:creationId xmlns:a16="http://schemas.microsoft.com/office/drawing/2014/main" id="{AB5D10F2-B1DB-445F-9B73-5F20A2A25106}"/>
              </a:ext>
            </a:extLst>
          </p:cNvPr>
          <p:cNvSpPr/>
          <p:nvPr userDrawn="1"/>
        </p:nvSpPr>
        <p:spPr>
          <a:xfrm>
            <a:off x="711144" y="6678000"/>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椭圆 104">
            <a:extLst>
              <a:ext uri="{FF2B5EF4-FFF2-40B4-BE49-F238E27FC236}">
                <a16:creationId xmlns:a16="http://schemas.microsoft.com/office/drawing/2014/main" id="{1BA3C076-ECA0-444C-8AF9-EAE066EB5481}"/>
              </a:ext>
            </a:extLst>
          </p:cNvPr>
          <p:cNvSpPr/>
          <p:nvPr userDrawn="1"/>
        </p:nvSpPr>
        <p:spPr>
          <a:xfrm>
            <a:off x="913019" y="6678000"/>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椭圆 105">
            <a:extLst>
              <a:ext uri="{FF2B5EF4-FFF2-40B4-BE49-F238E27FC236}">
                <a16:creationId xmlns:a16="http://schemas.microsoft.com/office/drawing/2014/main" id="{86AF46A8-FED2-4BF4-BBE9-2E464D5D65CA}"/>
              </a:ext>
            </a:extLst>
          </p:cNvPr>
          <p:cNvSpPr/>
          <p:nvPr userDrawn="1"/>
        </p:nvSpPr>
        <p:spPr>
          <a:xfrm>
            <a:off x="1114893" y="6678000"/>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任意多边形: 形状 106">
            <a:extLst>
              <a:ext uri="{FF2B5EF4-FFF2-40B4-BE49-F238E27FC236}">
                <a16:creationId xmlns:a16="http://schemas.microsoft.com/office/drawing/2014/main" id="{8CC8146A-6B86-4B4D-9F35-591CBA969F7D}"/>
              </a:ext>
            </a:extLst>
          </p:cNvPr>
          <p:cNvSpPr>
            <a:spLocks noChangeAspect="1"/>
          </p:cNvSpPr>
          <p:nvPr userDrawn="1"/>
        </p:nvSpPr>
        <p:spPr>
          <a:xfrm>
            <a:off x="10007600" y="321377"/>
            <a:ext cx="1511300" cy="332486"/>
          </a:xfrm>
          <a:custGeom>
            <a:avLst/>
            <a:gdLst>
              <a:gd name="connsiteX0" fmla="*/ 650145 w 2176764"/>
              <a:gd name="connsiteY0" fmla="*/ 380886 h 478888"/>
              <a:gd name="connsiteX1" fmla="*/ 635410 w 2176764"/>
              <a:gd name="connsiteY1" fmla="*/ 420881 h 478888"/>
              <a:gd name="connsiteX2" fmla="*/ 666118 w 2176764"/>
              <a:gd name="connsiteY2" fmla="*/ 420881 h 478888"/>
              <a:gd name="connsiteX3" fmla="*/ 651631 w 2176764"/>
              <a:gd name="connsiteY3" fmla="*/ 380886 h 478888"/>
              <a:gd name="connsiteX4" fmla="*/ 2041766 w 2176764"/>
              <a:gd name="connsiteY4" fmla="*/ 380143 h 478888"/>
              <a:gd name="connsiteX5" fmla="*/ 2041766 w 2176764"/>
              <a:gd name="connsiteY5" fmla="*/ 412585 h 478888"/>
              <a:gd name="connsiteX6" fmla="*/ 2051425 w 2176764"/>
              <a:gd name="connsiteY6" fmla="*/ 412585 h 478888"/>
              <a:gd name="connsiteX7" fmla="*/ 2061640 w 2176764"/>
              <a:gd name="connsiteY7" fmla="*/ 412028 h 478888"/>
              <a:gd name="connsiteX8" fmla="*/ 2068636 w 2176764"/>
              <a:gd name="connsiteY8" fmla="*/ 409737 h 478888"/>
              <a:gd name="connsiteX9" fmla="*/ 2072661 w 2176764"/>
              <a:gd name="connsiteY9" fmla="*/ 404660 h 478888"/>
              <a:gd name="connsiteX10" fmla="*/ 2073961 w 2176764"/>
              <a:gd name="connsiteY10" fmla="*/ 395869 h 478888"/>
              <a:gd name="connsiteX11" fmla="*/ 2072661 w 2176764"/>
              <a:gd name="connsiteY11" fmla="*/ 387944 h 478888"/>
              <a:gd name="connsiteX12" fmla="*/ 2068636 w 2176764"/>
              <a:gd name="connsiteY12" fmla="*/ 383115 h 478888"/>
              <a:gd name="connsiteX13" fmla="*/ 2061640 w 2176764"/>
              <a:gd name="connsiteY13" fmla="*/ 380762 h 478888"/>
              <a:gd name="connsiteX14" fmla="*/ 2051425 w 2176764"/>
              <a:gd name="connsiteY14" fmla="*/ 380143 h 478888"/>
              <a:gd name="connsiteX15" fmla="*/ 1270241 w 2176764"/>
              <a:gd name="connsiteY15" fmla="*/ 380143 h 478888"/>
              <a:gd name="connsiteX16" fmla="*/ 1270241 w 2176764"/>
              <a:gd name="connsiteY16" fmla="*/ 412585 h 478888"/>
              <a:gd name="connsiteX17" fmla="*/ 1279900 w 2176764"/>
              <a:gd name="connsiteY17" fmla="*/ 412585 h 478888"/>
              <a:gd name="connsiteX18" fmla="*/ 1290115 w 2176764"/>
              <a:gd name="connsiteY18" fmla="*/ 412028 h 478888"/>
              <a:gd name="connsiteX19" fmla="*/ 1297111 w 2176764"/>
              <a:gd name="connsiteY19" fmla="*/ 409737 h 478888"/>
              <a:gd name="connsiteX20" fmla="*/ 1301136 w 2176764"/>
              <a:gd name="connsiteY20" fmla="*/ 404660 h 478888"/>
              <a:gd name="connsiteX21" fmla="*/ 1302436 w 2176764"/>
              <a:gd name="connsiteY21" fmla="*/ 395869 h 478888"/>
              <a:gd name="connsiteX22" fmla="*/ 1301136 w 2176764"/>
              <a:gd name="connsiteY22" fmla="*/ 387944 h 478888"/>
              <a:gd name="connsiteX23" fmla="*/ 1297111 w 2176764"/>
              <a:gd name="connsiteY23" fmla="*/ 383115 h 478888"/>
              <a:gd name="connsiteX24" fmla="*/ 1290115 w 2176764"/>
              <a:gd name="connsiteY24" fmla="*/ 380762 h 478888"/>
              <a:gd name="connsiteX25" fmla="*/ 1279900 w 2176764"/>
              <a:gd name="connsiteY25" fmla="*/ 380143 h 478888"/>
              <a:gd name="connsiteX26" fmla="*/ 822566 w 2176764"/>
              <a:gd name="connsiteY26" fmla="*/ 380143 h 478888"/>
              <a:gd name="connsiteX27" fmla="*/ 822566 w 2176764"/>
              <a:gd name="connsiteY27" fmla="*/ 446637 h 478888"/>
              <a:gd name="connsiteX28" fmla="*/ 835939 w 2176764"/>
              <a:gd name="connsiteY28" fmla="*/ 446637 h 478888"/>
              <a:gd name="connsiteX29" fmla="*/ 848198 w 2176764"/>
              <a:gd name="connsiteY29" fmla="*/ 445089 h 478888"/>
              <a:gd name="connsiteX30" fmla="*/ 857795 w 2176764"/>
              <a:gd name="connsiteY30" fmla="*/ 439765 h 478888"/>
              <a:gd name="connsiteX31" fmla="*/ 863986 w 2176764"/>
              <a:gd name="connsiteY31" fmla="*/ 429549 h 478888"/>
              <a:gd name="connsiteX32" fmla="*/ 866153 w 2176764"/>
              <a:gd name="connsiteY32" fmla="*/ 413452 h 478888"/>
              <a:gd name="connsiteX33" fmla="*/ 863862 w 2176764"/>
              <a:gd name="connsiteY33" fmla="*/ 396673 h 478888"/>
              <a:gd name="connsiteX34" fmla="*/ 857547 w 2176764"/>
              <a:gd name="connsiteY34" fmla="*/ 386520 h 478888"/>
              <a:gd name="connsiteX35" fmla="*/ 848012 w 2176764"/>
              <a:gd name="connsiteY35" fmla="*/ 381505 h 478888"/>
              <a:gd name="connsiteX36" fmla="*/ 835939 w 2176764"/>
              <a:gd name="connsiteY36" fmla="*/ 380143 h 478888"/>
              <a:gd name="connsiteX37" fmla="*/ 727316 w 2176764"/>
              <a:gd name="connsiteY37" fmla="*/ 380143 h 478888"/>
              <a:gd name="connsiteX38" fmla="*/ 727316 w 2176764"/>
              <a:gd name="connsiteY38" fmla="*/ 446637 h 478888"/>
              <a:gd name="connsiteX39" fmla="*/ 740690 w 2176764"/>
              <a:gd name="connsiteY39" fmla="*/ 446637 h 478888"/>
              <a:gd name="connsiteX40" fmla="*/ 752948 w 2176764"/>
              <a:gd name="connsiteY40" fmla="*/ 445089 h 478888"/>
              <a:gd name="connsiteX41" fmla="*/ 762545 w 2176764"/>
              <a:gd name="connsiteY41" fmla="*/ 439765 h 478888"/>
              <a:gd name="connsiteX42" fmla="*/ 768736 w 2176764"/>
              <a:gd name="connsiteY42" fmla="*/ 429549 h 478888"/>
              <a:gd name="connsiteX43" fmla="*/ 770903 w 2176764"/>
              <a:gd name="connsiteY43" fmla="*/ 413452 h 478888"/>
              <a:gd name="connsiteX44" fmla="*/ 768612 w 2176764"/>
              <a:gd name="connsiteY44" fmla="*/ 396673 h 478888"/>
              <a:gd name="connsiteX45" fmla="*/ 762297 w 2176764"/>
              <a:gd name="connsiteY45" fmla="*/ 386520 h 478888"/>
              <a:gd name="connsiteX46" fmla="*/ 752762 w 2176764"/>
              <a:gd name="connsiteY46" fmla="*/ 381505 h 478888"/>
              <a:gd name="connsiteX47" fmla="*/ 740690 w 2176764"/>
              <a:gd name="connsiteY47" fmla="*/ 380143 h 478888"/>
              <a:gd name="connsiteX48" fmla="*/ 1722269 w 2176764"/>
              <a:gd name="connsiteY48" fmla="*/ 378657 h 478888"/>
              <a:gd name="connsiteX49" fmla="*/ 1709515 w 2176764"/>
              <a:gd name="connsiteY49" fmla="*/ 380762 h 478888"/>
              <a:gd name="connsiteX50" fmla="*/ 1701776 w 2176764"/>
              <a:gd name="connsiteY50" fmla="*/ 387139 h 478888"/>
              <a:gd name="connsiteX51" fmla="*/ 1697938 w 2176764"/>
              <a:gd name="connsiteY51" fmla="*/ 397974 h 478888"/>
              <a:gd name="connsiteX52" fmla="*/ 1696885 w 2176764"/>
              <a:gd name="connsiteY52" fmla="*/ 413452 h 478888"/>
              <a:gd name="connsiteX53" fmla="*/ 1697938 w 2176764"/>
              <a:gd name="connsiteY53" fmla="*/ 429178 h 478888"/>
              <a:gd name="connsiteX54" fmla="*/ 1701776 w 2176764"/>
              <a:gd name="connsiteY54" fmla="*/ 439950 h 478888"/>
              <a:gd name="connsiteX55" fmla="*/ 1709515 w 2176764"/>
              <a:gd name="connsiteY55" fmla="*/ 446142 h 478888"/>
              <a:gd name="connsiteX56" fmla="*/ 1722269 w 2176764"/>
              <a:gd name="connsiteY56" fmla="*/ 448123 h 478888"/>
              <a:gd name="connsiteX57" fmla="*/ 1735147 w 2176764"/>
              <a:gd name="connsiteY57" fmla="*/ 446142 h 478888"/>
              <a:gd name="connsiteX58" fmla="*/ 1742886 w 2176764"/>
              <a:gd name="connsiteY58" fmla="*/ 439950 h 478888"/>
              <a:gd name="connsiteX59" fmla="*/ 1746725 w 2176764"/>
              <a:gd name="connsiteY59" fmla="*/ 429178 h 478888"/>
              <a:gd name="connsiteX60" fmla="*/ 1747777 w 2176764"/>
              <a:gd name="connsiteY60" fmla="*/ 413452 h 478888"/>
              <a:gd name="connsiteX61" fmla="*/ 1746725 w 2176764"/>
              <a:gd name="connsiteY61" fmla="*/ 397974 h 478888"/>
              <a:gd name="connsiteX62" fmla="*/ 1742886 w 2176764"/>
              <a:gd name="connsiteY62" fmla="*/ 387139 h 478888"/>
              <a:gd name="connsiteX63" fmla="*/ 1735147 w 2176764"/>
              <a:gd name="connsiteY63" fmla="*/ 380762 h 478888"/>
              <a:gd name="connsiteX64" fmla="*/ 1722269 w 2176764"/>
              <a:gd name="connsiteY64" fmla="*/ 378657 h 478888"/>
              <a:gd name="connsiteX65" fmla="*/ 1522244 w 2176764"/>
              <a:gd name="connsiteY65" fmla="*/ 378657 h 478888"/>
              <a:gd name="connsiteX66" fmla="*/ 1509490 w 2176764"/>
              <a:gd name="connsiteY66" fmla="*/ 380762 h 478888"/>
              <a:gd name="connsiteX67" fmla="*/ 1501751 w 2176764"/>
              <a:gd name="connsiteY67" fmla="*/ 387139 h 478888"/>
              <a:gd name="connsiteX68" fmla="*/ 1497913 w 2176764"/>
              <a:gd name="connsiteY68" fmla="*/ 397974 h 478888"/>
              <a:gd name="connsiteX69" fmla="*/ 1496860 w 2176764"/>
              <a:gd name="connsiteY69" fmla="*/ 413452 h 478888"/>
              <a:gd name="connsiteX70" fmla="*/ 1497913 w 2176764"/>
              <a:gd name="connsiteY70" fmla="*/ 429178 h 478888"/>
              <a:gd name="connsiteX71" fmla="*/ 1501751 w 2176764"/>
              <a:gd name="connsiteY71" fmla="*/ 439950 h 478888"/>
              <a:gd name="connsiteX72" fmla="*/ 1509490 w 2176764"/>
              <a:gd name="connsiteY72" fmla="*/ 446142 h 478888"/>
              <a:gd name="connsiteX73" fmla="*/ 1522244 w 2176764"/>
              <a:gd name="connsiteY73" fmla="*/ 448123 h 478888"/>
              <a:gd name="connsiteX74" fmla="*/ 1535122 w 2176764"/>
              <a:gd name="connsiteY74" fmla="*/ 446142 h 478888"/>
              <a:gd name="connsiteX75" fmla="*/ 1542861 w 2176764"/>
              <a:gd name="connsiteY75" fmla="*/ 439950 h 478888"/>
              <a:gd name="connsiteX76" fmla="*/ 1546700 w 2176764"/>
              <a:gd name="connsiteY76" fmla="*/ 429178 h 478888"/>
              <a:gd name="connsiteX77" fmla="*/ 1547752 w 2176764"/>
              <a:gd name="connsiteY77" fmla="*/ 413452 h 478888"/>
              <a:gd name="connsiteX78" fmla="*/ 1546700 w 2176764"/>
              <a:gd name="connsiteY78" fmla="*/ 397974 h 478888"/>
              <a:gd name="connsiteX79" fmla="*/ 1542861 w 2176764"/>
              <a:gd name="connsiteY79" fmla="*/ 387139 h 478888"/>
              <a:gd name="connsiteX80" fmla="*/ 1535122 w 2176764"/>
              <a:gd name="connsiteY80" fmla="*/ 380762 h 478888"/>
              <a:gd name="connsiteX81" fmla="*/ 1522244 w 2176764"/>
              <a:gd name="connsiteY81" fmla="*/ 378657 h 478888"/>
              <a:gd name="connsiteX82" fmla="*/ 1093619 w 2176764"/>
              <a:gd name="connsiteY82" fmla="*/ 378657 h 478888"/>
              <a:gd name="connsiteX83" fmla="*/ 1080865 w 2176764"/>
              <a:gd name="connsiteY83" fmla="*/ 380762 h 478888"/>
              <a:gd name="connsiteX84" fmla="*/ 1073126 w 2176764"/>
              <a:gd name="connsiteY84" fmla="*/ 387139 h 478888"/>
              <a:gd name="connsiteX85" fmla="*/ 1069288 w 2176764"/>
              <a:gd name="connsiteY85" fmla="*/ 397974 h 478888"/>
              <a:gd name="connsiteX86" fmla="*/ 1068235 w 2176764"/>
              <a:gd name="connsiteY86" fmla="*/ 413452 h 478888"/>
              <a:gd name="connsiteX87" fmla="*/ 1069288 w 2176764"/>
              <a:gd name="connsiteY87" fmla="*/ 429178 h 478888"/>
              <a:gd name="connsiteX88" fmla="*/ 1073126 w 2176764"/>
              <a:gd name="connsiteY88" fmla="*/ 439950 h 478888"/>
              <a:gd name="connsiteX89" fmla="*/ 1080865 w 2176764"/>
              <a:gd name="connsiteY89" fmla="*/ 446142 h 478888"/>
              <a:gd name="connsiteX90" fmla="*/ 1093619 w 2176764"/>
              <a:gd name="connsiteY90" fmla="*/ 448123 h 478888"/>
              <a:gd name="connsiteX91" fmla="*/ 1106497 w 2176764"/>
              <a:gd name="connsiteY91" fmla="*/ 446142 h 478888"/>
              <a:gd name="connsiteX92" fmla="*/ 1114236 w 2176764"/>
              <a:gd name="connsiteY92" fmla="*/ 439950 h 478888"/>
              <a:gd name="connsiteX93" fmla="*/ 1118075 w 2176764"/>
              <a:gd name="connsiteY93" fmla="*/ 429178 h 478888"/>
              <a:gd name="connsiteX94" fmla="*/ 1119127 w 2176764"/>
              <a:gd name="connsiteY94" fmla="*/ 413452 h 478888"/>
              <a:gd name="connsiteX95" fmla="*/ 1118075 w 2176764"/>
              <a:gd name="connsiteY95" fmla="*/ 397974 h 478888"/>
              <a:gd name="connsiteX96" fmla="*/ 1114236 w 2176764"/>
              <a:gd name="connsiteY96" fmla="*/ 387139 h 478888"/>
              <a:gd name="connsiteX97" fmla="*/ 1106497 w 2176764"/>
              <a:gd name="connsiteY97" fmla="*/ 380762 h 478888"/>
              <a:gd name="connsiteX98" fmla="*/ 1093619 w 2176764"/>
              <a:gd name="connsiteY98" fmla="*/ 378657 h 478888"/>
              <a:gd name="connsiteX99" fmla="*/ 2125872 w 2176764"/>
              <a:gd name="connsiteY99" fmla="*/ 370484 h 478888"/>
              <a:gd name="connsiteX100" fmla="*/ 2173668 w 2176764"/>
              <a:gd name="connsiteY100" fmla="*/ 370484 h 478888"/>
              <a:gd name="connsiteX101" fmla="*/ 2173668 w 2176764"/>
              <a:gd name="connsiteY101" fmla="*/ 380390 h 478888"/>
              <a:gd name="connsiteX102" fmla="*/ 2137016 w 2176764"/>
              <a:gd name="connsiteY102" fmla="*/ 380390 h 478888"/>
              <a:gd name="connsiteX103" fmla="*/ 2137016 w 2176764"/>
              <a:gd name="connsiteY103" fmla="*/ 407013 h 478888"/>
              <a:gd name="connsiteX104" fmla="*/ 2171192 w 2176764"/>
              <a:gd name="connsiteY104" fmla="*/ 407013 h 478888"/>
              <a:gd name="connsiteX105" fmla="*/ 2171192 w 2176764"/>
              <a:gd name="connsiteY105" fmla="*/ 416424 h 478888"/>
              <a:gd name="connsiteX106" fmla="*/ 2137016 w 2176764"/>
              <a:gd name="connsiteY106" fmla="*/ 416424 h 478888"/>
              <a:gd name="connsiteX107" fmla="*/ 2137016 w 2176764"/>
              <a:gd name="connsiteY107" fmla="*/ 446389 h 478888"/>
              <a:gd name="connsiteX108" fmla="*/ 2176764 w 2176764"/>
              <a:gd name="connsiteY108" fmla="*/ 446389 h 478888"/>
              <a:gd name="connsiteX109" fmla="*/ 2176764 w 2176764"/>
              <a:gd name="connsiteY109" fmla="*/ 456419 h 478888"/>
              <a:gd name="connsiteX110" fmla="*/ 2125872 w 2176764"/>
              <a:gd name="connsiteY110" fmla="*/ 456419 h 478888"/>
              <a:gd name="connsiteX111" fmla="*/ 2030622 w 2176764"/>
              <a:gd name="connsiteY111" fmla="*/ 370484 h 478888"/>
              <a:gd name="connsiteX112" fmla="*/ 2052415 w 2176764"/>
              <a:gd name="connsiteY112" fmla="*/ 370484 h 478888"/>
              <a:gd name="connsiteX113" fmla="*/ 2067708 w 2176764"/>
              <a:gd name="connsiteY113" fmla="*/ 371785 h 478888"/>
              <a:gd name="connsiteX114" fmla="*/ 2077861 w 2176764"/>
              <a:gd name="connsiteY114" fmla="*/ 376057 h 478888"/>
              <a:gd name="connsiteX115" fmla="*/ 2083495 w 2176764"/>
              <a:gd name="connsiteY115" fmla="*/ 383920 h 478888"/>
              <a:gd name="connsiteX116" fmla="*/ 2085229 w 2176764"/>
              <a:gd name="connsiteY116" fmla="*/ 395869 h 478888"/>
              <a:gd name="connsiteX117" fmla="*/ 2080895 w 2176764"/>
              <a:gd name="connsiteY117" fmla="*/ 412771 h 478888"/>
              <a:gd name="connsiteX118" fmla="*/ 2067646 w 2176764"/>
              <a:gd name="connsiteY118" fmla="*/ 420510 h 478888"/>
              <a:gd name="connsiteX119" fmla="*/ 2093401 w 2176764"/>
              <a:gd name="connsiteY119" fmla="*/ 456419 h 478888"/>
              <a:gd name="connsiteX120" fmla="*/ 2080276 w 2176764"/>
              <a:gd name="connsiteY120" fmla="*/ 456419 h 478888"/>
              <a:gd name="connsiteX121" fmla="*/ 2056625 w 2176764"/>
              <a:gd name="connsiteY121" fmla="*/ 421748 h 478888"/>
              <a:gd name="connsiteX122" fmla="*/ 2054582 w 2176764"/>
              <a:gd name="connsiteY122" fmla="*/ 421872 h 478888"/>
              <a:gd name="connsiteX123" fmla="*/ 2052415 w 2176764"/>
              <a:gd name="connsiteY123" fmla="*/ 421872 h 478888"/>
              <a:gd name="connsiteX124" fmla="*/ 2041766 w 2176764"/>
              <a:gd name="connsiteY124" fmla="*/ 421872 h 478888"/>
              <a:gd name="connsiteX125" fmla="*/ 2041766 w 2176764"/>
              <a:gd name="connsiteY125" fmla="*/ 456419 h 478888"/>
              <a:gd name="connsiteX126" fmla="*/ 2030622 w 2176764"/>
              <a:gd name="connsiteY126" fmla="*/ 456419 h 478888"/>
              <a:gd name="connsiteX127" fmla="*/ 1954422 w 2176764"/>
              <a:gd name="connsiteY127" fmla="*/ 370484 h 478888"/>
              <a:gd name="connsiteX128" fmla="*/ 2002218 w 2176764"/>
              <a:gd name="connsiteY128" fmla="*/ 370484 h 478888"/>
              <a:gd name="connsiteX129" fmla="*/ 2002218 w 2176764"/>
              <a:gd name="connsiteY129" fmla="*/ 380390 h 478888"/>
              <a:gd name="connsiteX130" fmla="*/ 1965566 w 2176764"/>
              <a:gd name="connsiteY130" fmla="*/ 380390 h 478888"/>
              <a:gd name="connsiteX131" fmla="*/ 1965566 w 2176764"/>
              <a:gd name="connsiteY131" fmla="*/ 407013 h 478888"/>
              <a:gd name="connsiteX132" fmla="*/ 1999742 w 2176764"/>
              <a:gd name="connsiteY132" fmla="*/ 407013 h 478888"/>
              <a:gd name="connsiteX133" fmla="*/ 1999742 w 2176764"/>
              <a:gd name="connsiteY133" fmla="*/ 416424 h 478888"/>
              <a:gd name="connsiteX134" fmla="*/ 1965566 w 2176764"/>
              <a:gd name="connsiteY134" fmla="*/ 416424 h 478888"/>
              <a:gd name="connsiteX135" fmla="*/ 1965566 w 2176764"/>
              <a:gd name="connsiteY135" fmla="*/ 446389 h 478888"/>
              <a:gd name="connsiteX136" fmla="*/ 2005314 w 2176764"/>
              <a:gd name="connsiteY136" fmla="*/ 446389 h 478888"/>
              <a:gd name="connsiteX137" fmla="*/ 2005314 w 2176764"/>
              <a:gd name="connsiteY137" fmla="*/ 456419 h 478888"/>
              <a:gd name="connsiteX138" fmla="*/ 1954422 w 2176764"/>
              <a:gd name="connsiteY138" fmla="*/ 456419 h 478888"/>
              <a:gd name="connsiteX139" fmla="*/ 1859172 w 2176764"/>
              <a:gd name="connsiteY139" fmla="*/ 370484 h 478888"/>
              <a:gd name="connsiteX140" fmla="*/ 1870316 w 2176764"/>
              <a:gd name="connsiteY140" fmla="*/ 370484 h 478888"/>
              <a:gd name="connsiteX141" fmla="*/ 1870316 w 2176764"/>
              <a:gd name="connsiteY141" fmla="*/ 405527 h 478888"/>
              <a:gd name="connsiteX142" fmla="*/ 1912788 w 2176764"/>
              <a:gd name="connsiteY142" fmla="*/ 405527 h 478888"/>
              <a:gd name="connsiteX143" fmla="*/ 1912788 w 2176764"/>
              <a:gd name="connsiteY143" fmla="*/ 370484 h 478888"/>
              <a:gd name="connsiteX144" fmla="*/ 1924056 w 2176764"/>
              <a:gd name="connsiteY144" fmla="*/ 370484 h 478888"/>
              <a:gd name="connsiteX145" fmla="*/ 1924056 w 2176764"/>
              <a:gd name="connsiteY145" fmla="*/ 456419 h 478888"/>
              <a:gd name="connsiteX146" fmla="*/ 1912788 w 2176764"/>
              <a:gd name="connsiteY146" fmla="*/ 456419 h 478888"/>
              <a:gd name="connsiteX147" fmla="*/ 1912788 w 2176764"/>
              <a:gd name="connsiteY147" fmla="*/ 414814 h 478888"/>
              <a:gd name="connsiteX148" fmla="*/ 1870316 w 2176764"/>
              <a:gd name="connsiteY148" fmla="*/ 414814 h 478888"/>
              <a:gd name="connsiteX149" fmla="*/ 1870316 w 2176764"/>
              <a:gd name="connsiteY149" fmla="*/ 456419 h 478888"/>
              <a:gd name="connsiteX150" fmla="*/ 1859172 w 2176764"/>
              <a:gd name="connsiteY150" fmla="*/ 456419 h 478888"/>
              <a:gd name="connsiteX151" fmla="*/ 1411497 w 2176764"/>
              <a:gd name="connsiteY151" fmla="*/ 370484 h 478888"/>
              <a:gd name="connsiteX152" fmla="*/ 1422641 w 2176764"/>
              <a:gd name="connsiteY152" fmla="*/ 370484 h 478888"/>
              <a:gd name="connsiteX153" fmla="*/ 1422641 w 2176764"/>
              <a:gd name="connsiteY153" fmla="*/ 446389 h 478888"/>
              <a:gd name="connsiteX154" fmla="*/ 1459913 w 2176764"/>
              <a:gd name="connsiteY154" fmla="*/ 446389 h 478888"/>
              <a:gd name="connsiteX155" fmla="*/ 1459913 w 2176764"/>
              <a:gd name="connsiteY155" fmla="*/ 456419 h 478888"/>
              <a:gd name="connsiteX156" fmla="*/ 1411497 w 2176764"/>
              <a:gd name="connsiteY156" fmla="*/ 456419 h 478888"/>
              <a:gd name="connsiteX157" fmla="*/ 1259097 w 2176764"/>
              <a:gd name="connsiteY157" fmla="*/ 370484 h 478888"/>
              <a:gd name="connsiteX158" fmla="*/ 1280890 w 2176764"/>
              <a:gd name="connsiteY158" fmla="*/ 370484 h 478888"/>
              <a:gd name="connsiteX159" fmla="*/ 1296183 w 2176764"/>
              <a:gd name="connsiteY159" fmla="*/ 371785 h 478888"/>
              <a:gd name="connsiteX160" fmla="*/ 1306336 w 2176764"/>
              <a:gd name="connsiteY160" fmla="*/ 376057 h 478888"/>
              <a:gd name="connsiteX161" fmla="*/ 1311970 w 2176764"/>
              <a:gd name="connsiteY161" fmla="*/ 383920 h 478888"/>
              <a:gd name="connsiteX162" fmla="*/ 1313704 w 2176764"/>
              <a:gd name="connsiteY162" fmla="*/ 395869 h 478888"/>
              <a:gd name="connsiteX163" fmla="*/ 1309370 w 2176764"/>
              <a:gd name="connsiteY163" fmla="*/ 412771 h 478888"/>
              <a:gd name="connsiteX164" fmla="*/ 1296121 w 2176764"/>
              <a:gd name="connsiteY164" fmla="*/ 420510 h 478888"/>
              <a:gd name="connsiteX165" fmla="*/ 1321876 w 2176764"/>
              <a:gd name="connsiteY165" fmla="*/ 456419 h 478888"/>
              <a:gd name="connsiteX166" fmla="*/ 1308751 w 2176764"/>
              <a:gd name="connsiteY166" fmla="*/ 456419 h 478888"/>
              <a:gd name="connsiteX167" fmla="*/ 1285100 w 2176764"/>
              <a:gd name="connsiteY167" fmla="*/ 421748 h 478888"/>
              <a:gd name="connsiteX168" fmla="*/ 1283057 w 2176764"/>
              <a:gd name="connsiteY168" fmla="*/ 421872 h 478888"/>
              <a:gd name="connsiteX169" fmla="*/ 1280890 w 2176764"/>
              <a:gd name="connsiteY169" fmla="*/ 421872 h 478888"/>
              <a:gd name="connsiteX170" fmla="*/ 1270241 w 2176764"/>
              <a:gd name="connsiteY170" fmla="*/ 421872 h 478888"/>
              <a:gd name="connsiteX171" fmla="*/ 1270241 w 2176764"/>
              <a:gd name="connsiteY171" fmla="*/ 456419 h 478888"/>
              <a:gd name="connsiteX172" fmla="*/ 1259097 w 2176764"/>
              <a:gd name="connsiteY172" fmla="*/ 456419 h 478888"/>
              <a:gd name="connsiteX173" fmla="*/ 1163476 w 2176764"/>
              <a:gd name="connsiteY173" fmla="*/ 370484 h 478888"/>
              <a:gd name="connsiteX174" fmla="*/ 1174496 w 2176764"/>
              <a:gd name="connsiteY174" fmla="*/ 370484 h 478888"/>
              <a:gd name="connsiteX175" fmla="*/ 1174496 w 2176764"/>
              <a:gd name="connsiteY175" fmla="*/ 426206 h 478888"/>
              <a:gd name="connsiteX176" fmla="*/ 1175610 w 2176764"/>
              <a:gd name="connsiteY176" fmla="*/ 436545 h 478888"/>
              <a:gd name="connsiteX177" fmla="*/ 1179263 w 2176764"/>
              <a:gd name="connsiteY177" fmla="*/ 443170 h 478888"/>
              <a:gd name="connsiteX178" fmla="*/ 1185888 w 2176764"/>
              <a:gd name="connsiteY178" fmla="*/ 446761 h 478888"/>
              <a:gd name="connsiteX179" fmla="*/ 1195918 w 2176764"/>
              <a:gd name="connsiteY179" fmla="*/ 447875 h 478888"/>
              <a:gd name="connsiteX180" fmla="*/ 1206257 w 2176764"/>
              <a:gd name="connsiteY180" fmla="*/ 446761 h 478888"/>
              <a:gd name="connsiteX181" fmla="*/ 1212882 w 2176764"/>
              <a:gd name="connsiteY181" fmla="*/ 443170 h 478888"/>
              <a:gd name="connsiteX182" fmla="*/ 1216349 w 2176764"/>
              <a:gd name="connsiteY182" fmla="*/ 436545 h 478888"/>
              <a:gd name="connsiteX183" fmla="*/ 1217339 w 2176764"/>
              <a:gd name="connsiteY183" fmla="*/ 426206 h 478888"/>
              <a:gd name="connsiteX184" fmla="*/ 1217339 w 2176764"/>
              <a:gd name="connsiteY184" fmla="*/ 370484 h 478888"/>
              <a:gd name="connsiteX185" fmla="*/ 1228360 w 2176764"/>
              <a:gd name="connsiteY185" fmla="*/ 370484 h 478888"/>
              <a:gd name="connsiteX186" fmla="*/ 1228360 w 2176764"/>
              <a:gd name="connsiteY186" fmla="*/ 428682 h 478888"/>
              <a:gd name="connsiteX187" fmla="*/ 1220187 w 2176764"/>
              <a:gd name="connsiteY187" fmla="*/ 450785 h 478888"/>
              <a:gd name="connsiteX188" fmla="*/ 1195794 w 2176764"/>
              <a:gd name="connsiteY188" fmla="*/ 457657 h 478888"/>
              <a:gd name="connsiteX189" fmla="*/ 1171524 w 2176764"/>
              <a:gd name="connsiteY189" fmla="*/ 451033 h 478888"/>
              <a:gd name="connsiteX190" fmla="*/ 1163476 w 2176764"/>
              <a:gd name="connsiteY190" fmla="*/ 428682 h 478888"/>
              <a:gd name="connsiteX191" fmla="*/ 962698 w 2176764"/>
              <a:gd name="connsiteY191" fmla="*/ 370484 h 478888"/>
              <a:gd name="connsiteX192" fmla="*/ 975576 w 2176764"/>
              <a:gd name="connsiteY192" fmla="*/ 370484 h 478888"/>
              <a:gd name="connsiteX193" fmla="*/ 998731 w 2176764"/>
              <a:gd name="connsiteY193" fmla="*/ 409366 h 478888"/>
              <a:gd name="connsiteX194" fmla="*/ 999474 w 2176764"/>
              <a:gd name="connsiteY194" fmla="*/ 409366 h 478888"/>
              <a:gd name="connsiteX195" fmla="*/ 1022506 w 2176764"/>
              <a:gd name="connsiteY195" fmla="*/ 370484 h 478888"/>
              <a:gd name="connsiteX196" fmla="*/ 1034764 w 2176764"/>
              <a:gd name="connsiteY196" fmla="*/ 370484 h 478888"/>
              <a:gd name="connsiteX197" fmla="*/ 1004180 w 2176764"/>
              <a:gd name="connsiteY197" fmla="*/ 419395 h 478888"/>
              <a:gd name="connsiteX198" fmla="*/ 1004180 w 2176764"/>
              <a:gd name="connsiteY198" fmla="*/ 456419 h 478888"/>
              <a:gd name="connsiteX199" fmla="*/ 993035 w 2176764"/>
              <a:gd name="connsiteY199" fmla="*/ 456419 h 478888"/>
              <a:gd name="connsiteX200" fmla="*/ 993035 w 2176764"/>
              <a:gd name="connsiteY200" fmla="*/ 419519 h 478888"/>
              <a:gd name="connsiteX201" fmla="*/ 811422 w 2176764"/>
              <a:gd name="connsiteY201" fmla="*/ 370484 h 478888"/>
              <a:gd name="connsiteX202" fmla="*/ 836187 w 2176764"/>
              <a:gd name="connsiteY202" fmla="*/ 370484 h 478888"/>
              <a:gd name="connsiteX203" fmla="*/ 853089 w 2176764"/>
              <a:gd name="connsiteY203" fmla="*/ 372156 h 478888"/>
              <a:gd name="connsiteX204" fmla="*/ 866153 w 2176764"/>
              <a:gd name="connsiteY204" fmla="*/ 378533 h 478888"/>
              <a:gd name="connsiteX205" fmla="*/ 874635 w 2176764"/>
              <a:gd name="connsiteY205" fmla="*/ 391659 h 478888"/>
              <a:gd name="connsiteX206" fmla="*/ 877669 w 2176764"/>
              <a:gd name="connsiteY206" fmla="*/ 413452 h 478888"/>
              <a:gd name="connsiteX207" fmla="*/ 874635 w 2176764"/>
              <a:gd name="connsiteY207" fmla="*/ 434192 h 478888"/>
              <a:gd name="connsiteX208" fmla="*/ 866153 w 2176764"/>
              <a:gd name="connsiteY208" fmla="*/ 447380 h 478888"/>
              <a:gd name="connsiteX209" fmla="*/ 853089 w 2176764"/>
              <a:gd name="connsiteY209" fmla="*/ 454376 h 478888"/>
              <a:gd name="connsiteX210" fmla="*/ 836187 w 2176764"/>
              <a:gd name="connsiteY210" fmla="*/ 456419 h 478888"/>
              <a:gd name="connsiteX211" fmla="*/ 811422 w 2176764"/>
              <a:gd name="connsiteY211" fmla="*/ 456419 h 478888"/>
              <a:gd name="connsiteX212" fmla="*/ 716172 w 2176764"/>
              <a:gd name="connsiteY212" fmla="*/ 370484 h 478888"/>
              <a:gd name="connsiteX213" fmla="*/ 740937 w 2176764"/>
              <a:gd name="connsiteY213" fmla="*/ 370484 h 478888"/>
              <a:gd name="connsiteX214" fmla="*/ 757839 w 2176764"/>
              <a:gd name="connsiteY214" fmla="*/ 372156 h 478888"/>
              <a:gd name="connsiteX215" fmla="*/ 770903 w 2176764"/>
              <a:gd name="connsiteY215" fmla="*/ 378533 h 478888"/>
              <a:gd name="connsiteX216" fmla="*/ 779385 w 2176764"/>
              <a:gd name="connsiteY216" fmla="*/ 391659 h 478888"/>
              <a:gd name="connsiteX217" fmla="*/ 782419 w 2176764"/>
              <a:gd name="connsiteY217" fmla="*/ 413452 h 478888"/>
              <a:gd name="connsiteX218" fmla="*/ 779385 w 2176764"/>
              <a:gd name="connsiteY218" fmla="*/ 434192 h 478888"/>
              <a:gd name="connsiteX219" fmla="*/ 770903 w 2176764"/>
              <a:gd name="connsiteY219" fmla="*/ 447380 h 478888"/>
              <a:gd name="connsiteX220" fmla="*/ 757839 w 2176764"/>
              <a:gd name="connsiteY220" fmla="*/ 454376 h 478888"/>
              <a:gd name="connsiteX221" fmla="*/ 740937 w 2176764"/>
              <a:gd name="connsiteY221" fmla="*/ 456419 h 478888"/>
              <a:gd name="connsiteX222" fmla="*/ 716172 w 2176764"/>
              <a:gd name="connsiteY222" fmla="*/ 456419 h 478888"/>
              <a:gd name="connsiteX223" fmla="*/ 643458 w 2176764"/>
              <a:gd name="connsiteY223" fmla="*/ 370484 h 478888"/>
              <a:gd name="connsiteX224" fmla="*/ 658317 w 2176764"/>
              <a:gd name="connsiteY224" fmla="*/ 370484 h 478888"/>
              <a:gd name="connsiteX225" fmla="*/ 690759 w 2176764"/>
              <a:gd name="connsiteY225" fmla="*/ 456419 h 478888"/>
              <a:gd name="connsiteX226" fmla="*/ 678996 w 2176764"/>
              <a:gd name="connsiteY226" fmla="*/ 456419 h 478888"/>
              <a:gd name="connsiteX227" fmla="*/ 669709 w 2176764"/>
              <a:gd name="connsiteY227" fmla="*/ 430787 h 478888"/>
              <a:gd name="connsiteX228" fmla="*/ 631695 w 2176764"/>
              <a:gd name="connsiteY228" fmla="*/ 430787 h 478888"/>
              <a:gd name="connsiteX229" fmla="*/ 622284 w 2176764"/>
              <a:gd name="connsiteY229" fmla="*/ 456419 h 478888"/>
              <a:gd name="connsiteX230" fmla="*/ 610892 w 2176764"/>
              <a:gd name="connsiteY230" fmla="*/ 456419 h 478888"/>
              <a:gd name="connsiteX231" fmla="*/ 1722269 w 2176764"/>
              <a:gd name="connsiteY231" fmla="*/ 369246 h 478888"/>
              <a:gd name="connsiteX232" fmla="*/ 1738367 w 2176764"/>
              <a:gd name="connsiteY232" fmla="*/ 371289 h 478888"/>
              <a:gd name="connsiteX233" fmla="*/ 1749944 w 2176764"/>
              <a:gd name="connsiteY233" fmla="*/ 378409 h 478888"/>
              <a:gd name="connsiteX234" fmla="*/ 1756940 w 2176764"/>
              <a:gd name="connsiteY234" fmla="*/ 391968 h 478888"/>
              <a:gd name="connsiteX235" fmla="*/ 1759293 w 2176764"/>
              <a:gd name="connsiteY235" fmla="*/ 413452 h 478888"/>
              <a:gd name="connsiteX236" fmla="*/ 1756940 w 2176764"/>
              <a:gd name="connsiteY236" fmla="*/ 434997 h 478888"/>
              <a:gd name="connsiteX237" fmla="*/ 1749944 w 2176764"/>
              <a:gd name="connsiteY237" fmla="*/ 448556 h 478888"/>
              <a:gd name="connsiteX238" fmla="*/ 1738367 w 2176764"/>
              <a:gd name="connsiteY238" fmla="*/ 455614 h 478888"/>
              <a:gd name="connsiteX239" fmla="*/ 1722269 w 2176764"/>
              <a:gd name="connsiteY239" fmla="*/ 457657 h 478888"/>
              <a:gd name="connsiteX240" fmla="*/ 1706234 w 2176764"/>
              <a:gd name="connsiteY240" fmla="*/ 455614 h 478888"/>
              <a:gd name="connsiteX241" fmla="*/ 1694656 w 2176764"/>
              <a:gd name="connsiteY241" fmla="*/ 448556 h 478888"/>
              <a:gd name="connsiteX242" fmla="*/ 1687598 w 2176764"/>
              <a:gd name="connsiteY242" fmla="*/ 434997 h 478888"/>
              <a:gd name="connsiteX243" fmla="*/ 1685246 w 2176764"/>
              <a:gd name="connsiteY243" fmla="*/ 413452 h 478888"/>
              <a:gd name="connsiteX244" fmla="*/ 1687598 w 2176764"/>
              <a:gd name="connsiteY244" fmla="*/ 391968 h 478888"/>
              <a:gd name="connsiteX245" fmla="*/ 1694656 w 2176764"/>
              <a:gd name="connsiteY245" fmla="*/ 378409 h 478888"/>
              <a:gd name="connsiteX246" fmla="*/ 1706234 w 2176764"/>
              <a:gd name="connsiteY246" fmla="*/ 371289 h 478888"/>
              <a:gd name="connsiteX247" fmla="*/ 1722269 w 2176764"/>
              <a:gd name="connsiteY247" fmla="*/ 369246 h 478888"/>
              <a:gd name="connsiteX248" fmla="*/ 1631477 w 2176764"/>
              <a:gd name="connsiteY248" fmla="*/ 369246 h 478888"/>
              <a:gd name="connsiteX249" fmla="*/ 1637606 w 2176764"/>
              <a:gd name="connsiteY249" fmla="*/ 369494 h 478888"/>
              <a:gd name="connsiteX250" fmla="*/ 1643736 w 2176764"/>
              <a:gd name="connsiteY250" fmla="*/ 370175 h 478888"/>
              <a:gd name="connsiteX251" fmla="*/ 1649370 w 2176764"/>
              <a:gd name="connsiteY251" fmla="*/ 371227 h 478888"/>
              <a:gd name="connsiteX252" fmla="*/ 1653889 w 2176764"/>
              <a:gd name="connsiteY252" fmla="*/ 372590 h 478888"/>
              <a:gd name="connsiteX253" fmla="*/ 1653889 w 2176764"/>
              <a:gd name="connsiteY253" fmla="*/ 382496 h 478888"/>
              <a:gd name="connsiteX254" fmla="*/ 1644045 w 2176764"/>
              <a:gd name="connsiteY254" fmla="*/ 379895 h 478888"/>
              <a:gd name="connsiteX255" fmla="*/ 1631972 w 2176764"/>
              <a:gd name="connsiteY255" fmla="*/ 379028 h 478888"/>
              <a:gd name="connsiteX256" fmla="*/ 1619156 w 2176764"/>
              <a:gd name="connsiteY256" fmla="*/ 380514 h 478888"/>
              <a:gd name="connsiteX257" fmla="*/ 1609622 w 2176764"/>
              <a:gd name="connsiteY257" fmla="*/ 385839 h 478888"/>
              <a:gd name="connsiteX258" fmla="*/ 1603678 w 2176764"/>
              <a:gd name="connsiteY258" fmla="*/ 396364 h 478888"/>
              <a:gd name="connsiteX259" fmla="*/ 1601635 w 2176764"/>
              <a:gd name="connsiteY259" fmla="*/ 413452 h 478888"/>
              <a:gd name="connsiteX260" fmla="*/ 1603554 w 2176764"/>
              <a:gd name="connsiteY260" fmla="*/ 431221 h 478888"/>
              <a:gd name="connsiteX261" fmla="*/ 1609312 w 2176764"/>
              <a:gd name="connsiteY261" fmla="*/ 441684 h 478888"/>
              <a:gd name="connsiteX262" fmla="*/ 1618661 w 2176764"/>
              <a:gd name="connsiteY262" fmla="*/ 446699 h 478888"/>
              <a:gd name="connsiteX263" fmla="*/ 1631477 w 2176764"/>
              <a:gd name="connsiteY263" fmla="*/ 447999 h 478888"/>
              <a:gd name="connsiteX264" fmla="*/ 1638473 w 2176764"/>
              <a:gd name="connsiteY264" fmla="*/ 447627 h 478888"/>
              <a:gd name="connsiteX265" fmla="*/ 1645469 w 2176764"/>
              <a:gd name="connsiteY265" fmla="*/ 446389 h 478888"/>
              <a:gd name="connsiteX266" fmla="*/ 1645469 w 2176764"/>
              <a:gd name="connsiteY266" fmla="*/ 419767 h 478888"/>
              <a:gd name="connsiteX267" fmla="*/ 1628258 w 2176764"/>
              <a:gd name="connsiteY267" fmla="*/ 419767 h 478888"/>
              <a:gd name="connsiteX268" fmla="*/ 1628258 w 2176764"/>
              <a:gd name="connsiteY268" fmla="*/ 410356 h 478888"/>
              <a:gd name="connsiteX269" fmla="*/ 1656118 w 2176764"/>
              <a:gd name="connsiteY269" fmla="*/ 410356 h 478888"/>
              <a:gd name="connsiteX270" fmla="*/ 1656118 w 2176764"/>
              <a:gd name="connsiteY270" fmla="*/ 454066 h 478888"/>
              <a:gd name="connsiteX271" fmla="*/ 1644912 w 2176764"/>
              <a:gd name="connsiteY271" fmla="*/ 456605 h 478888"/>
              <a:gd name="connsiteX272" fmla="*/ 1630239 w 2176764"/>
              <a:gd name="connsiteY272" fmla="*/ 457657 h 478888"/>
              <a:gd name="connsiteX273" fmla="*/ 1613398 w 2176764"/>
              <a:gd name="connsiteY273" fmla="*/ 455800 h 478888"/>
              <a:gd name="connsiteX274" fmla="*/ 1600768 w 2176764"/>
              <a:gd name="connsiteY274" fmla="*/ 449051 h 478888"/>
              <a:gd name="connsiteX275" fmla="*/ 1592782 w 2176764"/>
              <a:gd name="connsiteY275" fmla="*/ 435555 h 478888"/>
              <a:gd name="connsiteX276" fmla="*/ 1589996 w 2176764"/>
              <a:gd name="connsiteY276" fmla="*/ 413452 h 478888"/>
              <a:gd name="connsiteX277" fmla="*/ 1592844 w 2176764"/>
              <a:gd name="connsiteY277" fmla="*/ 392587 h 478888"/>
              <a:gd name="connsiteX278" fmla="*/ 1601016 w 2176764"/>
              <a:gd name="connsiteY278" fmla="*/ 378905 h 478888"/>
              <a:gd name="connsiteX279" fmla="*/ 1614080 w 2176764"/>
              <a:gd name="connsiteY279" fmla="*/ 371475 h 478888"/>
              <a:gd name="connsiteX280" fmla="*/ 1631477 w 2176764"/>
              <a:gd name="connsiteY280" fmla="*/ 369246 h 478888"/>
              <a:gd name="connsiteX281" fmla="*/ 1522244 w 2176764"/>
              <a:gd name="connsiteY281" fmla="*/ 369246 h 478888"/>
              <a:gd name="connsiteX282" fmla="*/ 1538342 w 2176764"/>
              <a:gd name="connsiteY282" fmla="*/ 371289 h 478888"/>
              <a:gd name="connsiteX283" fmla="*/ 1549919 w 2176764"/>
              <a:gd name="connsiteY283" fmla="*/ 378409 h 478888"/>
              <a:gd name="connsiteX284" fmla="*/ 1556915 w 2176764"/>
              <a:gd name="connsiteY284" fmla="*/ 391968 h 478888"/>
              <a:gd name="connsiteX285" fmla="*/ 1559268 w 2176764"/>
              <a:gd name="connsiteY285" fmla="*/ 413452 h 478888"/>
              <a:gd name="connsiteX286" fmla="*/ 1556915 w 2176764"/>
              <a:gd name="connsiteY286" fmla="*/ 434997 h 478888"/>
              <a:gd name="connsiteX287" fmla="*/ 1549919 w 2176764"/>
              <a:gd name="connsiteY287" fmla="*/ 448556 h 478888"/>
              <a:gd name="connsiteX288" fmla="*/ 1538342 w 2176764"/>
              <a:gd name="connsiteY288" fmla="*/ 455614 h 478888"/>
              <a:gd name="connsiteX289" fmla="*/ 1522244 w 2176764"/>
              <a:gd name="connsiteY289" fmla="*/ 457657 h 478888"/>
              <a:gd name="connsiteX290" fmla="*/ 1506209 w 2176764"/>
              <a:gd name="connsiteY290" fmla="*/ 455614 h 478888"/>
              <a:gd name="connsiteX291" fmla="*/ 1494631 w 2176764"/>
              <a:gd name="connsiteY291" fmla="*/ 448556 h 478888"/>
              <a:gd name="connsiteX292" fmla="*/ 1487573 w 2176764"/>
              <a:gd name="connsiteY292" fmla="*/ 434997 h 478888"/>
              <a:gd name="connsiteX293" fmla="*/ 1485221 w 2176764"/>
              <a:gd name="connsiteY293" fmla="*/ 413452 h 478888"/>
              <a:gd name="connsiteX294" fmla="*/ 1487573 w 2176764"/>
              <a:gd name="connsiteY294" fmla="*/ 391968 h 478888"/>
              <a:gd name="connsiteX295" fmla="*/ 1494631 w 2176764"/>
              <a:gd name="connsiteY295" fmla="*/ 378409 h 478888"/>
              <a:gd name="connsiteX296" fmla="*/ 1506209 w 2176764"/>
              <a:gd name="connsiteY296" fmla="*/ 371289 h 478888"/>
              <a:gd name="connsiteX297" fmla="*/ 1522244 w 2176764"/>
              <a:gd name="connsiteY297" fmla="*/ 369246 h 478888"/>
              <a:gd name="connsiteX298" fmla="*/ 1093619 w 2176764"/>
              <a:gd name="connsiteY298" fmla="*/ 369246 h 478888"/>
              <a:gd name="connsiteX299" fmla="*/ 1109717 w 2176764"/>
              <a:gd name="connsiteY299" fmla="*/ 371289 h 478888"/>
              <a:gd name="connsiteX300" fmla="*/ 1121294 w 2176764"/>
              <a:gd name="connsiteY300" fmla="*/ 378409 h 478888"/>
              <a:gd name="connsiteX301" fmla="*/ 1128290 w 2176764"/>
              <a:gd name="connsiteY301" fmla="*/ 391968 h 478888"/>
              <a:gd name="connsiteX302" fmla="*/ 1130643 w 2176764"/>
              <a:gd name="connsiteY302" fmla="*/ 413452 h 478888"/>
              <a:gd name="connsiteX303" fmla="*/ 1128290 w 2176764"/>
              <a:gd name="connsiteY303" fmla="*/ 434997 h 478888"/>
              <a:gd name="connsiteX304" fmla="*/ 1121294 w 2176764"/>
              <a:gd name="connsiteY304" fmla="*/ 448556 h 478888"/>
              <a:gd name="connsiteX305" fmla="*/ 1109717 w 2176764"/>
              <a:gd name="connsiteY305" fmla="*/ 455614 h 478888"/>
              <a:gd name="connsiteX306" fmla="*/ 1093619 w 2176764"/>
              <a:gd name="connsiteY306" fmla="*/ 457657 h 478888"/>
              <a:gd name="connsiteX307" fmla="*/ 1077584 w 2176764"/>
              <a:gd name="connsiteY307" fmla="*/ 455614 h 478888"/>
              <a:gd name="connsiteX308" fmla="*/ 1066006 w 2176764"/>
              <a:gd name="connsiteY308" fmla="*/ 448556 h 478888"/>
              <a:gd name="connsiteX309" fmla="*/ 1058948 w 2176764"/>
              <a:gd name="connsiteY309" fmla="*/ 434997 h 478888"/>
              <a:gd name="connsiteX310" fmla="*/ 1056596 w 2176764"/>
              <a:gd name="connsiteY310" fmla="*/ 413452 h 478888"/>
              <a:gd name="connsiteX311" fmla="*/ 1058948 w 2176764"/>
              <a:gd name="connsiteY311" fmla="*/ 391968 h 478888"/>
              <a:gd name="connsiteX312" fmla="*/ 1066006 w 2176764"/>
              <a:gd name="connsiteY312" fmla="*/ 378409 h 478888"/>
              <a:gd name="connsiteX313" fmla="*/ 1077584 w 2176764"/>
              <a:gd name="connsiteY313" fmla="*/ 371289 h 478888"/>
              <a:gd name="connsiteX314" fmla="*/ 1093619 w 2176764"/>
              <a:gd name="connsiteY314" fmla="*/ 369246 h 478888"/>
              <a:gd name="connsiteX315" fmla="*/ 184597 w 2176764"/>
              <a:gd name="connsiteY315" fmla="*/ 178247 h 478888"/>
              <a:gd name="connsiteX316" fmla="*/ 184597 w 2176764"/>
              <a:gd name="connsiteY316" fmla="*/ 300640 h 478888"/>
              <a:gd name="connsiteX317" fmla="*/ 245794 w 2176764"/>
              <a:gd name="connsiteY317" fmla="*/ 300641 h 478888"/>
              <a:gd name="connsiteX318" fmla="*/ 306991 w 2176764"/>
              <a:gd name="connsiteY318" fmla="*/ 239444 h 478888"/>
              <a:gd name="connsiteX319" fmla="*/ 245794 w 2176764"/>
              <a:gd name="connsiteY319" fmla="*/ 178247 h 478888"/>
              <a:gd name="connsiteX320" fmla="*/ 239444 w 2176764"/>
              <a:gd name="connsiteY320" fmla="*/ 83694 h 478888"/>
              <a:gd name="connsiteX321" fmla="*/ 284145 w 2176764"/>
              <a:gd name="connsiteY321" fmla="*/ 131523 h 478888"/>
              <a:gd name="connsiteX322" fmla="*/ 349575 w 2176764"/>
              <a:gd name="connsiteY322" fmla="*/ 129312 h 478888"/>
              <a:gd name="connsiteX323" fmla="*/ 347364 w 2176764"/>
              <a:gd name="connsiteY323" fmla="*/ 194742 h 478888"/>
              <a:gd name="connsiteX324" fmla="*/ 395193 w 2176764"/>
              <a:gd name="connsiteY324" fmla="*/ 239444 h 478888"/>
              <a:gd name="connsiteX325" fmla="*/ 347364 w 2176764"/>
              <a:gd name="connsiteY325" fmla="*/ 284145 h 478888"/>
              <a:gd name="connsiteX326" fmla="*/ 349575 w 2176764"/>
              <a:gd name="connsiteY326" fmla="*/ 349575 h 478888"/>
              <a:gd name="connsiteX327" fmla="*/ 284145 w 2176764"/>
              <a:gd name="connsiteY327" fmla="*/ 347364 h 478888"/>
              <a:gd name="connsiteX328" fmla="*/ 239444 w 2176764"/>
              <a:gd name="connsiteY328" fmla="*/ 395193 h 478888"/>
              <a:gd name="connsiteX329" fmla="*/ 194742 w 2176764"/>
              <a:gd name="connsiteY329" fmla="*/ 347364 h 478888"/>
              <a:gd name="connsiteX330" fmla="*/ 129312 w 2176764"/>
              <a:gd name="connsiteY330" fmla="*/ 349575 h 478888"/>
              <a:gd name="connsiteX331" fmla="*/ 131523 w 2176764"/>
              <a:gd name="connsiteY331" fmla="*/ 284145 h 478888"/>
              <a:gd name="connsiteX332" fmla="*/ 83694 w 2176764"/>
              <a:gd name="connsiteY332" fmla="*/ 239444 h 478888"/>
              <a:gd name="connsiteX333" fmla="*/ 131523 w 2176764"/>
              <a:gd name="connsiteY333" fmla="*/ 194742 h 478888"/>
              <a:gd name="connsiteX334" fmla="*/ 129312 w 2176764"/>
              <a:gd name="connsiteY334" fmla="*/ 129312 h 478888"/>
              <a:gd name="connsiteX335" fmla="*/ 194742 w 2176764"/>
              <a:gd name="connsiteY335" fmla="*/ 131523 h 478888"/>
              <a:gd name="connsiteX336" fmla="*/ 2066246 w 2176764"/>
              <a:gd name="connsiteY336" fmla="*/ 48339 h 478888"/>
              <a:gd name="connsiteX337" fmla="*/ 2039728 w 2176764"/>
              <a:gd name="connsiteY337" fmla="*/ 52606 h 478888"/>
              <a:gd name="connsiteX338" fmla="*/ 2023574 w 2176764"/>
              <a:gd name="connsiteY338" fmla="*/ 66018 h 478888"/>
              <a:gd name="connsiteX339" fmla="*/ 2015649 w 2176764"/>
              <a:gd name="connsiteY339" fmla="*/ 89640 h 478888"/>
              <a:gd name="connsiteX340" fmla="*/ 2013515 w 2176764"/>
              <a:gd name="connsiteY340" fmla="*/ 124234 h 478888"/>
              <a:gd name="connsiteX341" fmla="*/ 2015649 w 2176764"/>
              <a:gd name="connsiteY341" fmla="*/ 159286 h 478888"/>
              <a:gd name="connsiteX342" fmla="*/ 2023574 w 2176764"/>
              <a:gd name="connsiteY342" fmla="*/ 182451 h 478888"/>
              <a:gd name="connsiteX343" fmla="*/ 2039728 w 2176764"/>
              <a:gd name="connsiteY343" fmla="*/ 195405 h 478888"/>
              <a:gd name="connsiteX344" fmla="*/ 2066246 w 2176764"/>
              <a:gd name="connsiteY344" fmla="*/ 199520 h 478888"/>
              <a:gd name="connsiteX345" fmla="*/ 2092611 w 2176764"/>
              <a:gd name="connsiteY345" fmla="*/ 195405 h 478888"/>
              <a:gd name="connsiteX346" fmla="*/ 2108613 w 2176764"/>
              <a:gd name="connsiteY346" fmla="*/ 182451 h 478888"/>
              <a:gd name="connsiteX347" fmla="*/ 2116538 w 2176764"/>
              <a:gd name="connsiteY347" fmla="*/ 159286 h 478888"/>
              <a:gd name="connsiteX348" fmla="*/ 2118671 w 2176764"/>
              <a:gd name="connsiteY348" fmla="*/ 124234 h 478888"/>
              <a:gd name="connsiteX349" fmla="*/ 2116538 w 2176764"/>
              <a:gd name="connsiteY349" fmla="*/ 89640 h 478888"/>
              <a:gd name="connsiteX350" fmla="*/ 2108613 w 2176764"/>
              <a:gd name="connsiteY350" fmla="*/ 66018 h 478888"/>
              <a:gd name="connsiteX351" fmla="*/ 2092611 w 2176764"/>
              <a:gd name="connsiteY351" fmla="*/ 52606 h 478888"/>
              <a:gd name="connsiteX352" fmla="*/ 2066246 w 2176764"/>
              <a:gd name="connsiteY352" fmla="*/ 48339 h 478888"/>
              <a:gd name="connsiteX353" fmla="*/ 1561421 w 2176764"/>
              <a:gd name="connsiteY353" fmla="*/ 48339 h 478888"/>
              <a:gd name="connsiteX354" fmla="*/ 1534903 w 2176764"/>
              <a:gd name="connsiteY354" fmla="*/ 52606 h 478888"/>
              <a:gd name="connsiteX355" fmla="*/ 1518749 w 2176764"/>
              <a:gd name="connsiteY355" fmla="*/ 66018 h 478888"/>
              <a:gd name="connsiteX356" fmla="*/ 1510824 w 2176764"/>
              <a:gd name="connsiteY356" fmla="*/ 89640 h 478888"/>
              <a:gd name="connsiteX357" fmla="*/ 1508690 w 2176764"/>
              <a:gd name="connsiteY357" fmla="*/ 124234 h 478888"/>
              <a:gd name="connsiteX358" fmla="*/ 1510824 w 2176764"/>
              <a:gd name="connsiteY358" fmla="*/ 159286 h 478888"/>
              <a:gd name="connsiteX359" fmla="*/ 1518749 w 2176764"/>
              <a:gd name="connsiteY359" fmla="*/ 182451 h 478888"/>
              <a:gd name="connsiteX360" fmla="*/ 1534903 w 2176764"/>
              <a:gd name="connsiteY360" fmla="*/ 195405 h 478888"/>
              <a:gd name="connsiteX361" fmla="*/ 1561421 w 2176764"/>
              <a:gd name="connsiteY361" fmla="*/ 199520 h 478888"/>
              <a:gd name="connsiteX362" fmla="*/ 1587786 w 2176764"/>
              <a:gd name="connsiteY362" fmla="*/ 195405 h 478888"/>
              <a:gd name="connsiteX363" fmla="*/ 1603788 w 2176764"/>
              <a:gd name="connsiteY363" fmla="*/ 182451 h 478888"/>
              <a:gd name="connsiteX364" fmla="*/ 1611713 w 2176764"/>
              <a:gd name="connsiteY364" fmla="*/ 159286 h 478888"/>
              <a:gd name="connsiteX365" fmla="*/ 1613846 w 2176764"/>
              <a:gd name="connsiteY365" fmla="*/ 124234 h 478888"/>
              <a:gd name="connsiteX366" fmla="*/ 1611713 w 2176764"/>
              <a:gd name="connsiteY366" fmla="*/ 89640 h 478888"/>
              <a:gd name="connsiteX367" fmla="*/ 1603788 w 2176764"/>
              <a:gd name="connsiteY367" fmla="*/ 66018 h 478888"/>
              <a:gd name="connsiteX368" fmla="*/ 1587786 w 2176764"/>
              <a:gd name="connsiteY368" fmla="*/ 52606 h 478888"/>
              <a:gd name="connsiteX369" fmla="*/ 1561421 w 2176764"/>
              <a:gd name="connsiteY369" fmla="*/ 48339 h 478888"/>
              <a:gd name="connsiteX370" fmla="*/ 239443 w 2176764"/>
              <a:gd name="connsiteY370" fmla="*/ 26641 h 478888"/>
              <a:gd name="connsiteX371" fmla="*/ 26640 w 2176764"/>
              <a:gd name="connsiteY371" fmla="*/ 239444 h 478888"/>
              <a:gd name="connsiteX372" fmla="*/ 239443 w 2176764"/>
              <a:gd name="connsiteY372" fmla="*/ 452247 h 478888"/>
              <a:gd name="connsiteX373" fmla="*/ 452246 w 2176764"/>
              <a:gd name="connsiteY373" fmla="*/ 239444 h 478888"/>
              <a:gd name="connsiteX374" fmla="*/ 239443 w 2176764"/>
              <a:gd name="connsiteY374" fmla="*/ 26641 h 478888"/>
              <a:gd name="connsiteX375" fmla="*/ 1282224 w 2176764"/>
              <a:gd name="connsiteY375" fmla="*/ 18469 h 478888"/>
              <a:gd name="connsiteX376" fmla="*/ 1322153 w 2176764"/>
              <a:gd name="connsiteY376" fmla="*/ 18469 h 478888"/>
              <a:gd name="connsiteX377" fmla="*/ 1322153 w 2176764"/>
              <a:gd name="connsiteY377" fmla="*/ 194948 h 478888"/>
              <a:gd name="connsiteX378" fmla="*/ 1409021 w 2176764"/>
              <a:gd name="connsiteY378" fmla="*/ 194948 h 478888"/>
              <a:gd name="connsiteX379" fmla="*/ 1409021 w 2176764"/>
              <a:gd name="connsiteY379" fmla="*/ 230000 h 478888"/>
              <a:gd name="connsiteX380" fmla="*/ 1282224 w 2176764"/>
              <a:gd name="connsiteY380" fmla="*/ 230000 h 478888"/>
              <a:gd name="connsiteX381" fmla="*/ 1082199 w 2176764"/>
              <a:gd name="connsiteY381" fmla="*/ 18469 h 478888"/>
              <a:gd name="connsiteX382" fmla="*/ 1207472 w 2176764"/>
              <a:gd name="connsiteY382" fmla="*/ 18469 h 478888"/>
              <a:gd name="connsiteX383" fmla="*/ 1207472 w 2176764"/>
              <a:gd name="connsiteY383" fmla="*/ 53216 h 478888"/>
              <a:gd name="connsiteX384" fmla="*/ 1122128 w 2176764"/>
              <a:gd name="connsiteY384" fmla="*/ 53216 h 478888"/>
              <a:gd name="connsiteX385" fmla="*/ 1122128 w 2176764"/>
              <a:gd name="connsiteY385" fmla="*/ 104422 h 478888"/>
              <a:gd name="connsiteX386" fmla="*/ 1201376 w 2176764"/>
              <a:gd name="connsiteY386" fmla="*/ 104422 h 478888"/>
              <a:gd name="connsiteX387" fmla="*/ 1201376 w 2176764"/>
              <a:gd name="connsiteY387" fmla="*/ 137646 h 478888"/>
              <a:gd name="connsiteX388" fmla="*/ 1122128 w 2176764"/>
              <a:gd name="connsiteY388" fmla="*/ 137646 h 478888"/>
              <a:gd name="connsiteX389" fmla="*/ 1122128 w 2176764"/>
              <a:gd name="connsiteY389" fmla="*/ 194948 h 478888"/>
              <a:gd name="connsiteX390" fmla="*/ 1212958 w 2176764"/>
              <a:gd name="connsiteY390" fmla="*/ 194948 h 478888"/>
              <a:gd name="connsiteX391" fmla="*/ 1212958 w 2176764"/>
              <a:gd name="connsiteY391" fmla="*/ 230000 h 478888"/>
              <a:gd name="connsiteX392" fmla="*/ 1082199 w 2176764"/>
              <a:gd name="connsiteY392" fmla="*/ 230000 h 478888"/>
              <a:gd name="connsiteX393" fmla="*/ 825024 w 2176764"/>
              <a:gd name="connsiteY393" fmla="*/ 18469 h 478888"/>
              <a:gd name="connsiteX394" fmla="*/ 864953 w 2176764"/>
              <a:gd name="connsiteY394" fmla="*/ 18469 h 478888"/>
              <a:gd name="connsiteX395" fmla="*/ 864953 w 2176764"/>
              <a:gd name="connsiteY395" fmla="*/ 100155 h 478888"/>
              <a:gd name="connsiteX396" fmla="*/ 955478 w 2176764"/>
              <a:gd name="connsiteY396" fmla="*/ 100155 h 478888"/>
              <a:gd name="connsiteX397" fmla="*/ 955478 w 2176764"/>
              <a:gd name="connsiteY397" fmla="*/ 18469 h 478888"/>
              <a:gd name="connsiteX398" fmla="*/ 995407 w 2176764"/>
              <a:gd name="connsiteY398" fmla="*/ 18469 h 478888"/>
              <a:gd name="connsiteX399" fmla="*/ 995407 w 2176764"/>
              <a:gd name="connsiteY399" fmla="*/ 230000 h 478888"/>
              <a:gd name="connsiteX400" fmla="*/ 955478 w 2176764"/>
              <a:gd name="connsiteY400" fmla="*/ 230000 h 478888"/>
              <a:gd name="connsiteX401" fmla="*/ 955478 w 2176764"/>
              <a:gd name="connsiteY401" fmla="*/ 133378 h 478888"/>
              <a:gd name="connsiteX402" fmla="*/ 864953 w 2176764"/>
              <a:gd name="connsiteY402" fmla="*/ 133378 h 478888"/>
              <a:gd name="connsiteX403" fmla="*/ 864953 w 2176764"/>
              <a:gd name="connsiteY403" fmla="*/ 230000 h 478888"/>
              <a:gd name="connsiteX404" fmla="*/ 825024 w 2176764"/>
              <a:gd name="connsiteY404" fmla="*/ 230000 h 478888"/>
              <a:gd name="connsiteX405" fmla="*/ 615017 w 2176764"/>
              <a:gd name="connsiteY405" fmla="*/ 18469 h 478888"/>
              <a:gd name="connsiteX406" fmla="*/ 769855 w 2176764"/>
              <a:gd name="connsiteY406" fmla="*/ 18469 h 478888"/>
              <a:gd name="connsiteX407" fmla="*/ 769855 w 2176764"/>
              <a:gd name="connsiteY407" fmla="*/ 53521 h 478888"/>
              <a:gd name="connsiteX408" fmla="*/ 712248 w 2176764"/>
              <a:gd name="connsiteY408" fmla="*/ 53521 h 478888"/>
              <a:gd name="connsiteX409" fmla="*/ 712248 w 2176764"/>
              <a:gd name="connsiteY409" fmla="*/ 230000 h 478888"/>
              <a:gd name="connsiteX410" fmla="*/ 672319 w 2176764"/>
              <a:gd name="connsiteY410" fmla="*/ 230000 h 478888"/>
              <a:gd name="connsiteX411" fmla="*/ 672319 w 2176764"/>
              <a:gd name="connsiteY411" fmla="*/ 53521 h 478888"/>
              <a:gd name="connsiteX412" fmla="*/ 615017 w 2176764"/>
              <a:gd name="connsiteY412" fmla="*/ 53521 h 478888"/>
              <a:gd name="connsiteX413" fmla="*/ 2066246 w 2176764"/>
              <a:gd name="connsiteY413" fmla="*/ 15421 h 478888"/>
              <a:gd name="connsiteX414" fmla="*/ 2106632 w 2176764"/>
              <a:gd name="connsiteY414" fmla="*/ 20450 h 478888"/>
              <a:gd name="connsiteX415" fmla="*/ 2136197 w 2176764"/>
              <a:gd name="connsiteY415" fmla="*/ 37824 h 478888"/>
              <a:gd name="connsiteX416" fmla="*/ 2154333 w 2176764"/>
              <a:gd name="connsiteY416" fmla="*/ 71199 h 478888"/>
              <a:gd name="connsiteX417" fmla="*/ 2160429 w 2176764"/>
              <a:gd name="connsiteY417" fmla="*/ 124234 h 478888"/>
              <a:gd name="connsiteX418" fmla="*/ 2154333 w 2176764"/>
              <a:gd name="connsiteY418" fmla="*/ 177574 h 478888"/>
              <a:gd name="connsiteX419" fmla="*/ 2136197 w 2176764"/>
              <a:gd name="connsiteY419" fmla="*/ 210950 h 478888"/>
              <a:gd name="connsiteX420" fmla="*/ 2106632 w 2176764"/>
              <a:gd name="connsiteY420" fmla="*/ 228171 h 478888"/>
              <a:gd name="connsiteX421" fmla="*/ 2066246 w 2176764"/>
              <a:gd name="connsiteY421" fmla="*/ 233048 h 478888"/>
              <a:gd name="connsiteX422" fmla="*/ 2025707 w 2176764"/>
              <a:gd name="connsiteY422" fmla="*/ 228171 h 478888"/>
              <a:gd name="connsiteX423" fmla="*/ 1996142 w 2176764"/>
              <a:gd name="connsiteY423" fmla="*/ 210950 h 478888"/>
              <a:gd name="connsiteX424" fmla="*/ 1978006 w 2176764"/>
              <a:gd name="connsiteY424" fmla="*/ 177574 h 478888"/>
              <a:gd name="connsiteX425" fmla="*/ 1971758 w 2176764"/>
              <a:gd name="connsiteY425" fmla="*/ 124234 h 478888"/>
              <a:gd name="connsiteX426" fmla="*/ 1978006 w 2176764"/>
              <a:gd name="connsiteY426" fmla="*/ 71199 h 478888"/>
              <a:gd name="connsiteX427" fmla="*/ 1996142 w 2176764"/>
              <a:gd name="connsiteY427" fmla="*/ 37824 h 478888"/>
              <a:gd name="connsiteX428" fmla="*/ 2025707 w 2176764"/>
              <a:gd name="connsiteY428" fmla="*/ 20450 h 478888"/>
              <a:gd name="connsiteX429" fmla="*/ 2066246 w 2176764"/>
              <a:gd name="connsiteY429" fmla="*/ 15421 h 478888"/>
              <a:gd name="connsiteX430" fmla="*/ 1838179 w 2176764"/>
              <a:gd name="connsiteY430" fmla="*/ 15421 h 478888"/>
              <a:gd name="connsiteX431" fmla="*/ 1853419 w 2176764"/>
              <a:gd name="connsiteY431" fmla="*/ 16030 h 478888"/>
              <a:gd name="connsiteX432" fmla="*/ 1868964 w 2176764"/>
              <a:gd name="connsiteY432" fmla="*/ 17554 h 478888"/>
              <a:gd name="connsiteX433" fmla="*/ 1883137 w 2176764"/>
              <a:gd name="connsiteY433" fmla="*/ 19840 h 478888"/>
              <a:gd name="connsiteX434" fmla="*/ 1894262 w 2176764"/>
              <a:gd name="connsiteY434" fmla="*/ 23041 h 478888"/>
              <a:gd name="connsiteX435" fmla="*/ 1894262 w 2176764"/>
              <a:gd name="connsiteY435" fmla="*/ 58398 h 478888"/>
              <a:gd name="connsiteX436" fmla="*/ 1869116 w 2176764"/>
              <a:gd name="connsiteY436" fmla="*/ 51997 h 478888"/>
              <a:gd name="connsiteX437" fmla="*/ 1840922 w 2176764"/>
              <a:gd name="connsiteY437" fmla="*/ 49863 h 478888"/>
              <a:gd name="connsiteX438" fmla="*/ 1812728 w 2176764"/>
              <a:gd name="connsiteY438" fmla="*/ 53216 h 478888"/>
              <a:gd name="connsiteX439" fmla="*/ 1792611 w 2176764"/>
              <a:gd name="connsiteY439" fmla="*/ 65103 h 478888"/>
              <a:gd name="connsiteX440" fmla="*/ 1780572 w 2176764"/>
              <a:gd name="connsiteY440" fmla="*/ 87963 h 478888"/>
              <a:gd name="connsiteX441" fmla="*/ 1776609 w 2176764"/>
              <a:gd name="connsiteY441" fmla="*/ 124234 h 478888"/>
              <a:gd name="connsiteX442" fmla="*/ 1780267 w 2176764"/>
              <a:gd name="connsiteY442" fmla="*/ 162030 h 478888"/>
              <a:gd name="connsiteX443" fmla="*/ 1791545 w 2176764"/>
              <a:gd name="connsiteY443" fmla="*/ 184890 h 478888"/>
              <a:gd name="connsiteX444" fmla="*/ 1810899 w 2176764"/>
              <a:gd name="connsiteY444" fmla="*/ 196167 h 478888"/>
              <a:gd name="connsiteX445" fmla="*/ 1839093 w 2176764"/>
              <a:gd name="connsiteY445" fmla="*/ 199215 h 478888"/>
              <a:gd name="connsiteX446" fmla="*/ 1852962 w 2176764"/>
              <a:gd name="connsiteY446" fmla="*/ 198758 h 478888"/>
              <a:gd name="connsiteX447" fmla="*/ 1865611 w 2176764"/>
              <a:gd name="connsiteY447" fmla="*/ 196777 h 478888"/>
              <a:gd name="connsiteX448" fmla="*/ 1865611 w 2176764"/>
              <a:gd name="connsiteY448" fmla="*/ 144351 h 478888"/>
              <a:gd name="connsiteX449" fmla="*/ 1827511 w 2176764"/>
              <a:gd name="connsiteY449" fmla="*/ 144351 h 478888"/>
              <a:gd name="connsiteX450" fmla="*/ 1827511 w 2176764"/>
              <a:gd name="connsiteY450" fmla="*/ 110823 h 478888"/>
              <a:gd name="connsiteX451" fmla="*/ 1903101 w 2176764"/>
              <a:gd name="connsiteY451" fmla="*/ 110823 h 478888"/>
              <a:gd name="connsiteX452" fmla="*/ 1903101 w 2176764"/>
              <a:gd name="connsiteY452" fmla="*/ 223904 h 478888"/>
              <a:gd name="connsiteX453" fmla="*/ 1873536 w 2176764"/>
              <a:gd name="connsiteY453" fmla="*/ 230305 h 478888"/>
              <a:gd name="connsiteX454" fmla="*/ 1836045 w 2176764"/>
              <a:gd name="connsiteY454" fmla="*/ 233048 h 478888"/>
              <a:gd name="connsiteX455" fmla="*/ 1793069 w 2176764"/>
              <a:gd name="connsiteY455" fmla="*/ 228476 h 478888"/>
              <a:gd name="connsiteX456" fmla="*/ 1760912 w 2176764"/>
              <a:gd name="connsiteY456" fmla="*/ 211864 h 478888"/>
              <a:gd name="connsiteX457" fmla="*/ 1740643 w 2176764"/>
              <a:gd name="connsiteY457" fmla="*/ 178641 h 478888"/>
              <a:gd name="connsiteX458" fmla="*/ 1733633 w 2176764"/>
              <a:gd name="connsiteY458" fmla="*/ 124234 h 478888"/>
              <a:gd name="connsiteX459" fmla="*/ 1740795 w 2176764"/>
              <a:gd name="connsiteY459" fmla="*/ 72876 h 478888"/>
              <a:gd name="connsiteX460" fmla="*/ 1761522 w 2176764"/>
              <a:gd name="connsiteY460" fmla="*/ 39195 h 478888"/>
              <a:gd name="connsiteX461" fmla="*/ 1794440 w 2176764"/>
              <a:gd name="connsiteY461" fmla="*/ 20907 h 478888"/>
              <a:gd name="connsiteX462" fmla="*/ 1838179 w 2176764"/>
              <a:gd name="connsiteY462" fmla="*/ 15421 h 478888"/>
              <a:gd name="connsiteX463" fmla="*/ 1561421 w 2176764"/>
              <a:gd name="connsiteY463" fmla="*/ 15421 h 478888"/>
              <a:gd name="connsiteX464" fmla="*/ 1601807 w 2176764"/>
              <a:gd name="connsiteY464" fmla="*/ 20450 h 478888"/>
              <a:gd name="connsiteX465" fmla="*/ 1631372 w 2176764"/>
              <a:gd name="connsiteY465" fmla="*/ 37824 h 478888"/>
              <a:gd name="connsiteX466" fmla="*/ 1649508 w 2176764"/>
              <a:gd name="connsiteY466" fmla="*/ 71199 h 478888"/>
              <a:gd name="connsiteX467" fmla="*/ 1655604 w 2176764"/>
              <a:gd name="connsiteY467" fmla="*/ 124234 h 478888"/>
              <a:gd name="connsiteX468" fmla="*/ 1649508 w 2176764"/>
              <a:gd name="connsiteY468" fmla="*/ 177574 h 478888"/>
              <a:gd name="connsiteX469" fmla="*/ 1631372 w 2176764"/>
              <a:gd name="connsiteY469" fmla="*/ 210950 h 478888"/>
              <a:gd name="connsiteX470" fmla="*/ 1601807 w 2176764"/>
              <a:gd name="connsiteY470" fmla="*/ 228171 h 478888"/>
              <a:gd name="connsiteX471" fmla="*/ 1561421 w 2176764"/>
              <a:gd name="connsiteY471" fmla="*/ 233048 h 478888"/>
              <a:gd name="connsiteX472" fmla="*/ 1520882 w 2176764"/>
              <a:gd name="connsiteY472" fmla="*/ 228171 h 478888"/>
              <a:gd name="connsiteX473" fmla="*/ 1491317 w 2176764"/>
              <a:gd name="connsiteY473" fmla="*/ 210950 h 478888"/>
              <a:gd name="connsiteX474" fmla="*/ 1473181 w 2176764"/>
              <a:gd name="connsiteY474" fmla="*/ 177574 h 478888"/>
              <a:gd name="connsiteX475" fmla="*/ 1466933 w 2176764"/>
              <a:gd name="connsiteY475" fmla="*/ 124234 h 478888"/>
              <a:gd name="connsiteX476" fmla="*/ 1473181 w 2176764"/>
              <a:gd name="connsiteY476" fmla="*/ 71199 h 478888"/>
              <a:gd name="connsiteX477" fmla="*/ 1491317 w 2176764"/>
              <a:gd name="connsiteY477" fmla="*/ 37824 h 478888"/>
              <a:gd name="connsiteX478" fmla="*/ 1520882 w 2176764"/>
              <a:gd name="connsiteY478" fmla="*/ 20450 h 478888"/>
              <a:gd name="connsiteX479" fmla="*/ 1561421 w 2176764"/>
              <a:gd name="connsiteY479" fmla="*/ 15421 h 478888"/>
              <a:gd name="connsiteX480" fmla="*/ 239444 w 2176764"/>
              <a:gd name="connsiteY480" fmla="*/ 0 h 478888"/>
              <a:gd name="connsiteX481" fmla="*/ 478888 w 2176764"/>
              <a:gd name="connsiteY481" fmla="*/ 239444 h 478888"/>
              <a:gd name="connsiteX482" fmla="*/ 239444 w 2176764"/>
              <a:gd name="connsiteY482" fmla="*/ 478888 h 478888"/>
              <a:gd name="connsiteX483" fmla="*/ 0 w 2176764"/>
              <a:gd name="connsiteY483" fmla="*/ 239444 h 478888"/>
              <a:gd name="connsiteX484" fmla="*/ 239444 w 2176764"/>
              <a:gd name="connsiteY484" fmla="*/ 0 h 478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Lst>
            <a:rect l="l" t="t" r="r" b="b"/>
            <a:pathLst>
              <a:path w="2176764" h="478888">
                <a:moveTo>
                  <a:pt x="650145" y="380886"/>
                </a:moveTo>
                <a:lnTo>
                  <a:pt x="635410" y="420881"/>
                </a:lnTo>
                <a:lnTo>
                  <a:pt x="666118" y="420881"/>
                </a:lnTo>
                <a:lnTo>
                  <a:pt x="651631" y="380886"/>
                </a:lnTo>
                <a:close/>
                <a:moveTo>
                  <a:pt x="2041766" y="380143"/>
                </a:moveTo>
                <a:lnTo>
                  <a:pt x="2041766" y="412585"/>
                </a:lnTo>
                <a:lnTo>
                  <a:pt x="2051425" y="412585"/>
                </a:lnTo>
                <a:cubicBezTo>
                  <a:pt x="2055387" y="412585"/>
                  <a:pt x="2058792" y="412399"/>
                  <a:pt x="2061640" y="412028"/>
                </a:cubicBezTo>
                <a:cubicBezTo>
                  <a:pt x="2064488" y="411656"/>
                  <a:pt x="2066820" y="410893"/>
                  <a:pt x="2068636" y="409737"/>
                </a:cubicBezTo>
                <a:cubicBezTo>
                  <a:pt x="2070452" y="408581"/>
                  <a:pt x="2071794" y="406889"/>
                  <a:pt x="2072661" y="404660"/>
                </a:cubicBezTo>
                <a:cubicBezTo>
                  <a:pt x="2073528" y="402431"/>
                  <a:pt x="2073961" y="399501"/>
                  <a:pt x="2073961" y="395869"/>
                </a:cubicBezTo>
                <a:cubicBezTo>
                  <a:pt x="2073961" y="392649"/>
                  <a:pt x="2073528" y="390008"/>
                  <a:pt x="2072661" y="387944"/>
                </a:cubicBezTo>
                <a:cubicBezTo>
                  <a:pt x="2071794" y="385880"/>
                  <a:pt x="2070452" y="384270"/>
                  <a:pt x="2068636" y="383115"/>
                </a:cubicBezTo>
                <a:cubicBezTo>
                  <a:pt x="2066820" y="381959"/>
                  <a:pt x="2064488" y="381175"/>
                  <a:pt x="2061640" y="380762"/>
                </a:cubicBezTo>
                <a:cubicBezTo>
                  <a:pt x="2058792" y="380349"/>
                  <a:pt x="2055387" y="380143"/>
                  <a:pt x="2051425" y="380143"/>
                </a:cubicBezTo>
                <a:close/>
                <a:moveTo>
                  <a:pt x="1270241" y="380143"/>
                </a:moveTo>
                <a:lnTo>
                  <a:pt x="1270241" y="412585"/>
                </a:lnTo>
                <a:lnTo>
                  <a:pt x="1279900" y="412585"/>
                </a:lnTo>
                <a:cubicBezTo>
                  <a:pt x="1283862" y="412585"/>
                  <a:pt x="1287267" y="412399"/>
                  <a:pt x="1290115" y="412028"/>
                </a:cubicBezTo>
                <a:cubicBezTo>
                  <a:pt x="1292963" y="411656"/>
                  <a:pt x="1295295" y="410893"/>
                  <a:pt x="1297111" y="409737"/>
                </a:cubicBezTo>
                <a:cubicBezTo>
                  <a:pt x="1298928" y="408581"/>
                  <a:pt x="1300269" y="406889"/>
                  <a:pt x="1301136" y="404660"/>
                </a:cubicBezTo>
                <a:cubicBezTo>
                  <a:pt x="1302002" y="402431"/>
                  <a:pt x="1302436" y="399501"/>
                  <a:pt x="1302436" y="395869"/>
                </a:cubicBezTo>
                <a:cubicBezTo>
                  <a:pt x="1302436" y="392649"/>
                  <a:pt x="1302002" y="390008"/>
                  <a:pt x="1301136" y="387944"/>
                </a:cubicBezTo>
                <a:cubicBezTo>
                  <a:pt x="1300269" y="385880"/>
                  <a:pt x="1298928" y="384270"/>
                  <a:pt x="1297111" y="383115"/>
                </a:cubicBezTo>
                <a:cubicBezTo>
                  <a:pt x="1295295" y="381959"/>
                  <a:pt x="1292963" y="381175"/>
                  <a:pt x="1290115" y="380762"/>
                </a:cubicBezTo>
                <a:cubicBezTo>
                  <a:pt x="1287267" y="380349"/>
                  <a:pt x="1283862" y="380143"/>
                  <a:pt x="1279900" y="380143"/>
                </a:cubicBezTo>
                <a:close/>
                <a:moveTo>
                  <a:pt x="822566" y="380143"/>
                </a:moveTo>
                <a:lnTo>
                  <a:pt x="822566" y="446637"/>
                </a:lnTo>
                <a:lnTo>
                  <a:pt x="835939" y="446637"/>
                </a:lnTo>
                <a:cubicBezTo>
                  <a:pt x="840397" y="446637"/>
                  <a:pt x="844483" y="446121"/>
                  <a:pt x="848198" y="445089"/>
                </a:cubicBezTo>
                <a:cubicBezTo>
                  <a:pt x="851913" y="444057"/>
                  <a:pt x="855112" y="442282"/>
                  <a:pt x="857795" y="439765"/>
                </a:cubicBezTo>
                <a:cubicBezTo>
                  <a:pt x="860477" y="437247"/>
                  <a:pt x="862541" y="433842"/>
                  <a:pt x="863986" y="429549"/>
                </a:cubicBezTo>
                <a:cubicBezTo>
                  <a:pt x="865430" y="425256"/>
                  <a:pt x="866153" y="419891"/>
                  <a:pt x="866153" y="413452"/>
                </a:cubicBezTo>
                <a:cubicBezTo>
                  <a:pt x="866153" y="406600"/>
                  <a:pt x="865389" y="401007"/>
                  <a:pt x="863862" y="396673"/>
                </a:cubicBezTo>
                <a:cubicBezTo>
                  <a:pt x="862335" y="392340"/>
                  <a:pt x="860230" y="388955"/>
                  <a:pt x="857547" y="386520"/>
                </a:cubicBezTo>
                <a:cubicBezTo>
                  <a:pt x="854864" y="384085"/>
                  <a:pt x="851686" y="382413"/>
                  <a:pt x="848012" y="381505"/>
                </a:cubicBezTo>
                <a:cubicBezTo>
                  <a:pt x="844339" y="380597"/>
                  <a:pt x="840315" y="380143"/>
                  <a:pt x="835939" y="380143"/>
                </a:cubicBezTo>
                <a:close/>
                <a:moveTo>
                  <a:pt x="727316" y="380143"/>
                </a:moveTo>
                <a:lnTo>
                  <a:pt x="727316" y="446637"/>
                </a:lnTo>
                <a:lnTo>
                  <a:pt x="740690" y="446637"/>
                </a:lnTo>
                <a:cubicBezTo>
                  <a:pt x="745147" y="446637"/>
                  <a:pt x="749233" y="446121"/>
                  <a:pt x="752948" y="445089"/>
                </a:cubicBezTo>
                <a:cubicBezTo>
                  <a:pt x="756663" y="444057"/>
                  <a:pt x="759862" y="442282"/>
                  <a:pt x="762545" y="439765"/>
                </a:cubicBezTo>
                <a:cubicBezTo>
                  <a:pt x="765227" y="437247"/>
                  <a:pt x="767291" y="433842"/>
                  <a:pt x="768736" y="429549"/>
                </a:cubicBezTo>
                <a:cubicBezTo>
                  <a:pt x="770180" y="425256"/>
                  <a:pt x="770903" y="419891"/>
                  <a:pt x="770903" y="413452"/>
                </a:cubicBezTo>
                <a:cubicBezTo>
                  <a:pt x="770903" y="406600"/>
                  <a:pt x="770139" y="401007"/>
                  <a:pt x="768612" y="396673"/>
                </a:cubicBezTo>
                <a:cubicBezTo>
                  <a:pt x="767085" y="392340"/>
                  <a:pt x="764980" y="388955"/>
                  <a:pt x="762297" y="386520"/>
                </a:cubicBezTo>
                <a:cubicBezTo>
                  <a:pt x="759614" y="384085"/>
                  <a:pt x="756436" y="382413"/>
                  <a:pt x="752762" y="381505"/>
                </a:cubicBezTo>
                <a:cubicBezTo>
                  <a:pt x="749089" y="380597"/>
                  <a:pt x="745065" y="380143"/>
                  <a:pt x="740690" y="380143"/>
                </a:cubicBezTo>
                <a:close/>
                <a:moveTo>
                  <a:pt x="1722269" y="378657"/>
                </a:moveTo>
                <a:cubicBezTo>
                  <a:pt x="1717069" y="378657"/>
                  <a:pt x="1712817" y="379359"/>
                  <a:pt x="1709515" y="380762"/>
                </a:cubicBezTo>
                <a:cubicBezTo>
                  <a:pt x="1706213" y="382165"/>
                  <a:pt x="1703634" y="384291"/>
                  <a:pt x="1701776" y="387139"/>
                </a:cubicBezTo>
                <a:cubicBezTo>
                  <a:pt x="1699919" y="389987"/>
                  <a:pt x="1698639" y="393598"/>
                  <a:pt x="1697938" y="397974"/>
                </a:cubicBezTo>
                <a:cubicBezTo>
                  <a:pt x="1697236" y="402349"/>
                  <a:pt x="1696885" y="407508"/>
                  <a:pt x="1696885" y="413452"/>
                </a:cubicBezTo>
                <a:cubicBezTo>
                  <a:pt x="1696885" y="419560"/>
                  <a:pt x="1697236" y="424802"/>
                  <a:pt x="1697938" y="429178"/>
                </a:cubicBezTo>
                <a:cubicBezTo>
                  <a:pt x="1698639" y="433553"/>
                  <a:pt x="1699919" y="437144"/>
                  <a:pt x="1701776" y="439950"/>
                </a:cubicBezTo>
                <a:cubicBezTo>
                  <a:pt x="1703634" y="442757"/>
                  <a:pt x="1706213" y="444821"/>
                  <a:pt x="1709515" y="446142"/>
                </a:cubicBezTo>
                <a:cubicBezTo>
                  <a:pt x="1712817" y="447462"/>
                  <a:pt x="1717069" y="448123"/>
                  <a:pt x="1722269" y="448123"/>
                </a:cubicBezTo>
                <a:cubicBezTo>
                  <a:pt x="1727552" y="448123"/>
                  <a:pt x="1731845" y="447462"/>
                  <a:pt x="1735147" y="446142"/>
                </a:cubicBezTo>
                <a:cubicBezTo>
                  <a:pt x="1738449" y="444821"/>
                  <a:pt x="1741029" y="442757"/>
                  <a:pt x="1742886" y="439950"/>
                </a:cubicBezTo>
                <a:cubicBezTo>
                  <a:pt x="1744744" y="437144"/>
                  <a:pt x="1746023" y="433553"/>
                  <a:pt x="1746725" y="429178"/>
                </a:cubicBezTo>
                <a:cubicBezTo>
                  <a:pt x="1747426" y="424802"/>
                  <a:pt x="1747777" y="419560"/>
                  <a:pt x="1747777" y="413452"/>
                </a:cubicBezTo>
                <a:cubicBezTo>
                  <a:pt x="1747777" y="407508"/>
                  <a:pt x="1747426" y="402349"/>
                  <a:pt x="1746725" y="397974"/>
                </a:cubicBezTo>
                <a:cubicBezTo>
                  <a:pt x="1746023" y="393598"/>
                  <a:pt x="1744744" y="389987"/>
                  <a:pt x="1742886" y="387139"/>
                </a:cubicBezTo>
                <a:cubicBezTo>
                  <a:pt x="1741029" y="384291"/>
                  <a:pt x="1738449" y="382165"/>
                  <a:pt x="1735147" y="380762"/>
                </a:cubicBezTo>
                <a:cubicBezTo>
                  <a:pt x="1731845" y="379359"/>
                  <a:pt x="1727552" y="378657"/>
                  <a:pt x="1722269" y="378657"/>
                </a:cubicBezTo>
                <a:close/>
                <a:moveTo>
                  <a:pt x="1522244" y="378657"/>
                </a:moveTo>
                <a:cubicBezTo>
                  <a:pt x="1517044" y="378657"/>
                  <a:pt x="1512792" y="379359"/>
                  <a:pt x="1509490" y="380762"/>
                </a:cubicBezTo>
                <a:cubicBezTo>
                  <a:pt x="1506188" y="382165"/>
                  <a:pt x="1503609" y="384291"/>
                  <a:pt x="1501751" y="387139"/>
                </a:cubicBezTo>
                <a:cubicBezTo>
                  <a:pt x="1499894" y="389987"/>
                  <a:pt x="1498614" y="393598"/>
                  <a:pt x="1497913" y="397974"/>
                </a:cubicBezTo>
                <a:cubicBezTo>
                  <a:pt x="1497211" y="402349"/>
                  <a:pt x="1496860" y="407508"/>
                  <a:pt x="1496860" y="413452"/>
                </a:cubicBezTo>
                <a:cubicBezTo>
                  <a:pt x="1496860" y="419560"/>
                  <a:pt x="1497211" y="424802"/>
                  <a:pt x="1497913" y="429178"/>
                </a:cubicBezTo>
                <a:cubicBezTo>
                  <a:pt x="1498614" y="433553"/>
                  <a:pt x="1499894" y="437144"/>
                  <a:pt x="1501751" y="439950"/>
                </a:cubicBezTo>
                <a:cubicBezTo>
                  <a:pt x="1503609" y="442757"/>
                  <a:pt x="1506188" y="444821"/>
                  <a:pt x="1509490" y="446142"/>
                </a:cubicBezTo>
                <a:cubicBezTo>
                  <a:pt x="1512792" y="447462"/>
                  <a:pt x="1517044" y="448123"/>
                  <a:pt x="1522244" y="448123"/>
                </a:cubicBezTo>
                <a:cubicBezTo>
                  <a:pt x="1527528" y="448123"/>
                  <a:pt x="1531820" y="447462"/>
                  <a:pt x="1535122" y="446142"/>
                </a:cubicBezTo>
                <a:cubicBezTo>
                  <a:pt x="1538424" y="444821"/>
                  <a:pt x="1541004" y="442757"/>
                  <a:pt x="1542861" y="439950"/>
                </a:cubicBezTo>
                <a:cubicBezTo>
                  <a:pt x="1544719" y="437144"/>
                  <a:pt x="1545998" y="433553"/>
                  <a:pt x="1546700" y="429178"/>
                </a:cubicBezTo>
                <a:cubicBezTo>
                  <a:pt x="1547401" y="424802"/>
                  <a:pt x="1547752" y="419560"/>
                  <a:pt x="1547752" y="413452"/>
                </a:cubicBezTo>
                <a:cubicBezTo>
                  <a:pt x="1547752" y="407508"/>
                  <a:pt x="1547401" y="402349"/>
                  <a:pt x="1546700" y="397974"/>
                </a:cubicBezTo>
                <a:cubicBezTo>
                  <a:pt x="1545998" y="393598"/>
                  <a:pt x="1544719" y="389987"/>
                  <a:pt x="1542861" y="387139"/>
                </a:cubicBezTo>
                <a:cubicBezTo>
                  <a:pt x="1541004" y="384291"/>
                  <a:pt x="1538424" y="382165"/>
                  <a:pt x="1535122" y="380762"/>
                </a:cubicBezTo>
                <a:cubicBezTo>
                  <a:pt x="1531820" y="379359"/>
                  <a:pt x="1527528" y="378657"/>
                  <a:pt x="1522244" y="378657"/>
                </a:cubicBezTo>
                <a:close/>
                <a:moveTo>
                  <a:pt x="1093619" y="378657"/>
                </a:moveTo>
                <a:cubicBezTo>
                  <a:pt x="1088419" y="378657"/>
                  <a:pt x="1084167" y="379359"/>
                  <a:pt x="1080865" y="380762"/>
                </a:cubicBezTo>
                <a:cubicBezTo>
                  <a:pt x="1077563" y="382165"/>
                  <a:pt x="1074984" y="384291"/>
                  <a:pt x="1073126" y="387139"/>
                </a:cubicBezTo>
                <a:cubicBezTo>
                  <a:pt x="1071269" y="389987"/>
                  <a:pt x="1069989" y="393598"/>
                  <a:pt x="1069288" y="397974"/>
                </a:cubicBezTo>
                <a:cubicBezTo>
                  <a:pt x="1068586" y="402349"/>
                  <a:pt x="1068235" y="407508"/>
                  <a:pt x="1068235" y="413452"/>
                </a:cubicBezTo>
                <a:cubicBezTo>
                  <a:pt x="1068235" y="419560"/>
                  <a:pt x="1068586" y="424802"/>
                  <a:pt x="1069288" y="429178"/>
                </a:cubicBezTo>
                <a:cubicBezTo>
                  <a:pt x="1069989" y="433553"/>
                  <a:pt x="1071269" y="437144"/>
                  <a:pt x="1073126" y="439950"/>
                </a:cubicBezTo>
                <a:cubicBezTo>
                  <a:pt x="1074984" y="442757"/>
                  <a:pt x="1077563" y="444821"/>
                  <a:pt x="1080865" y="446142"/>
                </a:cubicBezTo>
                <a:cubicBezTo>
                  <a:pt x="1084167" y="447462"/>
                  <a:pt x="1088419" y="448123"/>
                  <a:pt x="1093619" y="448123"/>
                </a:cubicBezTo>
                <a:cubicBezTo>
                  <a:pt x="1098902" y="448123"/>
                  <a:pt x="1103195" y="447462"/>
                  <a:pt x="1106497" y="446142"/>
                </a:cubicBezTo>
                <a:cubicBezTo>
                  <a:pt x="1109799" y="444821"/>
                  <a:pt x="1112379" y="442757"/>
                  <a:pt x="1114236" y="439950"/>
                </a:cubicBezTo>
                <a:cubicBezTo>
                  <a:pt x="1116094" y="437144"/>
                  <a:pt x="1117373" y="433553"/>
                  <a:pt x="1118075" y="429178"/>
                </a:cubicBezTo>
                <a:cubicBezTo>
                  <a:pt x="1118776" y="424802"/>
                  <a:pt x="1119127" y="419560"/>
                  <a:pt x="1119127" y="413452"/>
                </a:cubicBezTo>
                <a:cubicBezTo>
                  <a:pt x="1119127" y="407508"/>
                  <a:pt x="1118776" y="402349"/>
                  <a:pt x="1118075" y="397974"/>
                </a:cubicBezTo>
                <a:cubicBezTo>
                  <a:pt x="1117373" y="393598"/>
                  <a:pt x="1116094" y="389987"/>
                  <a:pt x="1114236" y="387139"/>
                </a:cubicBezTo>
                <a:cubicBezTo>
                  <a:pt x="1112379" y="384291"/>
                  <a:pt x="1109799" y="382165"/>
                  <a:pt x="1106497" y="380762"/>
                </a:cubicBezTo>
                <a:cubicBezTo>
                  <a:pt x="1103195" y="379359"/>
                  <a:pt x="1098902" y="378657"/>
                  <a:pt x="1093619" y="378657"/>
                </a:cubicBezTo>
                <a:close/>
                <a:moveTo>
                  <a:pt x="2125872" y="370484"/>
                </a:moveTo>
                <a:lnTo>
                  <a:pt x="2173668" y="370484"/>
                </a:lnTo>
                <a:lnTo>
                  <a:pt x="2173668" y="380390"/>
                </a:lnTo>
                <a:lnTo>
                  <a:pt x="2137016" y="380390"/>
                </a:lnTo>
                <a:lnTo>
                  <a:pt x="2137016" y="407013"/>
                </a:lnTo>
                <a:lnTo>
                  <a:pt x="2171192" y="407013"/>
                </a:lnTo>
                <a:lnTo>
                  <a:pt x="2171192" y="416424"/>
                </a:lnTo>
                <a:lnTo>
                  <a:pt x="2137016" y="416424"/>
                </a:lnTo>
                <a:lnTo>
                  <a:pt x="2137016" y="446389"/>
                </a:lnTo>
                <a:lnTo>
                  <a:pt x="2176764" y="446389"/>
                </a:lnTo>
                <a:lnTo>
                  <a:pt x="2176764" y="456419"/>
                </a:lnTo>
                <a:lnTo>
                  <a:pt x="2125872" y="456419"/>
                </a:lnTo>
                <a:close/>
                <a:moveTo>
                  <a:pt x="2030622" y="370484"/>
                </a:moveTo>
                <a:lnTo>
                  <a:pt x="2052415" y="370484"/>
                </a:lnTo>
                <a:cubicBezTo>
                  <a:pt x="2058441" y="370484"/>
                  <a:pt x="2063539" y="370918"/>
                  <a:pt x="2067708" y="371785"/>
                </a:cubicBezTo>
                <a:cubicBezTo>
                  <a:pt x="2071876" y="372651"/>
                  <a:pt x="2075261" y="374075"/>
                  <a:pt x="2077861" y="376057"/>
                </a:cubicBezTo>
                <a:cubicBezTo>
                  <a:pt x="2080462" y="378038"/>
                  <a:pt x="2082340" y="380659"/>
                  <a:pt x="2083495" y="383920"/>
                </a:cubicBezTo>
                <a:cubicBezTo>
                  <a:pt x="2084651" y="387180"/>
                  <a:pt x="2085229" y="391163"/>
                  <a:pt x="2085229" y="395869"/>
                </a:cubicBezTo>
                <a:cubicBezTo>
                  <a:pt x="2085229" y="403298"/>
                  <a:pt x="2083784" y="408932"/>
                  <a:pt x="2080895" y="412771"/>
                </a:cubicBezTo>
                <a:cubicBezTo>
                  <a:pt x="2078006" y="416609"/>
                  <a:pt x="2073589" y="419189"/>
                  <a:pt x="2067646" y="420510"/>
                </a:cubicBezTo>
                <a:lnTo>
                  <a:pt x="2093401" y="456419"/>
                </a:lnTo>
                <a:lnTo>
                  <a:pt x="2080276" y="456419"/>
                </a:lnTo>
                <a:lnTo>
                  <a:pt x="2056625" y="421748"/>
                </a:lnTo>
                <a:cubicBezTo>
                  <a:pt x="2055965" y="421831"/>
                  <a:pt x="2055284" y="421872"/>
                  <a:pt x="2054582" y="421872"/>
                </a:cubicBezTo>
                <a:cubicBezTo>
                  <a:pt x="2053881" y="421872"/>
                  <a:pt x="2053158" y="421872"/>
                  <a:pt x="2052415" y="421872"/>
                </a:cubicBezTo>
                <a:lnTo>
                  <a:pt x="2041766" y="421872"/>
                </a:lnTo>
                <a:lnTo>
                  <a:pt x="2041766" y="456419"/>
                </a:lnTo>
                <a:lnTo>
                  <a:pt x="2030622" y="456419"/>
                </a:lnTo>
                <a:close/>
                <a:moveTo>
                  <a:pt x="1954422" y="370484"/>
                </a:moveTo>
                <a:lnTo>
                  <a:pt x="2002218" y="370484"/>
                </a:lnTo>
                <a:lnTo>
                  <a:pt x="2002218" y="380390"/>
                </a:lnTo>
                <a:lnTo>
                  <a:pt x="1965566" y="380390"/>
                </a:lnTo>
                <a:lnTo>
                  <a:pt x="1965566" y="407013"/>
                </a:lnTo>
                <a:lnTo>
                  <a:pt x="1999742" y="407013"/>
                </a:lnTo>
                <a:lnTo>
                  <a:pt x="1999742" y="416424"/>
                </a:lnTo>
                <a:lnTo>
                  <a:pt x="1965566" y="416424"/>
                </a:lnTo>
                <a:lnTo>
                  <a:pt x="1965566" y="446389"/>
                </a:lnTo>
                <a:lnTo>
                  <a:pt x="2005314" y="446389"/>
                </a:lnTo>
                <a:lnTo>
                  <a:pt x="2005314" y="456419"/>
                </a:lnTo>
                <a:lnTo>
                  <a:pt x="1954422" y="456419"/>
                </a:lnTo>
                <a:close/>
                <a:moveTo>
                  <a:pt x="1859172" y="370484"/>
                </a:moveTo>
                <a:lnTo>
                  <a:pt x="1870316" y="370484"/>
                </a:lnTo>
                <a:lnTo>
                  <a:pt x="1870316" y="405527"/>
                </a:lnTo>
                <a:lnTo>
                  <a:pt x="1912788" y="405527"/>
                </a:lnTo>
                <a:lnTo>
                  <a:pt x="1912788" y="370484"/>
                </a:lnTo>
                <a:lnTo>
                  <a:pt x="1924056" y="370484"/>
                </a:lnTo>
                <a:lnTo>
                  <a:pt x="1924056" y="456419"/>
                </a:lnTo>
                <a:lnTo>
                  <a:pt x="1912788" y="456419"/>
                </a:lnTo>
                <a:lnTo>
                  <a:pt x="1912788" y="414814"/>
                </a:lnTo>
                <a:lnTo>
                  <a:pt x="1870316" y="414814"/>
                </a:lnTo>
                <a:lnTo>
                  <a:pt x="1870316" y="456419"/>
                </a:lnTo>
                <a:lnTo>
                  <a:pt x="1859172" y="456419"/>
                </a:lnTo>
                <a:close/>
                <a:moveTo>
                  <a:pt x="1411497" y="370484"/>
                </a:moveTo>
                <a:lnTo>
                  <a:pt x="1422641" y="370484"/>
                </a:lnTo>
                <a:lnTo>
                  <a:pt x="1422641" y="446389"/>
                </a:lnTo>
                <a:lnTo>
                  <a:pt x="1459913" y="446389"/>
                </a:lnTo>
                <a:lnTo>
                  <a:pt x="1459913" y="456419"/>
                </a:lnTo>
                <a:lnTo>
                  <a:pt x="1411497" y="456419"/>
                </a:lnTo>
                <a:close/>
                <a:moveTo>
                  <a:pt x="1259097" y="370484"/>
                </a:moveTo>
                <a:lnTo>
                  <a:pt x="1280890" y="370484"/>
                </a:lnTo>
                <a:cubicBezTo>
                  <a:pt x="1286916" y="370484"/>
                  <a:pt x="1292014" y="370918"/>
                  <a:pt x="1296183" y="371785"/>
                </a:cubicBezTo>
                <a:cubicBezTo>
                  <a:pt x="1300351" y="372651"/>
                  <a:pt x="1303736" y="374075"/>
                  <a:pt x="1306336" y="376057"/>
                </a:cubicBezTo>
                <a:cubicBezTo>
                  <a:pt x="1308937" y="378038"/>
                  <a:pt x="1310815" y="380659"/>
                  <a:pt x="1311970" y="383920"/>
                </a:cubicBezTo>
                <a:cubicBezTo>
                  <a:pt x="1313126" y="387180"/>
                  <a:pt x="1313704" y="391163"/>
                  <a:pt x="1313704" y="395869"/>
                </a:cubicBezTo>
                <a:cubicBezTo>
                  <a:pt x="1313704" y="403298"/>
                  <a:pt x="1312259" y="408932"/>
                  <a:pt x="1309370" y="412771"/>
                </a:cubicBezTo>
                <a:cubicBezTo>
                  <a:pt x="1306481" y="416609"/>
                  <a:pt x="1302064" y="419189"/>
                  <a:pt x="1296121" y="420510"/>
                </a:cubicBezTo>
                <a:lnTo>
                  <a:pt x="1321876" y="456419"/>
                </a:lnTo>
                <a:lnTo>
                  <a:pt x="1308751" y="456419"/>
                </a:lnTo>
                <a:lnTo>
                  <a:pt x="1285100" y="421748"/>
                </a:lnTo>
                <a:cubicBezTo>
                  <a:pt x="1284440" y="421831"/>
                  <a:pt x="1283759" y="421872"/>
                  <a:pt x="1283057" y="421872"/>
                </a:cubicBezTo>
                <a:cubicBezTo>
                  <a:pt x="1282356" y="421872"/>
                  <a:pt x="1281633" y="421872"/>
                  <a:pt x="1280890" y="421872"/>
                </a:cubicBezTo>
                <a:lnTo>
                  <a:pt x="1270241" y="421872"/>
                </a:lnTo>
                <a:lnTo>
                  <a:pt x="1270241" y="456419"/>
                </a:lnTo>
                <a:lnTo>
                  <a:pt x="1259097" y="456419"/>
                </a:lnTo>
                <a:close/>
                <a:moveTo>
                  <a:pt x="1163476" y="370484"/>
                </a:moveTo>
                <a:lnTo>
                  <a:pt x="1174496" y="370484"/>
                </a:lnTo>
                <a:lnTo>
                  <a:pt x="1174496" y="426206"/>
                </a:lnTo>
                <a:cubicBezTo>
                  <a:pt x="1174496" y="430333"/>
                  <a:pt x="1174868" y="433780"/>
                  <a:pt x="1175610" y="436545"/>
                </a:cubicBezTo>
                <a:cubicBezTo>
                  <a:pt x="1176353" y="439311"/>
                  <a:pt x="1177571" y="441519"/>
                  <a:pt x="1179263" y="443170"/>
                </a:cubicBezTo>
                <a:cubicBezTo>
                  <a:pt x="1180956" y="444821"/>
                  <a:pt x="1183164" y="446018"/>
                  <a:pt x="1185888" y="446761"/>
                </a:cubicBezTo>
                <a:cubicBezTo>
                  <a:pt x="1188612" y="447504"/>
                  <a:pt x="1191955" y="447875"/>
                  <a:pt x="1195918" y="447875"/>
                </a:cubicBezTo>
                <a:cubicBezTo>
                  <a:pt x="1200045" y="447875"/>
                  <a:pt x="1203492" y="447504"/>
                  <a:pt x="1206257" y="446761"/>
                </a:cubicBezTo>
                <a:cubicBezTo>
                  <a:pt x="1209023" y="446018"/>
                  <a:pt x="1211231" y="444821"/>
                  <a:pt x="1212882" y="443170"/>
                </a:cubicBezTo>
                <a:cubicBezTo>
                  <a:pt x="1214533" y="441519"/>
                  <a:pt x="1215688" y="439311"/>
                  <a:pt x="1216349" y="436545"/>
                </a:cubicBezTo>
                <a:cubicBezTo>
                  <a:pt x="1217009" y="433780"/>
                  <a:pt x="1217339" y="430333"/>
                  <a:pt x="1217339" y="426206"/>
                </a:cubicBezTo>
                <a:lnTo>
                  <a:pt x="1217339" y="370484"/>
                </a:lnTo>
                <a:lnTo>
                  <a:pt x="1228360" y="370484"/>
                </a:lnTo>
                <a:lnTo>
                  <a:pt x="1228360" y="428682"/>
                </a:lnTo>
                <a:cubicBezTo>
                  <a:pt x="1228360" y="438836"/>
                  <a:pt x="1225636" y="446203"/>
                  <a:pt x="1220187" y="450785"/>
                </a:cubicBezTo>
                <a:cubicBezTo>
                  <a:pt x="1214739" y="455367"/>
                  <a:pt x="1206608" y="457657"/>
                  <a:pt x="1195794" y="457657"/>
                </a:cubicBezTo>
                <a:cubicBezTo>
                  <a:pt x="1184980" y="457657"/>
                  <a:pt x="1176890" y="455449"/>
                  <a:pt x="1171524" y="451033"/>
                </a:cubicBezTo>
                <a:cubicBezTo>
                  <a:pt x="1166159" y="446616"/>
                  <a:pt x="1163476" y="439166"/>
                  <a:pt x="1163476" y="428682"/>
                </a:cubicBezTo>
                <a:close/>
                <a:moveTo>
                  <a:pt x="962698" y="370484"/>
                </a:moveTo>
                <a:lnTo>
                  <a:pt x="975576" y="370484"/>
                </a:lnTo>
                <a:lnTo>
                  <a:pt x="998731" y="409366"/>
                </a:lnTo>
                <a:lnTo>
                  <a:pt x="999474" y="409366"/>
                </a:lnTo>
                <a:lnTo>
                  <a:pt x="1022506" y="370484"/>
                </a:lnTo>
                <a:lnTo>
                  <a:pt x="1034764" y="370484"/>
                </a:lnTo>
                <a:lnTo>
                  <a:pt x="1004180" y="419395"/>
                </a:lnTo>
                <a:lnTo>
                  <a:pt x="1004180" y="456419"/>
                </a:lnTo>
                <a:lnTo>
                  <a:pt x="993035" y="456419"/>
                </a:lnTo>
                <a:lnTo>
                  <a:pt x="993035" y="419519"/>
                </a:lnTo>
                <a:close/>
                <a:moveTo>
                  <a:pt x="811422" y="370484"/>
                </a:moveTo>
                <a:lnTo>
                  <a:pt x="836187" y="370484"/>
                </a:lnTo>
                <a:cubicBezTo>
                  <a:pt x="842378" y="370484"/>
                  <a:pt x="848012" y="371042"/>
                  <a:pt x="853089" y="372156"/>
                </a:cubicBezTo>
                <a:cubicBezTo>
                  <a:pt x="858166" y="373271"/>
                  <a:pt x="862521" y="375396"/>
                  <a:pt x="866153" y="378533"/>
                </a:cubicBezTo>
                <a:cubicBezTo>
                  <a:pt x="869785" y="381670"/>
                  <a:pt x="872612" y="386045"/>
                  <a:pt x="874635" y="391659"/>
                </a:cubicBezTo>
                <a:cubicBezTo>
                  <a:pt x="876657" y="397272"/>
                  <a:pt x="877669" y="404536"/>
                  <a:pt x="877669" y="413452"/>
                </a:cubicBezTo>
                <a:cubicBezTo>
                  <a:pt x="877669" y="421789"/>
                  <a:pt x="876657" y="428703"/>
                  <a:pt x="874635" y="434192"/>
                </a:cubicBezTo>
                <a:cubicBezTo>
                  <a:pt x="872612" y="439682"/>
                  <a:pt x="869785" y="444078"/>
                  <a:pt x="866153" y="447380"/>
                </a:cubicBezTo>
                <a:cubicBezTo>
                  <a:pt x="862521" y="450682"/>
                  <a:pt x="858166" y="453014"/>
                  <a:pt x="853089" y="454376"/>
                </a:cubicBezTo>
                <a:cubicBezTo>
                  <a:pt x="848012" y="455738"/>
                  <a:pt x="842378" y="456419"/>
                  <a:pt x="836187" y="456419"/>
                </a:cubicBezTo>
                <a:lnTo>
                  <a:pt x="811422" y="456419"/>
                </a:lnTo>
                <a:close/>
                <a:moveTo>
                  <a:pt x="716172" y="370484"/>
                </a:moveTo>
                <a:lnTo>
                  <a:pt x="740937" y="370484"/>
                </a:lnTo>
                <a:cubicBezTo>
                  <a:pt x="747128" y="370484"/>
                  <a:pt x="752762" y="371042"/>
                  <a:pt x="757839" y="372156"/>
                </a:cubicBezTo>
                <a:cubicBezTo>
                  <a:pt x="762916" y="373271"/>
                  <a:pt x="767271" y="375396"/>
                  <a:pt x="770903" y="378533"/>
                </a:cubicBezTo>
                <a:cubicBezTo>
                  <a:pt x="774535" y="381670"/>
                  <a:pt x="777362" y="386045"/>
                  <a:pt x="779385" y="391659"/>
                </a:cubicBezTo>
                <a:cubicBezTo>
                  <a:pt x="781407" y="397272"/>
                  <a:pt x="782419" y="404536"/>
                  <a:pt x="782419" y="413452"/>
                </a:cubicBezTo>
                <a:cubicBezTo>
                  <a:pt x="782419" y="421789"/>
                  <a:pt x="781407" y="428703"/>
                  <a:pt x="779385" y="434192"/>
                </a:cubicBezTo>
                <a:cubicBezTo>
                  <a:pt x="777362" y="439682"/>
                  <a:pt x="774535" y="444078"/>
                  <a:pt x="770903" y="447380"/>
                </a:cubicBezTo>
                <a:cubicBezTo>
                  <a:pt x="767271" y="450682"/>
                  <a:pt x="762916" y="453014"/>
                  <a:pt x="757839" y="454376"/>
                </a:cubicBezTo>
                <a:cubicBezTo>
                  <a:pt x="752762" y="455738"/>
                  <a:pt x="747128" y="456419"/>
                  <a:pt x="740937" y="456419"/>
                </a:cubicBezTo>
                <a:lnTo>
                  <a:pt x="716172" y="456419"/>
                </a:lnTo>
                <a:close/>
                <a:moveTo>
                  <a:pt x="643458" y="370484"/>
                </a:moveTo>
                <a:lnTo>
                  <a:pt x="658317" y="370484"/>
                </a:lnTo>
                <a:lnTo>
                  <a:pt x="690759" y="456419"/>
                </a:lnTo>
                <a:lnTo>
                  <a:pt x="678996" y="456419"/>
                </a:lnTo>
                <a:lnTo>
                  <a:pt x="669709" y="430787"/>
                </a:lnTo>
                <a:lnTo>
                  <a:pt x="631695" y="430787"/>
                </a:lnTo>
                <a:lnTo>
                  <a:pt x="622284" y="456419"/>
                </a:lnTo>
                <a:lnTo>
                  <a:pt x="610892" y="456419"/>
                </a:lnTo>
                <a:close/>
                <a:moveTo>
                  <a:pt x="1722269" y="369246"/>
                </a:moveTo>
                <a:cubicBezTo>
                  <a:pt x="1728378" y="369246"/>
                  <a:pt x="1733744" y="369927"/>
                  <a:pt x="1738367" y="371289"/>
                </a:cubicBezTo>
                <a:cubicBezTo>
                  <a:pt x="1742989" y="372651"/>
                  <a:pt x="1746848" y="375025"/>
                  <a:pt x="1749944" y="378409"/>
                </a:cubicBezTo>
                <a:cubicBezTo>
                  <a:pt x="1753040" y="381794"/>
                  <a:pt x="1755372" y="386313"/>
                  <a:pt x="1756940" y="391968"/>
                </a:cubicBezTo>
                <a:cubicBezTo>
                  <a:pt x="1758509" y="397623"/>
                  <a:pt x="1759293" y="404784"/>
                  <a:pt x="1759293" y="413452"/>
                </a:cubicBezTo>
                <a:cubicBezTo>
                  <a:pt x="1759293" y="422120"/>
                  <a:pt x="1758509" y="429301"/>
                  <a:pt x="1756940" y="434997"/>
                </a:cubicBezTo>
                <a:cubicBezTo>
                  <a:pt x="1755372" y="440693"/>
                  <a:pt x="1753040" y="445213"/>
                  <a:pt x="1749944" y="448556"/>
                </a:cubicBezTo>
                <a:cubicBezTo>
                  <a:pt x="1746848" y="451899"/>
                  <a:pt x="1742989" y="454252"/>
                  <a:pt x="1738367" y="455614"/>
                </a:cubicBezTo>
                <a:cubicBezTo>
                  <a:pt x="1733744" y="456976"/>
                  <a:pt x="1728378" y="457657"/>
                  <a:pt x="1722269" y="457657"/>
                </a:cubicBezTo>
                <a:cubicBezTo>
                  <a:pt x="1716161" y="457657"/>
                  <a:pt x="1710815" y="456976"/>
                  <a:pt x="1706234" y="455614"/>
                </a:cubicBezTo>
                <a:cubicBezTo>
                  <a:pt x="1701652" y="454252"/>
                  <a:pt x="1697793" y="451899"/>
                  <a:pt x="1694656" y="448556"/>
                </a:cubicBezTo>
                <a:cubicBezTo>
                  <a:pt x="1691519" y="445213"/>
                  <a:pt x="1689167" y="440693"/>
                  <a:pt x="1687598" y="434997"/>
                </a:cubicBezTo>
                <a:cubicBezTo>
                  <a:pt x="1686030" y="429301"/>
                  <a:pt x="1685246" y="422120"/>
                  <a:pt x="1685246" y="413452"/>
                </a:cubicBezTo>
                <a:cubicBezTo>
                  <a:pt x="1685246" y="404784"/>
                  <a:pt x="1686030" y="397623"/>
                  <a:pt x="1687598" y="391968"/>
                </a:cubicBezTo>
                <a:cubicBezTo>
                  <a:pt x="1689167" y="386313"/>
                  <a:pt x="1691519" y="381794"/>
                  <a:pt x="1694656" y="378409"/>
                </a:cubicBezTo>
                <a:cubicBezTo>
                  <a:pt x="1697793" y="375025"/>
                  <a:pt x="1701652" y="372651"/>
                  <a:pt x="1706234" y="371289"/>
                </a:cubicBezTo>
                <a:cubicBezTo>
                  <a:pt x="1710815" y="369927"/>
                  <a:pt x="1716161" y="369246"/>
                  <a:pt x="1722269" y="369246"/>
                </a:cubicBezTo>
                <a:close/>
                <a:moveTo>
                  <a:pt x="1631477" y="369246"/>
                </a:moveTo>
                <a:cubicBezTo>
                  <a:pt x="1633458" y="369246"/>
                  <a:pt x="1635501" y="369329"/>
                  <a:pt x="1637606" y="369494"/>
                </a:cubicBezTo>
                <a:cubicBezTo>
                  <a:pt x="1639711" y="369659"/>
                  <a:pt x="1641754" y="369886"/>
                  <a:pt x="1643736" y="370175"/>
                </a:cubicBezTo>
                <a:cubicBezTo>
                  <a:pt x="1645717" y="370464"/>
                  <a:pt x="1647595" y="370815"/>
                  <a:pt x="1649370" y="371227"/>
                </a:cubicBezTo>
                <a:cubicBezTo>
                  <a:pt x="1651145" y="371640"/>
                  <a:pt x="1652651" y="372094"/>
                  <a:pt x="1653889" y="372590"/>
                </a:cubicBezTo>
                <a:lnTo>
                  <a:pt x="1653889" y="382496"/>
                </a:lnTo>
                <a:cubicBezTo>
                  <a:pt x="1651000" y="381340"/>
                  <a:pt x="1647719" y="380473"/>
                  <a:pt x="1644045" y="379895"/>
                </a:cubicBezTo>
                <a:cubicBezTo>
                  <a:pt x="1640372" y="379317"/>
                  <a:pt x="1636347" y="379028"/>
                  <a:pt x="1631972" y="379028"/>
                </a:cubicBezTo>
                <a:cubicBezTo>
                  <a:pt x="1627184" y="379028"/>
                  <a:pt x="1622912" y="379524"/>
                  <a:pt x="1619156" y="380514"/>
                </a:cubicBezTo>
                <a:cubicBezTo>
                  <a:pt x="1615400" y="381505"/>
                  <a:pt x="1612222" y="383280"/>
                  <a:pt x="1609622" y="385839"/>
                </a:cubicBezTo>
                <a:cubicBezTo>
                  <a:pt x="1607022" y="388398"/>
                  <a:pt x="1605040" y="391906"/>
                  <a:pt x="1603678" y="396364"/>
                </a:cubicBezTo>
                <a:cubicBezTo>
                  <a:pt x="1602316" y="400822"/>
                  <a:pt x="1601635" y="406518"/>
                  <a:pt x="1601635" y="413452"/>
                </a:cubicBezTo>
                <a:cubicBezTo>
                  <a:pt x="1601635" y="420799"/>
                  <a:pt x="1602275" y="426722"/>
                  <a:pt x="1603554" y="431221"/>
                </a:cubicBezTo>
                <a:cubicBezTo>
                  <a:pt x="1604834" y="435720"/>
                  <a:pt x="1606753" y="439207"/>
                  <a:pt x="1609312" y="441684"/>
                </a:cubicBezTo>
                <a:cubicBezTo>
                  <a:pt x="1611871" y="444160"/>
                  <a:pt x="1614988" y="445832"/>
                  <a:pt x="1618661" y="446699"/>
                </a:cubicBezTo>
                <a:cubicBezTo>
                  <a:pt x="1622335" y="447566"/>
                  <a:pt x="1626607" y="447999"/>
                  <a:pt x="1631477" y="447999"/>
                </a:cubicBezTo>
                <a:cubicBezTo>
                  <a:pt x="1633458" y="447999"/>
                  <a:pt x="1635790" y="447875"/>
                  <a:pt x="1638473" y="447627"/>
                </a:cubicBezTo>
                <a:cubicBezTo>
                  <a:pt x="1641156" y="447380"/>
                  <a:pt x="1643488" y="446967"/>
                  <a:pt x="1645469" y="446389"/>
                </a:cubicBezTo>
                <a:lnTo>
                  <a:pt x="1645469" y="419767"/>
                </a:lnTo>
                <a:lnTo>
                  <a:pt x="1628258" y="419767"/>
                </a:lnTo>
                <a:lnTo>
                  <a:pt x="1628258" y="410356"/>
                </a:lnTo>
                <a:lnTo>
                  <a:pt x="1656118" y="410356"/>
                </a:lnTo>
                <a:lnTo>
                  <a:pt x="1656118" y="454066"/>
                </a:lnTo>
                <a:cubicBezTo>
                  <a:pt x="1652981" y="455057"/>
                  <a:pt x="1649246" y="455903"/>
                  <a:pt x="1644912" y="456605"/>
                </a:cubicBezTo>
                <a:cubicBezTo>
                  <a:pt x="1640578" y="457306"/>
                  <a:pt x="1635687" y="457657"/>
                  <a:pt x="1630239" y="457657"/>
                </a:cubicBezTo>
                <a:cubicBezTo>
                  <a:pt x="1623965" y="457657"/>
                  <a:pt x="1618352" y="457038"/>
                  <a:pt x="1613398" y="455800"/>
                </a:cubicBezTo>
                <a:cubicBezTo>
                  <a:pt x="1608446" y="454562"/>
                  <a:pt x="1604235" y="452312"/>
                  <a:pt x="1600768" y="449051"/>
                </a:cubicBezTo>
                <a:cubicBezTo>
                  <a:pt x="1597301" y="445791"/>
                  <a:pt x="1594639" y="441292"/>
                  <a:pt x="1592782" y="435555"/>
                </a:cubicBezTo>
                <a:cubicBezTo>
                  <a:pt x="1590924" y="429817"/>
                  <a:pt x="1589996" y="422450"/>
                  <a:pt x="1589996" y="413452"/>
                </a:cubicBezTo>
                <a:cubicBezTo>
                  <a:pt x="1589996" y="405197"/>
                  <a:pt x="1590945" y="398242"/>
                  <a:pt x="1592844" y="392587"/>
                </a:cubicBezTo>
                <a:cubicBezTo>
                  <a:pt x="1594742" y="386933"/>
                  <a:pt x="1597466" y="382372"/>
                  <a:pt x="1601016" y="378905"/>
                </a:cubicBezTo>
                <a:cubicBezTo>
                  <a:pt x="1604566" y="375437"/>
                  <a:pt x="1608920" y="372961"/>
                  <a:pt x="1614080" y="371475"/>
                </a:cubicBezTo>
                <a:cubicBezTo>
                  <a:pt x="1619239" y="369989"/>
                  <a:pt x="1625038" y="369246"/>
                  <a:pt x="1631477" y="369246"/>
                </a:cubicBezTo>
                <a:close/>
                <a:moveTo>
                  <a:pt x="1522244" y="369246"/>
                </a:moveTo>
                <a:cubicBezTo>
                  <a:pt x="1528353" y="369246"/>
                  <a:pt x="1533719" y="369927"/>
                  <a:pt x="1538342" y="371289"/>
                </a:cubicBezTo>
                <a:cubicBezTo>
                  <a:pt x="1542964" y="372651"/>
                  <a:pt x="1546824" y="375025"/>
                  <a:pt x="1549919" y="378409"/>
                </a:cubicBezTo>
                <a:cubicBezTo>
                  <a:pt x="1553015" y="381794"/>
                  <a:pt x="1555347" y="386313"/>
                  <a:pt x="1556915" y="391968"/>
                </a:cubicBezTo>
                <a:cubicBezTo>
                  <a:pt x="1558484" y="397623"/>
                  <a:pt x="1559268" y="404784"/>
                  <a:pt x="1559268" y="413452"/>
                </a:cubicBezTo>
                <a:cubicBezTo>
                  <a:pt x="1559268" y="422120"/>
                  <a:pt x="1558484" y="429301"/>
                  <a:pt x="1556915" y="434997"/>
                </a:cubicBezTo>
                <a:cubicBezTo>
                  <a:pt x="1555347" y="440693"/>
                  <a:pt x="1553015" y="445213"/>
                  <a:pt x="1549919" y="448556"/>
                </a:cubicBezTo>
                <a:cubicBezTo>
                  <a:pt x="1546824" y="451899"/>
                  <a:pt x="1542964" y="454252"/>
                  <a:pt x="1538342" y="455614"/>
                </a:cubicBezTo>
                <a:cubicBezTo>
                  <a:pt x="1533719" y="456976"/>
                  <a:pt x="1528353" y="457657"/>
                  <a:pt x="1522244" y="457657"/>
                </a:cubicBezTo>
                <a:cubicBezTo>
                  <a:pt x="1516136" y="457657"/>
                  <a:pt x="1510791" y="456976"/>
                  <a:pt x="1506209" y="455614"/>
                </a:cubicBezTo>
                <a:cubicBezTo>
                  <a:pt x="1501627" y="454252"/>
                  <a:pt x="1497768" y="451899"/>
                  <a:pt x="1494631" y="448556"/>
                </a:cubicBezTo>
                <a:cubicBezTo>
                  <a:pt x="1491494" y="445213"/>
                  <a:pt x="1489142" y="440693"/>
                  <a:pt x="1487573" y="434997"/>
                </a:cubicBezTo>
                <a:cubicBezTo>
                  <a:pt x="1486005" y="429301"/>
                  <a:pt x="1485221" y="422120"/>
                  <a:pt x="1485221" y="413452"/>
                </a:cubicBezTo>
                <a:cubicBezTo>
                  <a:pt x="1485221" y="404784"/>
                  <a:pt x="1486005" y="397623"/>
                  <a:pt x="1487573" y="391968"/>
                </a:cubicBezTo>
                <a:cubicBezTo>
                  <a:pt x="1489142" y="386313"/>
                  <a:pt x="1491494" y="381794"/>
                  <a:pt x="1494631" y="378409"/>
                </a:cubicBezTo>
                <a:cubicBezTo>
                  <a:pt x="1497768" y="375025"/>
                  <a:pt x="1501627" y="372651"/>
                  <a:pt x="1506209" y="371289"/>
                </a:cubicBezTo>
                <a:cubicBezTo>
                  <a:pt x="1510791" y="369927"/>
                  <a:pt x="1516136" y="369246"/>
                  <a:pt x="1522244" y="369246"/>
                </a:cubicBezTo>
                <a:close/>
                <a:moveTo>
                  <a:pt x="1093619" y="369246"/>
                </a:moveTo>
                <a:cubicBezTo>
                  <a:pt x="1099728" y="369246"/>
                  <a:pt x="1105094" y="369927"/>
                  <a:pt x="1109717" y="371289"/>
                </a:cubicBezTo>
                <a:cubicBezTo>
                  <a:pt x="1114339" y="372651"/>
                  <a:pt x="1118199" y="375025"/>
                  <a:pt x="1121294" y="378409"/>
                </a:cubicBezTo>
                <a:cubicBezTo>
                  <a:pt x="1124390" y="381794"/>
                  <a:pt x="1126722" y="386313"/>
                  <a:pt x="1128290" y="391968"/>
                </a:cubicBezTo>
                <a:cubicBezTo>
                  <a:pt x="1129859" y="397623"/>
                  <a:pt x="1130643" y="404784"/>
                  <a:pt x="1130643" y="413452"/>
                </a:cubicBezTo>
                <a:cubicBezTo>
                  <a:pt x="1130643" y="422120"/>
                  <a:pt x="1129859" y="429301"/>
                  <a:pt x="1128290" y="434997"/>
                </a:cubicBezTo>
                <a:cubicBezTo>
                  <a:pt x="1126722" y="440693"/>
                  <a:pt x="1124390" y="445213"/>
                  <a:pt x="1121294" y="448556"/>
                </a:cubicBezTo>
                <a:cubicBezTo>
                  <a:pt x="1118199" y="451899"/>
                  <a:pt x="1114339" y="454252"/>
                  <a:pt x="1109717" y="455614"/>
                </a:cubicBezTo>
                <a:cubicBezTo>
                  <a:pt x="1105094" y="456976"/>
                  <a:pt x="1099728" y="457657"/>
                  <a:pt x="1093619" y="457657"/>
                </a:cubicBezTo>
                <a:cubicBezTo>
                  <a:pt x="1087511" y="457657"/>
                  <a:pt x="1082165" y="456976"/>
                  <a:pt x="1077584" y="455614"/>
                </a:cubicBezTo>
                <a:cubicBezTo>
                  <a:pt x="1073002" y="454252"/>
                  <a:pt x="1069143" y="451899"/>
                  <a:pt x="1066006" y="448556"/>
                </a:cubicBezTo>
                <a:cubicBezTo>
                  <a:pt x="1062869" y="445213"/>
                  <a:pt x="1060517" y="440693"/>
                  <a:pt x="1058948" y="434997"/>
                </a:cubicBezTo>
                <a:cubicBezTo>
                  <a:pt x="1057380" y="429301"/>
                  <a:pt x="1056596" y="422120"/>
                  <a:pt x="1056596" y="413452"/>
                </a:cubicBezTo>
                <a:cubicBezTo>
                  <a:pt x="1056596" y="404784"/>
                  <a:pt x="1057380" y="397623"/>
                  <a:pt x="1058948" y="391968"/>
                </a:cubicBezTo>
                <a:cubicBezTo>
                  <a:pt x="1060517" y="386313"/>
                  <a:pt x="1062869" y="381794"/>
                  <a:pt x="1066006" y="378409"/>
                </a:cubicBezTo>
                <a:cubicBezTo>
                  <a:pt x="1069143" y="375025"/>
                  <a:pt x="1073002" y="372651"/>
                  <a:pt x="1077584" y="371289"/>
                </a:cubicBezTo>
                <a:cubicBezTo>
                  <a:pt x="1082165" y="369927"/>
                  <a:pt x="1087511" y="369246"/>
                  <a:pt x="1093619" y="369246"/>
                </a:cubicBezTo>
                <a:close/>
                <a:moveTo>
                  <a:pt x="184597" y="178247"/>
                </a:moveTo>
                <a:lnTo>
                  <a:pt x="184597" y="300640"/>
                </a:lnTo>
                <a:lnTo>
                  <a:pt x="245794" y="300641"/>
                </a:lnTo>
                <a:cubicBezTo>
                  <a:pt x="279592" y="300641"/>
                  <a:pt x="306991" y="273242"/>
                  <a:pt x="306991" y="239444"/>
                </a:cubicBezTo>
                <a:cubicBezTo>
                  <a:pt x="306991" y="205646"/>
                  <a:pt x="279592" y="178247"/>
                  <a:pt x="245794" y="178247"/>
                </a:cubicBezTo>
                <a:close/>
                <a:moveTo>
                  <a:pt x="239444" y="83694"/>
                </a:moveTo>
                <a:lnTo>
                  <a:pt x="284145" y="131523"/>
                </a:lnTo>
                <a:lnTo>
                  <a:pt x="349575" y="129312"/>
                </a:lnTo>
                <a:lnTo>
                  <a:pt x="347364" y="194742"/>
                </a:lnTo>
                <a:lnTo>
                  <a:pt x="395193" y="239444"/>
                </a:lnTo>
                <a:lnTo>
                  <a:pt x="347364" y="284145"/>
                </a:lnTo>
                <a:lnTo>
                  <a:pt x="349575" y="349575"/>
                </a:lnTo>
                <a:lnTo>
                  <a:pt x="284145" y="347364"/>
                </a:lnTo>
                <a:lnTo>
                  <a:pt x="239444" y="395193"/>
                </a:lnTo>
                <a:lnTo>
                  <a:pt x="194742" y="347364"/>
                </a:lnTo>
                <a:lnTo>
                  <a:pt x="129312" y="349575"/>
                </a:lnTo>
                <a:lnTo>
                  <a:pt x="131523" y="284145"/>
                </a:lnTo>
                <a:lnTo>
                  <a:pt x="83694" y="239444"/>
                </a:lnTo>
                <a:lnTo>
                  <a:pt x="131523" y="194742"/>
                </a:lnTo>
                <a:lnTo>
                  <a:pt x="129312" y="129312"/>
                </a:lnTo>
                <a:lnTo>
                  <a:pt x="194742" y="131523"/>
                </a:lnTo>
                <a:close/>
                <a:moveTo>
                  <a:pt x="2066246" y="48339"/>
                </a:moveTo>
                <a:cubicBezTo>
                  <a:pt x="2055476" y="48339"/>
                  <a:pt x="2046637" y="49762"/>
                  <a:pt x="2039728" y="52606"/>
                </a:cubicBezTo>
                <a:cubicBezTo>
                  <a:pt x="2032819" y="55451"/>
                  <a:pt x="2027434" y="59922"/>
                  <a:pt x="2023574" y="66018"/>
                </a:cubicBezTo>
                <a:cubicBezTo>
                  <a:pt x="2019713" y="72114"/>
                  <a:pt x="2017071" y="79988"/>
                  <a:pt x="2015649" y="89640"/>
                </a:cubicBezTo>
                <a:cubicBezTo>
                  <a:pt x="2014226" y="99292"/>
                  <a:pt x="2013515" y="110823"/>
                  <a:pt x="2013515" y="124234"/>
                </a:cubicBezTo>
                <a:cubicBezTo>
                  <a:pt x="2013515" y="138052"/>
                  <a:pt x="2014226" y="149736"/>
                  <a:pt x="2015649" y="159286"/>
                </a:cubicBezTo>
                <a:cubicBezTo>
                  <a:pt x="2017071" y="168837"/>
                  <a:pt x="2019713" y="176558"/>
                  <a:pt x="2023574" y="182451"/>
                </a:cubicBezTo>
                <a:cubicBezTo>
                  <a:pt x="2027434" y="188344"/>
                  <a:pt x="2032819" y="192662"/>
                  <a:pt x="2039728" y="195405"/>
                </a:cubicBezTo>
                <a:cubicBezTo>
                  <a:pt x="2046637" y="198148"/>
                  <a:pt x="2055476" y="199520"/>
                  <a:pt x="2066246" y="199520"/>
                </a:cubicBezTo>
                <a:cubicBezTo>
                  <a:pt x="2077015" y="199520"/>
                  <a:pt x="2085804" y="198148"/>
                  <a:pt x="2092611" y="195405"/>
                </a:cubicBezTo>
                <a:cubicBezTo>
                  <a:pt x="2099418" y="192662"/>
                  <a:pt x="2104752" y="188344"/>
                  <a:pt x="2108613" y="182451"/>
                </a:cubicBezTo>
                <a:cubicBezTo>
                  <a:pt x="2112474" y="176558"/>
                  <a:pt x="2115115" y="168837"/>
                  <a:pt x="2116538" y="159286"/>
                </a:cubicBezTo>
                <a:cubicBezTo>
                  <a:pt x="2117960" y="149736"/>
                  <a:pt x="2118671" y="138052"/>
                  <a:pt x="2118671" y="124234"/>
                </a:cubicBezTo>
                <a:cubicBezTo>
                  <a:pt x="2118671" y="110823"/>
                  <a:pt x="2117960" y="99292"/>
                  <a:pt x="2116538" y="89640"/>
                </a:cubicBezTo>
                <a:cubicBezTo>
                  <a:pt x="2115115" y="79988"/>
                  <a:pt x="2112474" y="72114"/>
                  <a:pt x="2108613" y="66018"/>
                </a:cubicBezTo>
                <a:cubicBezTo>
                  <a:pt x="2104752" y="59922"/>
                  <a:pt x="2099418" y="55451"/>
                  <a:pt x="2092611" y="52606"/>
                </a:cubicBezTo>
                <a:cubicBezTo>
                  <a:pt x="2085804" y="49762"/>
                  <a:pt x="2077015" y="48339"/>
                  <a:pt x="2066246" y="48339"/>
                </a:cubicBezTo>
                <a:close/>
                <a:moveTo>
                  <a:pt x="1561421" y="48339"/>
                </a:moveTo>
                <a:cubicBezTo>
                  <a:pt x="1550651" y="48339"/>
                  <a:pt x="1541812" y="49762"/>
                  <a:pt x="1534903" y="52606"/>
                </a:cubicBezTo>
                <a:cubicBezTo>
                  <a:pt x="1527994" y="55451"/>
                  <a:pt x="1522609" y="59922"/>
                  <a:pt x="1518749" y="66018"/>
                </a:cubicBezTo>
                <a:cubicBezTo>
                  <a:pt x="1514888" y="72114"/>
                  <a:pt x="1512246" y="79988"/>
                  <a:pt x="1510824" y="89640"/>
                </a:cubicBezTo>
                <a:cubicBezTo>
                  <a:pt x="1509401" y="99292"/>
                  <a:pt x="1508690" y="110823"/>
                  <a:pt x="1508690" y="124234"/>
                </a:cubicBezTo>
                <a:cubicBezTo>
                  <a:pt x="1508690" y="138052"/>
                  <a:pt x="1509401" y="149736"/>
                  <a:pt x="1510824" y="159286"/>
                </a:cubicBezTo>
                <a:cubicBezTo>
                  <a:pt x="1512246" y="168837"/>
                  <a:pt x="1514888" y="176558"/>
                  <a:pt x="1518749" y="182451"/>
                </a:cubicBezTo>
                <a:cubicBezTo>
                  <a:pt x="1522609" y="188344"/>
                  <a:pt x="1527994" y="192662"/>
                  <a:pt x="1534903" y="195405"/>
                </a:cubicBezTo>
                <a:cubicBezTo>
                  <a:pt x="1541812" y="198148"/>
                  <a:pt x="1550651" y="199520"/>
                  <a:pt x="1561421" y="199520"/>
                </a:cubicBezTo>
                <a:cubicBezTo>
                  <a:pt x="1572190" y="199520"/>
                  <a:pt x="1580979" y="198148"/>
                  <a:pt x="1587786" y="195405"/>
                </a:cubicBezTo>
                <a:cubicBezTo>
                  <a:pt x="1594593" y="192662"/>
                  <a:pt x="1599927" y="188344"/>
                  <a:pt x="1603788" y="182451"/>
                </a:cubicBezTo>
                <a:cubicBezTo>
                  <a:pt x="1607649" y="176558"/>
                  <a:pt x="1610290" y="168837"/>
                  <a:pt x="1611713" y="159286"/>
                </a:cubicBezTo>
                <a:cubicBezTo>
                  <a:pt x="1613135" y="149736"/>
                  <a:pt x="1613846" y="138052"/>
                  <a:pt x="1613846" y="124234"/>
                </a:cubicBezTo>
                <a:cubicBezTo>
                  <a:pt x="1613846" y="110823"/>
                  <a:pt x="1613135" y="99292"/>
                  <a:pt x="1611713" y="89640"/>
                </a:cubicBezTo>
                <a:cubicBezTo>
                  <a:pt x="1610290" y="79988"/>
                  <a:pt x="1607649" y="72114"/>
                  <a:pt x="1603788" y="66018"/>
                </a:cubicBezTo>
                <a:cubicBezTo>
                  <a:pt x="1599927" y="59922"/>
                  <a:pt x="1594593" y="55451"/>
                  <a:pt x="1587786" y="52606"/>
                </a:cubicBezTo>
                <a:cubicBezTo>
                  <a:pt x="1580979" y="49762"/>
                  <a:pt x="1572190" y="48339"/>
                  <a:pt x="1561421" y="48339"/>
                </a:cubicBezTo>
                <a:close/>
                <a:moveTo>
                  <a:pt x="239443" y="26641"/>
                </a:moveTo>
                <a:cubicBezTo>
                  <a:pt x="121915" y="26641"/>
                  <a:pt x="26640" y="121916"/>
                  <a:pt x="26640" y="239444"/>
                </a:cubicBezTo>
                <a:cubicBezTo>
                  <a:pt x="26640" y="356972"/>
                  <a:pt x="121915" y="452247"/>
                  <a:pt x="239443" y="452247"/>
                </a:cubicBezTo>
                <a:cubicBezTo>
                  <a:pt x="356971" y="452247"/>
                  <a:pt x="452246" y="356972"/>
                  <a:pt x="452246" y="239444"/>
                </a:cubicBezTo>
                <a:cubicBezTo>
                  <a:pt x="452246" y="121916"/>
                  <a:pt x="356971" y="26641"/>
                  <a:pt x="239443" y="26641"/>
                </a:cubicBezTo>
                <a:close/>
                <a:moveTo>
                  <a:pt x="1282224" y="18469"/>
                </a:moveTo>
                <a:lnTo>
                  <a:pt x="1322153" y="18469"/>
                </a:lnTo>
                <a:lnTo>
                  <a:pt x="1322153" y="194948"/>
                </a:lnTo>
                <a:lnTo>
                  <a:pt x="1409021" y="194948"/>
                </a:lnTo>
                <a:lnTo>
                  <a:pt x="1409021" y="230000"/>
                </a:lnTo>
                <a:lnTo>
                  <a:pt x="1282224" y="230000"/>
                </a:lnTo>
                <a:close/>
                <a:moveTo>
                  <a:pt x="1082199" y="18469"/>
                </a:moveTo>
                <a:lnTo>
                  <a:pt x="1207472" y="18469"/>
                </a:lnTo>
                <a:lnTo>
                  <a:pt x="1207472" y="53216"/>
                </a:lnTo>
                <a:lnTo>
                  <a:pt x="1122128" y="53216"/>
                </a:lnTo>
                <a:lnTo>
                  <a:pt x="1122128" y="104422"/>
                </a:lnTo>
                <a:lnTo>
                  <a:pt x="1201376" y="104422"/>
                </a:lnTo>
                <a:lnTo>
                  <a:pt x="1201376" y="137646"/>
                </a:lnTo>
                <a:lnTo>
                  <a:pt x="1122128" y="137646"/>
                </a:lnTo>
                <a:lnTo>
                  <a:pt x="1122128" y="194948"/>
                </a:lnTo>
                <a:lnTo>
                  <a:pt x="1212958" y="194948"/>
                </a:lnTo>
                <a:lnTo>
                  <a:pt x="1212958" y="230000"/>
                </a:lnTo>
                <a:lnTo>
                  <a:pt x="1082199" y="230000"/>
                </a:lnTo>
                <a:close/>
                <a:moveTo>
                  <a:pt x="825024" y="18469"/>
                </a:moveTo>
                <a:lnTo>
                  <a:pt x="864953" y="18469"/>
                </a:lnTo>
                <a:lnTo>
                  <a:pt x="864953" y="100155"/>
                </a:lnTo>
                <a:lnTo>
                  <a:pt x="955478" y="100155"/>
                </a:lnTo>
                <a:lnTo>
                  <a:pt x="955478" y="18469"/>
                </a:lnTo>
                <a:lnTo>
                  <a:pt x="995407" y="18469"/>
                </a:lnTo>
                <a:lnTo>
                  <a:pt x="995407" y="230000"/>
                </a:lnTo>
                <a:lnTo>
                  <a:pt x="955478" y="230000"/>
                </a:lnTo>
                <a:lnTo>
                  <a:pt x="955478" y="133378"/>
                </a:lnTo>
                <a:lnTo>
                  <a:pt x="864953" y="133378"/>
                </a:lnTo>
                <a:lnTo>
                  <a:pt x="864953" y="230000"/>
                </a:lnTo>
                <a:lnTo>
                  <a:pt x="825024" y="230000"/>
                </a:lnTo>
                <a:close/>
                <a:moveTo>
                  <a:pt x="615017" y="18469"/>
                </a:moveTo>
                <a:lnTo>
                  <a:pt x="769855" y="18469"/>
                </a:lnTo>
                <a:lnTo>
                  <a:pt x="769855" y="53521"/>
                </a:lnTo>
                <a:lnTo>
                  <a:pt x="712248" y="53521"/>
                </a:lnTo>
                <a:lnTo>
                  <a:pt x="712248" y="230000"/>
                </a:lnTo>
                <a:lnTo>
                  <a:pt x="672319" y="230000"/>
                </a:lnTo>
                <a:lnTo>
                  <a:pt x="672319" y="53521"/>
                </a:lnTo>
                <a:lnTo>
                  <a:pt x="615017" y="53521"/>
                </a:lnTo>
                <a:close/>
                <a:moveTo>
                  <a:pt x="2066246" y="15421"/>
                </a:moveTo>
                <a:cubicBezTo>
                  <a:pt x="2081486" y="15421"/>
                  <a:pt x="2094948" y="17097"/>
                  <a:pt x="2106632" y="20450"/>
                </a:cubicBezTo>
                <a:cubicBezTo>
                  <a:pt x="2118316" y="23803"/>
                  <a:pt x="2128171" y="29594"/>
                  <a:pt x="2136197" y="37824"/>
                </a:cubicBezTo>
                <a:cubicBezTo>
                  <a:pt x="2144224" y="46053"/>
                  <a:pt x="2150269" y="57178"/>
                  <a:pt x="2154333" y="71199"/>
                </a:cubicBezTo>
                <a:cubicBezTo>
                  <a:pt x="2158397" y="85220"/>
                  <a:pt x="2160429" y="102898"/>
                  <a:pt x="2160429" y="124234"/>
                </a:cubicBezTo>
                <a:cubicBezTo>
                  <a:pt x="2160429" y="145774"/>
                  <a:pt x="2158397" y="163554"/>
                  <a:pt x="2154333" y="177574"/>
                </a:cubicBezTo>
                <a:cubicBezTo>
                  <a:pt x="2150269" y="191595"/>
                  <a:pt x="2144224" y="202720"/>
                  <a:pt x="2136197" y="210950"/>
                </a:cubicBezTo>
                <a:cubicBezTo>
                  <a:pt x="2128171" y="219180"/>
                  <a:pt x="2118316" y="224920"/>
                  <a:pt x="2106632" y="228171"/>
                </a:cubicBezTo>
                <a:cubicBezTo>
                  <a:pt x="2094948" y="231422"/>
                  <a:pt x="2081486" y="233048"/>
                  <a:pt x="2066246" y="233048"/>
                </a:cubicBezTo>
                <a:cubicBezTo>
                  <a:pt x="2051006" y="233048"/>
                  <a:pt x="2037493" y="231422"/>
                  <a:pt x="2025707" y="228171"/>
                </a:cubicBezTo>
                <a:cubicBezTo>
                  <a:pt x="2013922" y="224920"/>
                  <a:pt x="2004066" y="219180"/>
                  <a:pt x="1996142" y="210950"/>
                </a:cubicBezTo>
                <a:cubicBezTo>
                  <a:pt x="1988217" y="202720"/>
                  <a:pt x="1982172" y="191595"/>
                  <a:pt x="1978006" y="177574"/>
                </a:cubicBezTo>
                <a:cubicBezTo>
                  <a:pt x="1973840" y="163554"/>
                  <a:pt x="1971758" y="145774"/>
                  <a:pt x="1971758" y="124234"/>
                </a:cubicBezTo>
                <a:cubicBezTo>
                  <a:pt x="1971758" y="102898"/>
                  <a:pt x="1973840" y="85220"/>
                  <a:pt x="1978006" y="71199"/>
                </a:cubicBezTo>
                <a:cubicBezTo>
                  <a:pt x="1982172" y="57178"/>
                  <a:pt x="1988217" y="46053"/>
                  <a:pt x="1996142" y="37824"/>
                </a:cubicBezTo>
                <a:cubicBezTo>
                  <a:pt x="2004066" y="29594"/>
                  <a:pt x="2013922" y="23803"/>
                  <a:pt x="2025707" y="20450"/>
                </a:cubicBezTo>
                <a:cubicBezTo>
                  <a:pt x="2037493" y="17097"/>
                  <a:pt x="2051006" y="15421"/>
                  <a:pt x="2066246" y="15421"/>
                </a:cubicBezTo>
                <a:close/>
                <a:moveTo>
                  <a:pt x="1838179" y="15421"/>
                </a:moveTo>
                <a:cubicBezTo>
                  <a:pt x="1843056" y="15421"/>
                  <a:pt x="1848136" y="15624"/>
                  <a:pt x="1853419" y="16030"/>
                </a:cubicBezTo>
                <a:cubicBezTo>
                  <a:pt x="1858702" y="16437"/>
                  <a:pt x="1863884" y="16945"/>
                  <a:pt x="1868964" y="17554"/>
                </a:cubicBezTo>
                <a:cubicBezTo>
                  <a:pt x="1874044" y="18164"/>
                  <a:pt x="1878768" y="18926"/>
                  <a:pt x="1883137" y="19840"/>
                </a:cubicBezTo>
                <a:cubicBezTo>
                  <a:pt x="1887506" y="20755"/>
                  <a:pt x="1891214" y="21822"/>
                  <a:pt x="1894262" y="23041"/>
                </a:cubicBezTo>
                <a:lnTo>
                  <a:pt x="1894262" y="58398"/>
                </a:lnTo>
                <a:cubicBezTo>
                  <a:pt x="1886541" y="55553"/>
                  <a:pt x="1878159" y="53419"/>
                  <a:pt x="1869116" y="51997"/>
                </a:cubicBezTo>
                <a:cubicBezTo>
                  <a:pt x="1860074" y="50574"/>
                  <a:pt x="1850676" y="49863"/>
                  <a:pt x="1840922" y="49863"/>
                </a:cubicBezTo>
                <a:cubicBezTo>
                  <a:pt x="1830153" y="49863"/>
                  <a:pt x="1820755" y="50981"/>
                  <a:pt x="1812728" y="53216"/>
                </a:cubicBezTo>
                <a:cubicBezTo>
                  <a:pt x="1804702" y="55451"/>
                  <a:pt x="1797996" y="59414"/>
                  <a:pt x="1792611" y="65103"/>
                </a:cubicBezTo>
                <a:cubicBezTo>
                  <a:pt x="1787227" y="70793"/>
                  <a:pt x="1783213" y="78413"/>
                  <a:pt x="1780572" y="87963"/>
                </a:cubicBezTo>
                <a:cubicBezTo>
                  <a:pt x="1777930" y="97514"/>
                  <a:pt x="1776609" y="109604"/>
                  <a:pt x="1776609" y="124234"/>
                </a:cubicBezTo>
                <a:cubicBezTo>
                  <a:pt x="1776609" y="139678"/>
                  <a:pt x="1777829" y="152276"/>
                  <a:pt x="1780267" y="162030"/>
                </a:cubicBezTo>
                <a:cubicBezTo>
                  <a:pt x="1782705" y="171783"/>
                  <a:pt x="1786465" y="179403"/>
                  <a:pt x="1791545" y="184890"/>
                </a:cubicBezTo>
                <a:cubicBezTo>
                  <a:pt x="1796625" y="190376"/>
                  <a:pt x="1803076" y="194135"/>
                  <a:pt x="1810899" y="196167"/>
                </a:cubicBezTo>
                <a:cubicBezTo>
                  <a:pt x="1818723" y="198199"/>
                  <a:pt x="1828121" y="199215"/>
                  <a:pt x="1839093" y="199215"/>
                </a:cubicBezTo>
                <a:cubicBezTo>
                  <a:pt x="1843767" y="199215"/>
                  <a:pt x="1848390" y="199063"/>
                  <a:pt x="1852962" y="198758"/>
                </a:cubicBezTo>
                <a:cubicBezTo>
                  <a:pt x="1857534" y="198453"/>
                  <a:pt x="1861750" y="197793"/>
                  <a:pt x="1865611" y="196777"/>
                </a:cubicBezTo>
                <a:lnTo>
                  <a:pt x="1865611" y="144351"/>
                </a:lnTo>
                <a:lnTo>
                  <a:pt x="1827511" y="144351"/>
                </a:lnTo>
                <a:lnTo>
                  <a:pt x="1827511" y="110823"/>
                </a:lnTo>
                <a:lnTo>
                  <a:pt x="1903101" y="110823"/>
                </a:lnTo>
                <a:lnTo>
                  <a:pt x="1903101" y="223904"/>
                </a:lnTo>
                <a:cubicBezTo>
                  <a:pt x="1895177" y="226342"/>
                  <a:pt x="1885321" y="228476"/>
                  <a:pt x="1873536" y="230305"/>
                </a:cubicBezTo>
                <a:cubicBezTo>
                  <a:pt x="1861750" y="232134"/>
                  <a:pt x="1849253" y="233048"/>
                  <a:pt x="1836045" y="233048"/>
                </a:cubicBezTo>
                <a:cubicBezTo>
                  <a:pt x="1819993" y="233048"/>
                  <a:pt x="1805667" y="231524"/>
                  <a:pt x="1793069" y="228476"/>
                </a:cubicBezTo>
                <a:cubicBezTo>
                  <a:pt x="1780470" y="225428"/>
                  <a:pt x="1769751" y="219891"/>
                  <a:pt x="1760912" y="211864"/>
                </a:cubicBezTo>
                <a:cubicBezTo>
                  <a:pt x="1752073" y="203838"/>
                  <a:pt x="1745317" y="192764"/>
                  <a:pt x="1740643" y="178641"/>
                </a:cubicBezTo>
                <a:cubicBezTo>
                  <a:pt x="1735969" y="164519"/>
                  <a:pt x="1733633" y="146383"/>
                  <a:pt x="1733633" y="124234"/>
                </a:cubicBezTo>
                <a:cubicBezTo>
                  <a:pt x="1733633" y="103914"/>
                  <a:pt x="1736020" y="86795"/>
                  <a:pt x="1740795" y="72876"/>
                </a:cubicBezTo>
                <a:cubicBezTo>
                  <a:pt x="1745571" y="58956"/>
                  <a:pt x="1752479" y="47730"/>
                  <a:pt x="1761522" y="39195"/>
                </a:cubicBezTo>
                <a:cubicBezTo>
                  <a:pt x="1770564" y="30661"/>
                  <a:pt x="1781537" y="24565"/>
                  <a:pt x="1794440" y="20907"/>
                </a:cubicBezTo>
                <a:cubicBezTo>
                  <a:pt x="1807343" y="17250"/>
                  <a:pt x="1821923" y="15421"/>
                  <a:pt x="1838179" y="15421"/>
                </a:cubicBezTo>
                <a:close/>
                <a:moveTo>
                  <a:pt x="1561421" y="15421"/>
                </a:moveTo>
                <a:cubicBezTo>
                  <a:pt x="1576661" y="15421"/>
                  <a:pt x="1590123" y="17097"/>
                  <a:pt x="1601807" y="20450"/>
                </a:cubicBezTo>
                <a:cubicBezTo>
                  <a:pt x="1613491" y="23803"/>
                  <a:pt x="1623346" y="29594"/>
                  <a:pt x="1631372" y="37824"/>
                </a:cubicBezTo>
                <a:cubicBezTo>
                  <a:pt x="1639399" y="46053"/>
                  <a:pt x="1645444" y="57178"/>
                  <a:pt x="1649508" y="71199"/>
                </a:cubicBezTo>
                <a:cubicBezTo>
                  <a:pt x="1653572" y="85220"/>
                  <a:pt x="1655604" y="102898"/>
                  <a:pt x="1655604" y="124234"/>
                </a:cubicBezTo>
                <a:cubicBezTo>
                  <a:pt x="1655604" y="145774"/>
                  <a:pt x="1653572" y="163554"/>
                  <a:pt x="1649508" y="177574"/>
                </a:cubicBezTo>
                <a:cubicBezTo>
                  <a:pt x="1645444" y="191595"/>
                  <a:pt x="1639399" y="202720"/>
                  <a:pt x="1631372" y="210950"/>
                </a:cubicBezTo>
                <a:cubicBezTo>
                  <a:pt x="1623346" y="219180"/>
                  <a:pt x="1613491" y="224920"/>
                  <a:pt x="1601807" y="228171"/>
                </a:cubicBezTo>
                <a:cubicBezTo>
                  <a:pt x="1590123" y="231422"/>
                  <a:pt x="1576661" y="233048"/>
                  <a:pt x="1561421" y="233048"/>
                </a:cubicBezTo>
                <a:cubicBezTo>
                  <a:pt x="1546181" y="233048"/>
                  <a:pt x="1532668" y="231422"/>
                  <a:pt x="1520882" y="228171"/>
                </a:cubicBezTo>
                <a:cubicBezTo>
                  <a:pt x="1509097" y="224920"/>
                  <a:pt x="1499241" y="219180"/>
                  <a:pt x="1491317" y="210950"/>
                </a:cubicBezTo>
                <a:cubicBezTo>
                  <a:pt x="1483392" y="202720"/>
                  <a:pt x="1477347" y="191595"/>
                  <a:pt x="1473181" y="177574"/>
                </a:cubicBezTo>
                <a:cubicBezTo>
                  <a:pt x="1469015" y="163554"/>
                  <a:pt x="1466933" y="145774"/>
                  <a:pt x="1466933" y="124234"/>
                </a:cubicBezTo>
                <a:cubicBezTo>
                  <a:pt x="1466933" y="102898"/>
                  <a:pt x="1469015" y="85220"/>
                  <a:pt x="1473181" y="71199"/>
                </a:cubicBezTo>
                <a:cubicBezTo>
                  <a:pt x="1477347" y="57178"/>
                  <a:pt x="1483392" y="46053"/>
                  <a:pt x="1491317" y="37824"/>
                </a:cubicBezTo>
                <a:cubicBezTo>
                  <a:pt x="1499241" y="29594"/>
                  <a:pt x="1509097" y="23803"/>
                  <a:pt x="1520882" y="20450"/>
                </a:cubicBezTo>
                <a:cubicBezTo>
                  <a:pt x="1532668" y="17097"/>
                  <a:pt x="1546181" y="15421"/>
                  <a:pt x="1561421" y="15421"/>
                </a:cubicBezTo>
                <a:close/>
                <a:moveTo>
                  <a:pt x="239444" y="0"/>
                </a:moveTo>
                <a:cubicBezTo>
                  <a:pt x="371685" y="0"/>
                  <a:pt x="478888" y="107203"/>
                  <a:pt x="478888" y="239444"/>
                </a:cubicBezTo>
                <a:cubicBezTo>
                  <a:pt x="478888" y="371685"/>
                  <a:pt x="371685" y="478888"/>
                  <a:pt x="239444" y="478888"/>
                </a:cubicBezTo>
                <a:cubicBezTo>
                  <a:pt x="107203" y="478888"/>
                  <a:pt x="0" y="371685"/>
                  <a:pt x="0" y="239444"/>
                </a:cubicBezTo>
                <a:cubicBezTo>
                  <a:pt x="0" y="107203"/>
                  <a:pt x="107203" y="0"/>
                  <a:pt x="23944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1670304141"/>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图文-02">
    <p:spTree>
      <p:nvGrpSpPr>
        <p:cNvPr id="1" name=""/>
        <p:cNvGrpSpPr/>
        <p:nvPr/>
      </p:nvGrpSpPr>
      <p:grpSpPr>
        <a:xfrm>
          <a:off x="0" y="0"/>
          <a:ext cx="0" cy="0"/>
          <a:chOff x="0" y="0"/>
          <a:chExt cx="0" cy="0"/>
        </a:xfrm>
      </p:grpSpPr>
      <p:sp>
        <p:nvSpPr>
          <p:cNvPr id="51" name="矩形 50">
            <a:extLst>
              <a:ext uri="{FF2B5EF4-FFF2-40B4-BE49-F238E27FC236}">
                <a16:creationId xmlns:a16="http://schemas.microsoft.com/office/drawing/2014/main" id="{989EF782-C727-4B06-8DA7-CC0B67E48210}"/>
              </a:ext>
            </a:extLst>
          </p:cNvPr>
          <p:cNvSpPr/>
          <p:nvPr userDrawn="1"/>
        </p:nvSpPr>
        <p:spPr>
          <a:xfrm>
            <a:off x="0" y="6570000"/>
            <a:ext cx="12192000" cy="288000"/>
          </a:xfrm>
          <a:prstGeom prst="rect">
            <a:avLst/>
          </a:prstGeom>
          <a:gradFill>
            <a:gsLst>
              <a:gs pos="0">
                <a:schemeClr val="accent1"/>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R" panose="00020600040101010101" pitchFamily="18" charset="-122"/>
            </a:endParaRPr>
          </a:p>
        </p:txBody>
      </p:sp>
      <p:cxnSp>
        <p:nvCxnSpPr>
          <p:cNvPr id="6" name="直接连接符 5">
            <a:extLst>
              <a:ext uri="{FF2B5EF4-FFF2-40B4-BE49-F238E27FC236}">
                <a16:creationId xmlns:a16="http://schemas.microsoft.com/office/drawing/2014/main" id="{7CBF2DD9-8775-4BBA-B02F-7313C992FECE}"/>
              </a:ext>
            </a:extLst>
          </p:cNvPr>
          <p:cNvCxnSpPr>
            <a:cxnSpLocks/>
          </p:cNvCxnSpPr>
          <p:nvPr userDrawn="1"/>
        </p:nvCxnSpPr>
        <p:spPr>
          <a:xfrm>
            <a:off x="660400" y="817563"/>
            <a:ext cx="108585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灯片编号占位符 3">
            <a:extLst>
              <a:ext uri="{FF2B5EF4-FFF2-40B4-BE49-F238E27FC236}">
                <a16:creationId xmlns:a16="http://schemas.microsoft.com/office/drawing/2014/main" id="{E7FEBF59-6C30-4635-BE70-BF65470DF9DC}"/>
              </a:ext>
            </a:extLst>
          </p:cNvPr>
          <p:cNvSpPr>
            <a:spLocks noGrp="1"/>
          </p:cNvSpPr>
          <p:nvPr userDrawn="1">
            <p:ph type="sldNum" sz="quarter" idx="12"/>
          </p:nvPr>
        </p:nvSpPr>
        <p:spPr>
          <a:xfrm>
            <a:off x="8879028" y="6524196"/>
            <a:ext cx="2743200" cy="365125"/>
          </a:xfrm>
        </p:spPr>
        <p:txBody>
          <a:bodyPr/>
          <a:lstStyle>
            <a:lvl1pPr>
              <a:defRPr sz="1000">
                <a:solidFill>
                  <a:schemeClr val="accent5">
                    <a:lumMod val="20000"/>
                    <a:lumOff val="80000"/>
                  </a:schemeClr>
                </a:solidFill>
                <a:latin typeface="阿里巴巴普惠体 R" panose="00020600040101010101" pitchFamily="18" charset="-122"/>
              </a:defRPr>
            </a:lvl1pPr>
          </a:lstStyle>
          <a:p>
            <a:fld id="{75AA9096-2E4D-442F-BCF0-AA35F007B576}" type="slidenum">
              <a:rPr lang="zh-CN" altLang="en-US" smtClean="0"/>
              <a:pPr/>
              <a:t>‹#›</a:t>
            </a:fld>
            <a:endParaRPr lang="zh-CN" altLang="en-US" dirty="0"/>
          </a:p>
        </p:txBody>
      </p:sp>
      <p:sp>
        <p:nvSpPr>
          <p:cNvPr id="52" name="椭圆 51">
            <a:extLst>
              <a:ext uri="{FF2B5EF4-FFF2-40B4-BE49-F238E27FC236}">
                <a16:creationId xmlns:a16="http://schemas.microsoft.com/office/drawing/2014/main" id="{9BFCAD04-6F58-44AA-89E9-405C370DBBB6}"/>
              </a:ext>
            </a:extLst>
          </p:cNvPr>
          <p:cNvSpPr/>
          <p:nvPr userDrawn="1"/>
        </p:nvSpPr>
        <p:spPr>
          <a:xfrm>
            <a:off x="307394" y="147389"/>
            <a:ext cx="594613" cy="594613"/>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R" panose="00020600040101010101" pitchFamily="18" charset="-122"/>
            </a:endParaRPr>
          </a:p>
        </p:txBody>
      </p:sp>
      <p:sp>
        <p:nvSpPr>
          <p:cNvPr id="54" name="标题 53">
            <a:extLst>
              <a:ext uri="{FF2B5EF4-FFF2-40B4-BE49-F238E27FC236}">
                <a16:creationId xmlns:a16="http://schemas.microsoft.com/office/drawing/2014/main" id="{5C8CB8A6-E4C9-4CB3-AA58-D970F712EBA4}"/>
              </a:ext>
            </a:extLst>
          </p:cNvPr>
          <p:cNvSpPr>
            <a:spLocks noGrp="1"/>
          </p:cNvSpPr>
          <p:nvPr userDrawn="1">
            <p:ph type="title" hasCustomPrompt="1"/>
          </p:nvPr>
        </p:nvSpPr>
        <p:spPr>
          <a:xfrm>
            <a:off x="590229" y="203792"/>
            <a:ext cx="7282912" cy="523220"/>
          </a:xfrm>
        </p:spPr>
        <p:txBody>
          <a:bodyPr bIns="0" anchor="b" anchorCtr="0">
            <a:normAutofit/>
          </a:bodyPr>
          <a:lstStyle>
            <a:lvl1pPr>
              <a:defRPr lang="zh-CN" altLang="en-US" sz="2800" b="1" kern="1200" spc="100" baseline="0" dirty="0">
                <a:solidFill>
                  <a:schemeClr val="tx2">
                    <a:lumMod val="50000"/>
                  </a:schemeClr>
                </a:solidFill>
                <a:latin typeface="+mj-ea"/>
                <a:ea typeface="+mj-ea"/>
                <a:cs typeface="+mn-cs"/>
              </a:defRPr>
            </a:lvl1pPr>
          </a:lstStyle>
          <a:p>
            <a:r>
              <a:rPr lang="zh-CN" altLang="en-US" dirty="0"/>
              <a:t>单击此处输入标题</a:t>
            </a:r>
          </a:p>
        </p:txBody>
      </p:sp>
      <p:sp>
        <p:nvSpPr>
          <p:cNvPr id="59" name="矩形 58">
            <a:extLst>
              <a:ext uri="{FF2B5EF4-FFF2-40B4-BE49-F238E27FC236}">
                <a16:creationId xmlns:a16="http://schemas.microsoft.com/office/drawing/2014/main" id="{731DA3BE-8869-4A0B-8A57-4FB1FCAEB0B6}"/>
              </a:ext>
            </a:extLst>
          </p:cNvPr>
          <p:cNvSpPr/>
          <p:nvPr userDrawn="1"/>
        </p:nvSpPr>
        <p:spPr>
          <a:xfrm>
            <a:off x="660400" y="1547230"/>
            <a:ext cx="10858500" cy="20253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2520000" tIns="36000" rIns="540000" bIns="36000" rtlCol="0" anchor="ctr"/>
          <a:lstStyle/>
          <a:p>
            <a:pPr indent="457200" algn="just">
              <a:lnSpc>
                <a:spcPct val="150000"/>
              </a:lnSpc>
            </a:pPr>
            <a:endParaRPr lang="zh-CN" altLang="en-US" spc="100" dirty="0">
              <a:solidFill>
                <a:schemeClr val="tx1">
                  <a:lumMod val="65000"/>
                  <a:lumOff val="35000"/>
                </a:schemeClr>
              </a:solidFill>
              <a:latin typeface="阿里巴巴普惠体 R" panose="00020600040101010101" pitchFamily="18" charset="-122"/>
            </a:endParaRPr>
          </a:p>
        </p:txBody>
      </p:sp>
      <p:sp>
        <p:nvSpPr>
          <p:cNvPr id="103" name="矩形 102">
            <a:extLst>
              <a:ext uri="{FF2B5EF4-FFF2-40B4-BE49-F238E27FC236}">
                <a16:creationId xmlns:a16="http://schemas.microsoft.com/office/drawing/2014/main" id="{FD345192-EAD9-425E-ACE5-0F607D862190}"/>
              </a:ext>
            </a:extLst>
          </p:cNvPr>
          <p:cNvSpPr/>
          <p:nvPr userDrawn="1"/>
        </p:nvSpPr>
        <p:spPr>
          <a:xfrm>
            <a:off x="11201400" y="1547230"/>
            <a:ext cx="317500" cy="2025300"/>
          </a:xfrm>
          <a:prstGeom prst="rect">
            <a:avLst/>
          </a:prstGeom>
          <a:pattFill prst="wdUpDiag">
            <a:fgClr>
              <a:schemeClr val="accent1">
                <a:lumMod val="60000"/>
                <a:lumOff val="40000"/>
              </a:schemeClr>
            </a:fgClr>
            <a:bgClr>
              <a:schemeClr val="accent1"/>
            </a:bgClr>
          </a:patt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R" panose="00020600040101010101" pitchFamily="18" charset="-122"/>
            </a:endParaRPr>
          </a:p>
        </p:txBody>
      </p:sp>
      <p:sp>
        <p:nvSpPr>
          <p:cNvPr id="104" name="矩形 103">
            <a:extLst>
              <a:ext uri="{FF2B5EF4-FFF2-40B4-BE49-F238E27FC236}">
                <a16:creationId xmlns:a16="http://schemas.microsoft.com/office/drawing/2014/main" id="{882629E5-2B5A-4E63-8B13-D620FCA790E8}"/>
              </a:ext>
            </a:extLst>
          </p:cNvPr>
          <p:cNvSpPr/>
          <p:nvPr userDrawn="1"/>
        </p:nvSpPr>
        <p:spPr>
          <a:xfrm>
            <a:off x="660400" y="4036780"/>
            <a:ext cx="10858500" cy="20253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0" tIns="36000" rIns="2520000" bIns="36000" rtlCol="0" anchor="ctr"/>
          <a:lstStyle/>
          <a:p>
            <a:pPr indent="457200" algn="just">
              <a:lnSpc>
                <a:spcPct val="150000"/>
              </a:lnSpc>
            </a:pPr>
            <a:endParaRPr lang="zh-CN" altLang="en-US" spc="100" dirty="0">
              <a:solidFill>
                <a:schemeClr val="tx1">
                  <a:lumMod val="65000"/>
                  <a:lumOff val="35000"/>
                </a:schemeClr>
              </a:solidFill>
              <a:latin typeface="阿里巴巴普惠体 R" panose="00020600040101010101" pitchFamily="18" charset="-122"/>
            </a:endParaRPr>
          </a:p>
        </p:txBody>
      </p:sp>
      <p:sp>
        <p:nvSpPr>
          <p:cNvPr id="105" name="矩形 104">
            <a:extLst>
              <a:ext uri="{FF2B5EF4-FFF2-40B4-BE49-F238E27FC236}">
                <a16:creationId xmlns:a16="http://schemas.microsoft.com/office/drawing/2014/main" id="{705AF1E0-1386-4563-8EFE-C315EAC4B7DA}"/>
              </a:ext>
            </a:extLst>
          </p:cNvPr>
          <p:cNvSpPr/>
          <p:nvPr userDrawn="1"/>
        </p:nvSpPr>
        <p:spPr>
          <a:xfrm>
            <a:off x="650554" y="4036780"/>
            <a:ext cx="317500" cy="2025300"/>
          </a:xfrm>
          <a:prstGeom prst="rect">
            <a:avLst/>
          </a:prstGeom>
          <a:pattFill prst="wdUpDiag">
            <a:fgClr>
              <a:schemeClr val="accent1">
                <a:lumMod val="60000"/>
                <a:lumOff val="40000"/>
              </a:schemeClr>
            </a:fgClr>
            <a:bgClr>
              <a:schemeClr val="accent1"/>
            </a:bgClr>
          </a:patt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R" panose="00020600040101010101" pitchFamily="18" charset="-122"/>
            </a:endParaRPr>
          </a:p>
        </p:txBody>
      </p:sp>
      <p:sp>
        <p:nvSpPr>
          <p:cNvPr id="106" name="图片占位符 105">
            <a:extLst>
              <a:ext uri="{FF2B5EF4-FFF2-40B4-BE49-F238E27FC236}">
                <a16:creationId xmlns:a16="http://schemas.microsoft.com/office/drawing/2014/main" id="{3AAB2028-ADCC-4616-BD14-2A982BE75AA6}"/>
              </a:ext>
            </a:extLst>
          </p:cNvPr>
          <p:cNvSpPr>
            <a:spLocks noGrp="1"/>
          </p:cNvSpPr>
          <p:nvPr>
            <p:ph type="pic" sz="quarter" idx="13"/>
          </p:nvPr>
        </p:nvSpPr>
        <p:spPr>
          <a:xfrm>
            <a:off x="660400" y="1400830"/>
            <a:ext cx="2343150" cy="2343150"/>
          </a:xfrm>
          <a:custGeom>
            <a:avLst/>
            <a:gdLst>
              <a:gd name="connsiteX0" fmla="*/ 97639 w 2343150"/>
              <a:gd name="connsiteY0" fmla="*/ 0 h 2343150"/>
              <a:gd name="connsiteX1" fmla="*/ 2245511 w 2343150"/>
              <a:gd name="connsiteY1" fmla="*/ 0 h 2343150"/>
              <a:gd name="connsiteX2" fmla="*/ 2343150 w 2343150"/>
              <a:gd name="connsiteY2" fmla="*/ 97639 h 2343150"/>
              <a:gd name="connsiteX3" fmla="*/ 2343150 w 2343150"/>
              <a:gd name="connsiteY3" fmla="*/ 2245511 h 2343150"/>
              <a:gd name="connsiteX4" fmla="*/ 2245511 w 2343150"/>
              <a:gd name="connsiteY4" fmla="*/ 2343150 h 2343150"/>
              <a:gd name="connsiteX5" fmla="*/ 97639 w 2343150"/>
              <a:gd name="connsiteY5" fmla="*/ 2343150 h 2343150"/>
              <a:gd name="connsiteX6" fmla="*/ 0 w 2343150"/>
              <a:gd name="connsiteY6" fmla="*/ 2245511 h 2343150"/>
              <a:gd name="connsiteX7" fmla="*/ 0 w 2343150"/>
              <a:gd name="connsiteY7" fmla="*/ 97639 h 2343150"/>
              <a:gd name="connsiteX8" fmla="*/ 97639 w 2343150"/>
              <a:gd name="connsiteY8" fmla="*/ 0 h 234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3150" h="2343150">
                <a:moveTo>
                  <a:pt x="97639" y="0"/>
                </a:moveTo>
                <a:lnTo>
                  <a:pt x="2245511" y="0"/>
                </a:lnTo>
                <a:cubicBezTo>
                  <a:pt x="2299436" y="0"/>
                  <a:pt x="2343150" y="43714"/>
                  <a:pt x="2343150" y="97639"/>
                </a:cubicBezTo>
                <a:lnTo>
                  <a:pt x="2343150" y="2245511"/>
                </a:lnTo>
                <a:cubicBezTo>
                  <a:pt x="2343150" y="2299436"/>
                  <a:pt x="2299436" y="2343150"/>
                  <a:pt x="2245511" y="2343150"/>
                </a:cubicBezTo>
                <a:lnTo>
                  <a:pt x="97639" y="2343150"/>
                </a:lnTo>
                <a:cubicBezTo>
                  <a:pt x="43714" y="2343150"/>
                  <a:pt x="0" y="2299436"/>
                  <a:pt x="0" y="2245511"/>
                </a:cubicBezTo>
                <a:lnTo>
                  <a:pt x="0" y="97639"/>
                </a:lnTo>
                <a:cubicBezTo>
                  <a:pt x="0" y="43714"/>
                  <a:pt x="43714" y="0"/>
                  <a:pt x="97639" y="0"/>
                </a:cubicBezTo>
                <a:close/>
              </a:path>
            </a:pathLst>
          </a:custGeom>
          <a:ln w="19050">
            <a:solidFill>
              <a:schemeClr val="accent1"/>
            </a:solidFill>
          </a:ln>
        </p:spPr>
        <p:txBody>
          <a:bodyPr wrap="square">
            <a:noAutofit/>
          </a:bodyPr>
          <a:lstStyle/>
          <a:p>
            <a:endParaRPr lang="zh-CN" altLang="en-US"/>
          </a:p>
        </p:txBody>
      </p:sp>
      <p:sp>
        <p:nvSpPr>
          <p:cNvPr id="107" name="图片占位符 106">
            <a:extLst>
              <a:ext uri="{FF2B5EF4-FFF2-40B4-BE49-F238E27FC236}">
                <a16:creationId xmlns:a16="http://schemas.microsoft.com/office/drawing/2014/main" id="{E59022AA-2C77-4109-A649-94ECDCA59999}"/>
              </a:ext>
            </a:extLst>
          </p:cNvPr>
          <p:cNvSpPr>
            <a:spLocks noGrp="1"/>
          </p:cNvSpPr>
          <p:nvPr>
            <p:ph type="pic" sz="quarter" idx="14"/>
          </p:nvPr>
        </p:nvSpPr>
        <p:spPr>
          <a:xfrm>
            <a:off x="9175750" y="3890380"/>
            <a:ext cx="2343150" cy="2343150"/>
          </a:xfrm>
          <a:custGeom>
            <a:avLst/>
            <a:gdLst>
              <a:gd name="connsiteX0" fmla="*/ 97639 w 2343150"/>
              <a:gd name="connsiteY0" fmla="*/ 0 h 2343150"/>
              <a:gd name="connsiteX1" fmla="*/ 2245511 w 2343150"/>
              <a:gd name="connsiteY1" fmla="*/ 0 h 2343150"/>
              <a:gd name="connsiteX2" fmla="*/ 2343150 w 2343150"/>
              <a:gd name="connsiteY2" fmla="*/ 97639 h 2343150"/>
              <a:gd name="connsiteX3" fmla="*/ 2343150 w 2343150"/>
              <a:gd name="connsiteY3" fmla="*/ 2245511 h 2343150"/>
              <a:gd name="connsiteX4" fmla="*/ 2245511 w 2343150"/>
              <a:gd name="connsiteY4" fmla="*/ 2343150 h 2343150"/>
              <a:gd name="connsiteX5" fmla="*/ 97639 w 2343150"/>
              <a:gd name="connsiteY5" fmla="*/ 2343150 h 2343150"/>
              <a:gd name="connsiteX6" fmla="*/ 0 w 2343150"/>
              <a:gd name="connsiteY6" fmla="*/ 2245511 h 2343150"/>
              <a:gd name="connsiteX7" fmla="*/ 0 w 2343150"/>
              <a:gd name="connsiteY7" fmla="*/ 97639 h 2343150"/>
              <a:gd name="connsiteX8" fmla="*/ 97639 w 2343150"/>
              <a:gd name="connsiteY8" fmla="*/ 0 h 234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3150" h="2343150">
                <a:moveTo>
                  <a:pt x="97639" y="0"/>
                </a:moveTo>
                <a:lnTo>
                  <a:pt x="2245511" y="0"/>
                </a:lnTo>
                <a:cubicBezTo>
                  <a:pt x="2299436" y="0"/>
                  <a:pt x="2343150" y="43714"/>
                  <a:pt x="2343150" y="97639"/>
                </a:cubicBezTo>
                <a:lnTo>
                  <a:pt x="2343150" y="2245511"/>
                </a:lnTo>
                <a:cubicBezTo>
                  <a:pt x="2343150" y="2299436"/>
                  <a:pt x="2299436" y="2343150"/>
                  <a:pt x="2245511" y="2343150"/>
                </a:cubicBezTo>
                <a:lnTo>
                  <a:pt x="97639" y="2343150"/>
                </a:lnTo>
                <a:cubicBezTo>
                  <a:pt x="43714" y="2343150"/>
                  <a:pt x="0" y="2299436"/>
                  <a:pt x="0" y="2245511"/>
                </a:cubicBezTo>
                <a:lnTo>
                  <a:pt x="0" y="97639"/>
                </a:lnTo>
                <a:cubicBezTo>
                  <a:pt x="0" y="43714"/>
                  <a:pt x="43714" y="0"/>
                  <a:pt x="97639" y="0"/>
                </a:cubicBezTo>
                <a:close/>
              </a:path>
            </a:pathLst>
          </a:custGeom>
          <a:ln w="19050">
            <a:solidFill>
              <a:schemeClr val="accent1"/>
            </a:solidFill>
          </a:ln>
        </p:spPr>
        <p:txBody>
          <a:bodyPr wrap="square">
            <a:noAutofit/>
          </a:bodyPr>
          <a:lstStyle/>
          <a:p>
            <a:endParaRPr lang="zh-CN" altLang="en-US"/>
          </a:p>
        </p:txBody>
      </p:sp>
      <p:sp>
        <p:nvSpPr>
          <p:cNvPr id="58" name="椭圆 57">
            <a:extLst>
              <a:ext uri="{FF2B5EF4-FFF2-40B4-BE49-F238E27FC236}">
                <a16:creationId xmlns:a16="http://schemas.microsoft.com/office/drawing/2014/main" id="{7B92F6CA-E7A5-4032-A45B-8F760DCE9134}"/>
              </a:ext>
            </a:extLst>
          </p:cNvPr>
          <p:cNvSpPr/>
          <p:nvPr userDrawn="1"/>
        </p:nvSpPr>
        <p:spPr>
          <a:xfrm>
            <a:off x="307394" y="6678000"/>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椭圆 107">
            <a:extLst>
              <a:ext uri="{FF2B5EF4-FFF2-40B4-BE49-F238E27FC236}">
                <a16:creationId xmlns:a16="http://schemas.microsoft.com/office/drawing/2014/main" id="{83F73248-20E4-4303-BF96-CB93047B081E}"/>
              </a:ext>
            </a:extLst>
          </p:cNvPr>
          <p:cNvSpPr/>
          <p:nvPr userDrawn="1"/>
        </p:nvSpPr>
        <p:spPr>
          <a:xfrm>
            <a:off x="509269" y="6678000"/>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椭圆 108">
            <a:extLst>
              <a:ext uri="{FF2B5EF4-FFF2-40B4-BE49-F238E27FC236}">
                <a16:creationId xmlns:a16="http://schemas.microsoft.com/office/drawing/2014/main" id="{E4D63E79-1386-4569-AAA2-530AAD6CF3EC}"/>
              </a:ext>
            </a:extLst>
          </p:cNvPr>
          <p:cNvSpPr/>
          <p:nvPr userDrawn="1"/>
        </p:nvSpPr>
        <p:spPr>
          <a:xfrm>
            <a:off x="711144" y="6678000"/>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椭圆 109">
            <a:extLst>
              <a:ext uri="{FF2B5EF4-FFF2-40B4-BE49-F238E27FC236}">
                <a16:creationId xmlns:a16="http://schemas.microsoft.com/office/drawing/2014/main" id="{E1A298E4-ED39-4ED7-BBF9-115685CD9E5E}"/>
              </a:ext>
            </a:extLst>
          </p:cNvPr>
          <p:cNvSpPr/>
          <p:nvPr userDrawn="1"/>
        </p:nvSpPr>
        <p:spPr>
          <a:xfrm>
            <a:off x="913019" y="6678000"/>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椭圆 110">
            <a:extLst>
              <a:ext uri="{FF2B5EF4-FFF2-40B4-BE49-F238E27FC236}">
                <a16:creationId xmlns:a16="http://schemas.microsoft.com/office/drawing/2014/main" id="{BB92D73C-E44B-4222-B768-5645D25FD5C0}"/>
              </a:ext>
            </a:extLst>
          </p:cNvPr>
          <p:cNvSpPr/>
          <p:nvPr userDrawn="1"/>
        </p:nvSpPr>
        <p:spPr>
          <a:xfrm>
            <a:off x="1114893" y="6678000"/>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任意多边形: 形状 111">
            <a:extLst>
              <a:ext uri="{FF2B5EF4-FFF2-40B4-BE49-F238E27FC236}">
                <a16:creationId xmlns:a16="http://schemas.microsoft.com/office/drawing/2014/main" id="{EFD8DB82-AB16-4875-B48E-D79467986E6C}"/>
              </a:ext>
            </a:extLst>
          </p:cNvPr>
          <p:cNvSpPr>
            <a:spLocks noChangeAspect="1"/>
          </p:cNvSpPr>
          <p:nvPr userDrawn="1"/>
        </p:nvSpPr>
        <p:spPr>
          <a:xfrm>
            <a:off x="10007600" y="321377"/>
            <a:ext cx="1511300" cy="332486"/>
          </a:xfrm>
          <a:custGeom>
            <a:avLst/>
            <a:gdLst>
              <a:gd name="connsiteX0" fmla="*/ 650145 w 2176764"/>
              <a:gd name="connsiteY0" fmla="*/ 380886 h 478888"/>
              <a:gd name="connsiteX1" fmla="*/ 635410 w 2176764"/>
              <a:gd name="connsiteY1" fmla="*/ 420881 h 478888"/>
              <a:gd name="connsiteX2" fmla="*/ 666118 w 2176764"/>
              <a:gd name="connsiteY2" fmla="*/ 420881 h 478888"/>
              <a:gd name="connsiteX3" fmla="*/ 651631 w 2176764"/>
              <a:gd name="connsiteY3" fmla="*/ 380886 h 478888"/>
              <a:gd name="connsiteX4" fmla="*/ 2041766 w 2176764"/>
              <a:gd name="connsiteY4" fmla="*/ 380143 h 478888"/>
              <a:gd name="connsiteX5" fmla="*/ 2041766 w 2176764"/>
              <a:gd name="connsiteY5" fmla="*/ 412585 h 478888"/>
              <a:gd name="connsiteX6" fmla="*/ 2051425 w 2176764"/>
              <a:gd name="connsiteY6" fmla="*/ 412585 h 478888"/>
              <a:gd name="connsiteX7" fmla="*/ 2061640 w 2176764"/>
              <a:gd name="connsiteY7" fmla="*/ 412028 h 478888"/>
              <a:gd name="connsiteX8" fmla="*/ 2068636 w 2176764"/>
              <a:gd name="connsiteY8" fmla="*/ 409737 h 478888"/>
              <a:gd name="connsiteX9" fmla="*/ 2072661 w 2176764"/>
              <a:gd name="connsiteY9" fmla="*/ 404660 h 478888"/>
              <a:gd name="connsiteX10" fmla="*/ 2073961 w 2176764"/>
              <a:gd name="connsiteY10" fmla="*/ 395869 h 478888"/>
              <a:gd name="connsiteX11" fmla="*/ 2072661 w 2176764"/>
              <a:gd name="connsiteY11" fmla="*/ 387944 h 478888"/>
              <a:gd name="connsiteX12" fmla="*/ 2068636 w 2176764"/>
              <a:gd name="connsiteY12" fmla="*/ 383115 h 478888"/>
              <a:gd name="connsiteX13" fmla="*/ 2061640 w 2176764"/>
              <a:gd name="connsiteY13" fmla="*/ 380762 h 478888"/>
              <a:gd name="connsiteX14" fmla="*/ 2051425 w 2176764"/>
              <a:gd name="connsiteY14" fmla="*/ 380143 h 478888"/>
              <a:gd name="connsiteX15" fmla="*/ 1270241 w 2176764"/>
              <a:gd name="connsiteY15" fmla="*/ 380143 h 478888"/>
              <a:gd name="connsiteX16" fmla="*/ 1270241 w 2176764"/>
              <a:gd name="connsiteY16" fmla="*/ 412585 h 478888"/>
              <a:gd name="connsiteX17" fmla="*/ 1279900 w 2176764"/>
              <a:gd name="connsiteY17" fmla="*/ 412585 h 478888"/>
              <a:gd name="connsiteX18" fmla="*/ 1290115 w 2176764"/>
              <a:gd name="connsiteY18" fmla="*/ 412028 h 478888"/>
              <a:gd name="connsiteX19" fmla="*/ 1297111 w 2176764"/>
              <a:gd name="connsiteY19" fmla="*/ 409737 h 478888"/>
              <a:gd name="connsiteX20" fmla="*/ 1301136 w 2176764"/>
              <a:gd name="connsiteY20" fmla="*/ 404660 h 478888"/>
              <a:gd name="connsiteX21" fmla="*/ 1302436 w 2176764"/>
              <a:gd name="connsiteY21" fmla="*/ 395869 h 478888"/>
              <a:gd name="connsiteX22" fmla="*/ 1301136 w 2176764"/>
              <a:gd name="connsiteY22" fmla="*/ 387944 h 478888"/>
              <a:gd name="connsiteX23" fmla="*/ 1297111 w 2176764"/>
              <a:gd name="connsiteY23" fmla="*/ 383115 h 478888"/>
              <a:gd name="connsiteX24" fmla="*/ 1290115 w 2176764"/>
              <a:gd name="connsiteY24" fmla="*/ 380762 h 478888"/>
              <a:gd name="connsiteX25" fmla="*/ 1279900 w 2176764"/>
              <a:gd name="connsiteY25" fmla="*/ 380143 h 478888"/>
              <a:gd name="connsiteX26" fmla="*/ 822566 w 2176764"/>
              <a:gd name="connsiteY26" fmla="*/ 380143 h 478888"/>
              <a:gd name="connsiteX27" fmla="*/ 822566 w 2176764"/>
              <a:gd name="connsiteY27" fmla="*/ 446637 h 478888"/>
              <a:gd name="connsiteX28" fmla="*/ 835939 w 2176764"/>
              <a:gd name="connsiteY28" fmla="*/ 446637 h 478888"/>
              <a:gd name="connsiteX29" fmla="*/ 848198 w 2176764"/>
              <a:gd name="connsiteY29" fmla="*/ 445089 h 478888"/>
              <a:gd name="connsiteX30" fmla="*/ 857795 w 2176764"/>
              <a:gd name="connsiteY30" fmla="*/ 439765 h 478888"/>
              <a:gd name="connsiteX31" fmla="*/ 863986 w 2176764"/>
              <a:gd name="connsiteY31" fmla="*/ 429549 h 478888"/>
              <a:gd name="connsiteX32" fmla="*/ 866153 w 2176764"/>
              <a:gd name="connsiteY32" fmla="*/ 413452 h 478888"/>
              <a:gd name="connsiteX33" fmla="*/ 863862 w 2176764"/>
              <a:gd name="connsiteY33" fmla="*/ 396673 h 478888"/>
              <a:gd name="connsiteX34" fmla="*/ 857547 w 2176764"/>
              <a:gd name="connsiteY34" fmla="*/ 386520 h 478888"/>
              <a:gd name="connsiteX35" fmla="*/ 848012 w 2176764"/>
              <a:gd name="connsiteY35" fmla="*/ 381505 h 478888"/>
              <a:gd name="connsiteX36" fmla="*/ 835939 w 2176764"/>
              <a:gd name="connsiteY36" fmla="*/ 380143 h 478888"/>
              <a:gd name="connsiteX37" fmla="*/ 727316 w 2176764"/>
              <a:gd name="connsiteY37" fmla="*/ 380143 h 478888"/>
              <a:gd name="connsiteX38" fmla="*/ 727316 w 2176764"/>
              <a:gd name="connsiteY38" fmla="*/ 446637 h 478888"/>
              <a:gd name="connsiteX39" fmla="*/ 740690 w 2176764"/>
              <a:gd name="connsiteY39" fmla="*/ 446637 h 478888"/>
              <a:gd name="connsiteX40" fmla="*/ 752948 w 2176764"/>
              <a:gd name="connsiteY40" fmla="*/ 445089 h 478888"/>
              <a:gd name="connsiteX41" fmla="*/ 762545 w 2176764"/>
              <a:gd name="connsiteY41" fmla="*/ 439765 h 478888"/>
              <a:gd name="connsiteX42" fmla="*/ 768736 w 2176764"/>
              <a:gd name="connsiteY42" fmla="*/ 429549 h 478888"/>
              <a:gd name="connsiteX43" fmla="*/ 770903 w 2176764"/>
              <a:gd name="connsiteY43" fmla="*/ 413452 h 478888"/>
              <a:gd name="connsiteX44" fmla="*/ 768612 w 2176764"/>
              <a:gd name="connsiteY44" fmla="*/ 396673 h 478888"/>
              <a:gd name="connsiteX45" fmla="*/ 762297 w 2176764"/>
              <a:gd name="connsiteY45" fmla="*/ 386520 h 478888"/>
              <a:gd name="connsiteX46" fmla="*/ 752762 w 2176764"/>
              <a:gd name="connsiteY46" fmla="*/ 381505 h 478888"/>
              <a:gd name="connsiteX47" fmla="*/ 740690 w 2176764"/>
              <a:gd name="connsiteY47" fmla="*/ 380143 h 478888"/>
              <a:gd name="connsiteX48" fmla="*/ 1722269 w 2176764"/>
              <a:gd name="connsiteY48" fmla="*/ 378657 h 478888"/>
              <a:gd name="connsiteX49" fmla="*/ 1709515 w 2176764"/>
              <a:gd name="connsiteY49" fmla="*/ 380762 h 478888"/>
              <a:gd name="connsiteX50" fmla="*/ 1701776 w 2176764"/>
              <a:gd name="connsiteY50" fmla="*/ 387139 h 478888"/>
              <a:gd name="connsiteX51" fmla="*/ 1697938 w 2176764"/>
              <a:gd name="connsiteY51" fmla="*/ 397974 h 478888"/>
              <a:gd name="connsiteX52" fmla="*/ 1696885 w 2176764"/>
              <a:gd name="connsiteY52" fmla="*/ 413452 h 478888"/>
              <a:gd name="connsiteX53" fmla="*/ 1697938 w 2176764"/>
              <a:gd name="connsiteY53" fmla="*/ 429178 h 478888"/>
              <a:gd name="connsiteX54" fmla="*/ 1701776 w 2176764"/>
              <a:gd name="connsiteY54" fmla="*/ 439950 h 478888"/>
              <a:gd name="connsiteX55" fmla="*/ 1709515 w 2176764"/>
              <a:gd name="connsiteY55" fmla="*/ 446142 h 478888"/>
              <a:gd name="connsiteX56" fmla="*/ 1722269 w 2176764"/>
              <a:gd name="connsiteY56" fmla="*/ 448123 h 478888"/>
              <a:gd name="connsiteX57" fmla="*/ 1735147 w 2176764"/>
              <a:gd name="connsiteY57" fmla="*/ 446142 h 478888"/>
              <a:gd name="connsiteX58" fmla="*/ 1742886 w 2176764"/>
              <a:gd name="connsiteY58" fmla="*/ 439950 h 478888"/>
              <a:gd name="connsiteX59" fmla="*/ 1746725 w 2176764"/>
              <a:gd name="connsiteY59" fmla="*/ 429178 h 478888"/>
              <a:gd name="connsiteX60" fmla="*/ 1747777 w 2176764"/>
              <a:gd name="connsiteY60" fmla="*/ 413452 h 478888"/>
              <a:gd name="connsiteX61" fmla="*/ 1746725 w 2176764"/>
              <a:gd name="connsiteY61" fmla="*/ 397974 h 478888"/>
              <a:gd name="connsiteX62" fmla="*/ 1742886 w 2176764"/>
              <a:gd name="connsiteY62" fmla="*/ 387139 h 478888"/>
              <a:gd name="connsiteX63" fmla="*/ 1735147 w 2176764"/>
              <a:gd name="connsiteY63" fmla="*/ 380762 h 478888"/>
              <a:gd name="connsiteX64" fmla="*/ 1722269 w 2176764"/>
              <a:gd name="connsiteY64" fmla="*/ 378657 h 478888"/>
              <a:gd name="connsiteX65" fmla="*/ 1522244 w 2176764"/>
              <a:gd name="connsiteY65" fmla="*/ 378657 h 478888"/>
              <a:gd name="connsiteX66" fmla="*/ 1509490 w 2176764"/>
              <a:gd name="connsiteY66" fmla="*/ 380762 h 478888"/>
              <a:gd name="connsiteX67" fmla="*/ 1501751 w 2176764"/>
              <a:gd name="connsiteY67" fmla="*/ 387139 h 478888"/>
              <a:gd name="connsiteX68" fmla="*/ 1497913 w 2176764"/>
              <a:gd name="connsiteY68" fmla="*/ 397974 h 478888"/>
              <a:gd name="connsiteX69" fmla="*/ 1496860 w 2176764"/>
              <a:gd name="connsiteY69" fmla="*/ 413452 h 478888"/>
              <a:gd name="connsiteX70" fmla="*/ 1497913 w 2176764"/>
              <a:gd name="connsiteY70" fmla="*/ 429178 h 478888"/>
              <a:gd name="connsiteX71" fmla="*/ 1501751 w 2176764"/>
              <a:gd name="connsiteY71" fmla="*/ 439950 h 478888"/>
              <a:gd name="connsiteX72" fmla="*/ 1509490 w 2176764"/>
              <a:gd name="connsiteY72" fmla="*/ 446142 h 478888"/>
              <a:gd name="connsiteX73" fmla="*/ 1522244 w 2176764"/>
              <a:gd name="connsiteY73" fmla="*/ 448123 h 478888"/>
              <a:gd name="connsiteX74" fmla="*/ 1535122 w 2176764"/>
              <a:gd name="connsiteY74" fmla="*/ 446142 h 478888"/>
              <a:gd name="connsiteX75" fmla="*/ 1542861 w 2176764"/>
              <a:gd name="connsiteY75" fmla="*/ 439950 h 478888"/>
              <a:gd name="connsiteX76" fmla="*/ 1546700 w 2176764"/>
              <a:gd name="connsiteY76" fmla="*/ 429178 h 478888"/>
              <a:gd name="connsiteX77" fmla="*/ 1547752 w 2176764"/>
              <a:gd name="connsiteY77" fmla="*/ 413452 h 478888"/>
              <a:gd name="connsiteX78" fmla="*/ 1546700 w 2176764"/>
              <a:gd name="connsiteY78" fmla="*/ 397974 h 478888"/>
              <a:gd name="connsiteX79" fmla="*/ 1542861 w 2176764"/>
              <a:gd name="connsiteY79" fmla="*/ 387139 h 478888"/>
              <a:gd name="connsiteX80" fmla="*/ 1535122 w 2176764"/>
              <a:gd name="connsiteY80" fmla="*/ 380762 h 478888"/>
              <a:gd name="connsiteX81" fmla="*/ 1522244 w 2176764"/>
              <a:gd name="connsiteY81" fmla="*/ 378657 h 478888"/>
              <a:gd name="connsiteX82" fmla="*/ 1093619 w 2176764"/>
              <a:gd name="connsiteY82" fmla="*/ 378657 h 478888"/>
              <a:gd name="connsiteX83" fmla="*/ 1080865 w 2176764"/>
              <a:gd name="connsiteY83" fmla="*/ 380762 h 478888"/>
              <a:gd name="connsiteX84" fmla="*/ 1073126 w 2176764"/>
              <a:gd name="connsiteY84" fmla="*/ 387139 h 478888"/>
              <a:gd name="connsiteX85" fmla="*/ 1069288 w 2176764"/>
              <a:gd name="connsiteY85" fmla="*/ 397974 h 478888"/>
              <a:gd name="connsiteX86" fmla="*/ 1068235 w 2176764"/>
              <a:gd name="connsiteY86" fmla="*/ 413452 h 478888"/>
              <a:gd name="connsiteX87" fmla="*/ 1069288 w 2176764"/>
              <a:gd name="connsiteY87" fmla="*/ 429178 h 478888"/>
              <a:gd name="connsiteX88" fmla="*/ 1073126 w 2176764"/>
              <a:gd name="connsiteY88" fmla="*/ 439950 h 478888"/>
              <a:gd name="connsiteX89" fmla="*/ 1080865 w 2176764"/>
              <a:gd name="connsiteY89" fmla="*/ 446142 h 478888"/>
              <a:gd name="connsiteX90" fmla="*/ 1093619 w 2176764"/>
              <a:gd name="connsiteY90" fmla="*/ 448123 h 478888"/>
              <a:gd name="connsiteX91" fmla="*/ 1106497 w 2176764"/>
              <a:gd name="connsiteY91" fmla="*/ 446142 h 478888"/>
              <a:gd name="connsiteX92" fmla="*/ 1114236 w 2176764"/>
              <a:gd name="connsiteY92" fmla="*/ 439950 h 478888"/>
              <a:gd name="connsiteX93" fmla="*/ 1118075 w 2176764"/>
              <a:gd name="connsiteY93" fmla="*/ 429178 h 478888"/>
              <a:gd name="connsiteX94" fmla="*/ 1119127 w 2176764"/>
              <a:gd name="connsiteY94" fmla="*/ 413452 h 478888"/>
              <a:gd name="connsiteX95" fmla="*/ 1118075 w 2176764"/>
              <a:gd name="connsiteY95" fmla="*/ 397974 h 478888"/>
              <a:gd name="connsiteX96" fmla="*/ 1114236 w 2176764"/>
              <a:gd name="connsiteY96" fmla="*/ 387139 h 478888"/>
              <a:gd name="connsiteX97" fmla="*/ 1106497 w 2176764"/>
              <a:gd name="connsiteY97" fmla="*/ 380762 h 478888"/>
              <a:gd name="connsiteX98" fmla="*/ 1093619 w 2176764"/>
              <a:gd name="connsiteY98" fmla="*/ 378657 h 478888"/>
              <a:gd name="connsiteX99" fmla="*/ 2125872 w 2176764"/>
              <a:gd name="connsiteY99" fmla="*/ 370484 h 478888"/>
              <a:gd name="connsiteX100" fmla="*/ 2173668 w 2176764"/>
              <a:gd name="connsiteY100" fmla="*/ 370484 h 478888"/>
              <a:gd name="connsiteX101" fmla="*/ 2173668 w 2176764"/>
              <a:gd name="connsiteY101" fmla="*/ 380390 h 478888"/>
              <a:gd name="connsiteX102" fmla="*/ 2137016 w 2176764"/>
              <a:gd name="connsiteY102" fmla="*/ 380390 h 478888"/>
              <a:gd name="connsiteX103" fmla="*/ 2137016 w 2176764"/>
              <a:gd name="connsiteY103" fmla="*/ 407013 h 478888"/>
              <a:gd name="connsiteX104" fmla="*/ 2171192 w 2176764"/>
              <a:gd name="connsiteY104" fmla="*/ 407013 h 478888"/>
              <a:gd name="connsiteX105" fmla="*/ 2171192 w 2176764"/>
              <a:gd name="connsiteY105" fmla="*/ 416424 h 478888"/>
              <a:gd name="connsiteX106" fmla="*/ 2137016 w 2176764"/>
              <a:gd name="connsiteY106" fmla="*/ 416424 h 478888"/>
              <a:gd name="connsiteX107" fmla="*/ 2137016 w 2176764"/>
              <a:gd name="connsiteY107" fmla="*/ 446389 h 478888"/>
              <a:gd name="connsiteX108" fmla="*/ 2176764 w 2176764"/>
              <a:gd name="connsiteY108" fmla="*/ 446389 h 478888"/>
              <a:gd name="connsiteX109" fmla="*/ 2176764 w 2176764"/>
              <a:gd name="connsiteY109" fmla="*/ 456419 h 478888"/>
              <a:gd name="connsiteX110" fmla="*/ 2125872 w 2176764"/>
              <a:gd name="connsiteY110" fmla="*/ 456419 h 478888"/>
              <a:gd name="connsiteX111" fmla="*/ 2030622 w 2176764"/>
              <a:gd name="connsiteY111" fmla="*/ 370484 h 478888"/>
              <a:gd name="connsiteX112" fmla="*/ 2052415 w 2176764"/>
              <a:gd name="connsiteY112" fmla="*/ 370484 h 478888"/>
              <a:gd name="connsiteX113" fmla="*/ 2067708 w 2176764"/>
              <a:gd name="connsiteY113" fmla="*/ 371785 h 478888"/>
              <a:gd name="connsiteX114" fmla="*/ 2077861 w 2176764"/>
              <a:gd name="connsiteY114" fmla="*/ 376057 h 478888"/>
              <a:gd name="connsiteX115" fmla="*/ 2083495 w 2176764"/>
              <a:gd name="connsiteY115" fmla="*/ 383920 h 478888"/>
              <a:gd name="connsiteX116" fmla="*/ 2085229 w 2176764"/>
              <a:gd name="connsiteY116" fmla="*/ 395869 h 478888"/>
              <a:gd name="connsiteX117" fmla="*/ 2080895 w 2176764"/>
              <a:gd name="connsiteY117" fmla="*/ 412771 h 478888"/>
              <a:gd name="connsiteX118" fmla="*/ 2067646 w 2176764"/>
              <a:gd name="connsiteY118" fmla="*/ 420510 h 478888"/>
              <a:gd name="connsiteX119" fmla="*/ 2093401 w 2176764"/>
              <a:gd name="connsiteY119" fmla="*/ 456419 h 478888"/>
              <a:gd name="connsiteX120" fmla="*/ 2080276 w 2176764"/>
              <a:gd name="connsiteY120" fmla="*/ 456419 h 478888"/>
              <a:gd name="connsiteX121" fmla="*/ 2056625 w 2176764"/>
              <a:gd name="connsiteY121" fmla="*/ 421748 h 478888"/>
              <a:gd name="connsiteX122" fmla="*/ 2054582 w 2176764"/>
              <a:gd name="connsiteY122" fmla="*/ 421872 h 478888"/>
              <a:gd name="connsiteX123" fmla="*/ 2052415 w 2176764"/>
              <a:gd name="connsiteY123" fmla="*/ 421872 h 478888"/>
              <a:gd name="connsiteX124" fmla="*/ 2041766 w 2176764"/>
              <a:gd name="connsiteY124" fmla="*/ 421872 h 478888"/>
              <a:gd name="connsiteX125" fmla="*/ 2041766 w 2176764"/>
              <a:gd name="connsiteY125" fmla="*/ 456419 h 478888"/>
              <a:gd name="connsiteX126" fmla="*/ 2030622 w 2176764"/>
              <a:gd name="connsiteY126" fmla="*/ 456419 h 478888"/>
              <a:gd name="connsiteX127" fmla="*/ 1954422 w 2176764"/>
              <a:gd name="connsiteY127" fmla="*/ 370484 h 478888"/>
              <a:gd name="connsiteX128" fmla="*/ 2002218 w 2176764"/>
              <a:gd name="connsiteY128" fmla="*/ 370484 h 478888"/>
              <a:gd name="connsiteX129" fmla="*/ 2002218 w 2176764"/>
              <a:gd name="connsiteY129" fmla="*/ 380390 h 478888"/>
              <a:gd name="connsiteX130" fmla="*/ 1965566 w 2176764"/>
              <a:gd name="connsiteY130" fmla="*/ 380390 h 478888"/>
              <a:gd name="connsiteX131" fmla="*/ 1965566 w 2176764"/>
              <a:gd name="connsiteY131" fmla="*/ 407013 h 478888"/>
              <a:gd name="connsiteX132" fmla="*/ 1999742 w 2176764"/>
              <a:gd name="connsiteY132" fmla="*/ 407013 h 478888"/>
              <a:gd name="connsiteX133" fmla="*/ 1999742 w 2176764"/>
              <a:gd name="connsiteY133" fmla="*/ 416424 h 478888"/>
              <a:gd name="connsiteX134" fmla="*/ 1965566 w 2176764"/>
              <a:gd name="connsiteY134" fmla="*/ 416424 h 478888"/>
              <a:gd name="connsiteX135" fmla="*/ 1965566 w 2176764"/>
              <a:gd name="connsiteY135" fmla="*/ 446389 h 478888"/>
              <a:gd name="connsiteX136" fmla="*/ 2005314 w 2176764"/>
              <a:gd name="connsiteY136" fmla="*/ 446389 h 478888"/>
              <a:gd name="connsiteX137" fmla="*/ 2005314 w 2176764"/>
              <a:gd name="connsiteY137" fmla="*/ 456419 h 478888"/>
              <a:gd name="connsiteX138" fmla="*/ 1954422 w 2176764"/>
              <a:gd name="connsiteY138" fmla="*/ 456419 h 478888"/>
              <a:gd name="connsiteX139" fmla="*/ 1859172 w 2176764"/>
              <a:gd name="connsiteY139" fmla="*/ 370484 h 478888"/>
              <a:gd name="connsiteX140" fmla="*/ 1870316 w 2176764"/>
              <a:gd name="connsiteY140" fmla="*/ 370484 h 478888"/>
              <a:gd name="connsiteX141" fmla="*/ 1870316 w 2176764"/>
              <a:gd name="connsiteY141" fmla="*/ 405527 h 478888"/>
              <a:gd name="connsiteX142" fmla="*/ 1912788 w 2176764"/>
              <a:gd name="connsiteY142" fmla="*/ 405527 h 478888"/>
              <a:gd name="connsiteX143" fmla="*/ 1912788 w 2176764"/>
              <a:gd name="connsiteY143" fmla="*/ 370484 h 478888"/>
              <a:gd name="connsiteX144" fmla="*/ 1924056 w 2176764"/>
              <a:gd name="connsiteY144" fmla="*/ 370484 h 478888"/>
              <a:gd name="connsiteX145" fmla="*/ 1924056 w 2176764"/>
              <a:gd name="connsiteY145" fmla="*/ 456419 h 478888"/>
              <a:gd name="connsiteX146" fmla="*/ 1912788 w 2176764"/>
              <a:gd name="connsiteY146" fmla="*/ 456419 h 478888"/>
              <a:gd name="connsiteX147" fmla="*/ 1912788 w 2176764"/>
              <a:gd name="connsiteY147" fmla="*/ 414814 h 478888"/>
              <a:gd name="connsiteX148" fmla="*/ 1870316 w 2176764"/>
              <a:gd name="connsiteY148" fmla="*/ 414814 h 478888"/>
              <a:gd name="connsiteX149" fmla="*/ 1870316 w 2176764"/>
              <a:gd name="connsiteY149" fmla="*/ 456419 h 478888"/>
              <a:gd name="connsiteX150" fmla="*/ 1859172 w 2176764"/>
              <a:gd name="connsiteY150" fmla="*/ 456419 h 478888"/>
              <a:gd name="connsiteX151" fmla="*/ 1411497 w 2176764"/>
              <a:gd name="connsiteY151" fmla="*/ 370484 h 478888"/>
              <a:gd name="connsiteX152" fmla="*/ 1422641 w 2176764"/>
              <a:gd name="connsiteY152" fmla="*/ 370484 h 478888"/>
              <a:gd name="connsiteX153" fmla="*/ 1422641 w 2176764"/>
              <a:gd name="connsiteY153" fmla="*/ 446389 h 478888"/>
              <a:gd name="connsiteX154" fmla="*/ 1459913 w 2176764"/>
              <a:gd name="connsiteY154" fmla="*/ 446389 h 478888"/>
              <a:gd name="connsiteX155" fmla="*/ 1459913 w 2176764"/>
              <a:gd name="connsiteY155" fmla="*/ 456419 h 478888"/>
              <a:gd name="connsiteX156" fmla="*/ 1411497 w 2176764"/>
              <a:gd name="connsiteY156" fmla="*/ 456419 h 478888"/>
              <a:gd name="connsiteX157" fmla="*/ 1259097 w 2176764"/>
              <a:gd name="connsiteY157" fmla="*/ 370484 h 478888"/>
              <a:gd name="connsiteX158" fmla="*/ 1280890 w 2176764"/>
              <a:gd name="connsiteY158" fmla="*/ 370484 h 478888"/>
              <a:gd name="connsiteX159" fmla="*/ 1296183 w 2176764"/>
              <a:gd name="connsiteY159" fmla="*/ 371785 h 478888"/>
              <a:gd name="connsiteX160" fmla="*/ 1306336 w 2176764"/>
              <a:gd name="connsiteY160" fmla="*/ 376057 h 478888"/>
              <a:gd name="connsiteX161" fmla="*/ 1311970 w 2176764"/>
              <a:gd name="connsiteY161" fmla="*/ 383920 h 478888"/>
              <a:gd name="connsiteX162" fmla="*/ 1313704 w 2176764"/>
              <a:gd name="connsiteY162" fmla="*/ 395869 h 478888"/>
              <a:gd name="connsiteX163" fmla="*/ 1309370 w 2176764"/>
              <a:gd name="connsiteY163" fmla="*/ 412771 h 478888"/>
              <a:gd name="connsiteX164" fmla="*/ 1296121 w 2176764"/>
              <a:gd name="connsiteY164" fmla="*/ 420510 h 478888"/>
              <a:gd name="connsiteX165" fmla="*/ 1321876 w 2176764"/>
              <a:gd name="connsiteY165" fmla="*/ 456419 h 478888"/>
              <a:gd name="connsiteX166" fmla="*/ 1308751 w 2176764"/>
              <a:gd name="connsiteY166" fmla="*/ 456419 h 478888"/>
              <a:gd name="connsiteX167" fmla="*/ 1285100 w 2176764"/>
              <a:gd name="connsiteY167" fmla="*/ 421748 h 478888"/>
              <a:gd name="connsiteX168" fmla="*/ 1283057 w 2176764"/>
              <a:gd name="connsiteY168" fmla="*/ 421872 h 478888"/>
              <a:gd name="connsiteX169" fmla="*/ 1280890 w 2176764"/>
              <a:gd name="connsiteY169" fmla="*/ 421872 h 478888"/>
              <a:gd name="connsiteX170" fmla="*/ 1270241 w 2176764"/>
              <a:gd name="connsiteY170" fmla="*/ 421872 h 478888"/>
              <a:gd name="connsiteX171" fmla="*/ 1270241 w 2176764"/>
              <a:gd name="connsiteY171" fmla="*/ 456419 h 478888"/>
              <a:gd name="connsiteX172" fmla="*/ 1259097 w 2176764"/>
              <a:gd name="connsiteY172" fmla="*/ 456419 h 478888"/>
              <a:gd name="connsiteX173" fmla="*/ 1163476 w 2176764"/>
              <a:gd name="connsiteY173" fmla="*/ 370484 h 478888"/>
              <a:gd name="connsiteX174" fmla="*/ 1174496 w 2176764"/>
              <a:gd name="connsiteY174" fmla="*/ 370484 h 478888"/>
              <a:gd name="connsiteX175" fmla="*/ 1174496 w 2176764"/>
              <a:gd name="connsiteY175" fmla="*/ 426206 h 478888"/>
              <a:gd name="connsiteX176" fmla="*/ 1175610 w 2176764"/>
              <a:gd name="connsiteY176" fmla="*/ 436545 h 478888"/>
              <a:gd name="connsiteX177" fmla="*/ 1179263 w 2176764"/>
              <a:gd name="connsiteY177" fmla="*/ 443170 h 478888"/>
              <a:gd name="connsiteX178" fmla="*/ 1185888 w 2176764"/>
              <a:gd name="connsiteY178" fmla="*/ 446761 h 478888"/>
              <a:gd name="connsiteX179" fmla="*/ 1195918 w 2176764"/>
              <a:gd name="connsiteY179" fmla="*/ 447875 h 478888"/>
              <a:gd name="connsiteX180" fmla="*/ 1206257 w 2176764"/>
              <a:gd name="connsiteY180" fmla="*/ 446761 h 478888"/>
              <a:gd name="connsiteX181" fmla="*/ 1212882 w 2176764"/>
              <a:gd name="connsiteY181" fmla="*/ 443170 h 478888"/>
              <a:gd name="connsiteX182" fmla="*/ 1216349 w 2176764"/>
              <a:gd name="connsiteY182" fmla="*/ 436545 h 478888"/>
              <a:gd name="connsiteX183" fmla="*/ 1217339 w 2176764"/>
              <a:gd name="connsiteY183" fmla="*/ 426206 h 478888"/>
              <a:gd name="connsiteX184" fmla="*/ 1217339 w 2176764"/>
              <a:gd name="connsiteY184" fmla="*/ 370484 h 478888"/>
              <a:gd name="connsiteX185" fmla="*/ 1228360 w 2176764"/>
              <a:gd name="connsiteY185" fmla="*/ 370484 h 478888"/>
              <a:gd name="connsiteX186" fmla="*/ 1228360 w 2176764"/>
              <a:gd name="connsiteY186" fmla="*/ 428682 h 478888"/>
              <a:gd name="connsiteX187" fmla="*/ 1220187 w 2176764"/>
              <a:gd name="connsiteY187" fmla="*/ 450785 h 478888"/>
              <a:gd name="connsiteX188" fmla="*/ 1195794 w 2176764"/>
              <a:gd name="connsiteY188" fmla="*/ 457657 h 478888"/>
              <a:gd name="connsiteX189" fmla="*/ 1171524 w 2176764"/>
              <a:gd name="connsiteY189" fmla="*/ 451033 h 478888"/>
              <a:gd name="connsiteX190" fmla="*/ 1163476 w 2176764"/>
              <a:gd name="connsiteY190" fmla="*/ 428682 h 478888"/>
              <a:gd name="connsiteX191" fmla="*/ 962698 w 2176764"/>
              <a:gd name="connsiteY191" fmla="*/ 370484 h 478888"/>
              <a:gd name="connsiteX192" fmla="*/ 975576 w 2176764"/>
              <a:gd name="connsiteY192" fmla="*/ 370484 h 478888"/>
              <a:gd name="connsiteX193" fmla="*/ 998731 w 2176764"/>
              <a:gd name="connsiteY193" fmla="*/ 409366 h 478888"/>
              <a:gd name="connsiteX194" fmla="*/ 999474 w 2176764"/>
              <a:gd name="connsiteY194" fmla="*/ 409366 h 478888"/>
              <a:gd name="connsiteX195" fmla="*/ 1022506 w 2176764"/>
              <a:gd name="connsiteY195" fmla="*/ 370484 h 478888"/>
              <a:gd name="connsiteX196" fmla="*/ 1034764 w 2176764"/>
              <a:gd name="connsiteY196" fmla="*/ 370484 h 478888"/>
              <a:gd name="connsiteX197" fmla="*/ 1004180 w 2176764"/>
              <a:gd name="connsiteY197" fmla="*/ 419395 h 478888"/>
              <a:gd name="connsiteX198" fmla="*/ 1004180 w 2176764"/>
              <a:gd name="connsiteY198" fmla="*/ 456419 h 478888"/>
              <a:gd name="connsiteX199" fmla="*/ 993035 w 2176764"/>
              <a:gd name="connsiteY199" fmla="*/ 456419 h 478888"/>
              <a:gd name="connsiteX200" fmla="*/ 993035 w 2176764"/>
              <a:gd name="connsiteY200" fmla="*/ 419519 h 478888"/>
              <a:gd name="connsiteX201" fmla="*/ 811422 w 2176764"/>
              <a:gd name="connsiteY201" fmla="*/ 370484 h 478888"/>
              <a:gd name="connsiteX202" fmla="*/ 836187 w 2176764"/>
              <a:gd name="connsiteY202" fmla="*/ 370484 h 478888"/>
              <a:gd name="connsiteX203" fmla="*/ 853089 w 2176764"/>
              <a:gd name="connsiteY203" fmla="*/ 372156 h 478888"/>
              <a:gd name="connsiteX204" fmla="*/ 866153 w 2176764"/>
              <a:gd name="connsiteY204" fmla="*/ 378533 h 478888"/>
              <a:gd name="connsiteX205" fmla="*/ 874635 w 2176764"/>
              <a:gd name="connsiteY205" fmla="*/ 391659 h 478888"/>
              <a:gd name="connsiteX206" fmla="*/ 877669 w 2176764"/>
              <a:gd name="connsiteY206" fmla="*/ 413452 h 478888"/>
              <a:gd name="connsiteX207" fmla="*/ 874635 w 2176764"/>
              <a:gd name="connsiteY207" fmla="*/ 434192 h 478888"/>
              <a:gd name="connsiteX208" fmla="*/ 866153 w 2176764"/>
              <a:gd name="connsiteY208" fmla="*/ 447380 h 478888"/>
              <a:gd name="connsiteX209" fmla="*/ 853089 w 2176764"/>
              <a:gd name="connsiteY209" fmla="*/ 454376 h 478888"/>
              <a:gd name="connsiteX210" fmla="*/ 836187 w 2176764"/>
              <a:gd name="connsiteY210" fmla="*/ 456419 h 478888"/>
              <a:gd name="connsiteX211" fmla="*/ 811422 w 2176764"/>
              <a:gd name="connsiteY211" fmla="*/ 456419 h 478888"/>
              <a:gd name="connsiteX212" fmla="*/ 716172 w 2176764"/>
              <a:gd name="connsiteY212" fmla="*/ 370484 h 478888"/>
              <a:gd name="connsiteX213" fmla="*/ 740937 w 2176764"/>
              <a:gd name="connsiteY213" fmla="*/ 370484 h 478888"/>
              <a:gd name="connsiteX214" fmla="*/ 757839 w 2176764"/>
              <a:gd name="connsiteY214" fmla="*/ 372156 h 478888"/>
              <a:gd name="connsiteX215" fmla="*/ 770903 w 2176764"/>
              <a:gd name="connsiteY215" fmla="*/ 378533 h 478888"/>
              <a:gd name="connsiteX216" fmla="*/ 779385 w 2176764"/>
              <a:gd name="connsiteY216" fmla="*/ 391659 h 478888"/>
              <a:gd name="connsiteX217" fmla="*/ 782419 w 2176764"/>
              <a:gd name="connsiteY217" fmla="*/ 413452 h 478888"/>
              <a:gd name="connsiteX218" fmla="*/ 779385 w 2176764"/>
              <a:gd name="connsiteY218" fmla="*/ 434192 h 478888"/>
              <a:gd name="connsiteX219" fmla="*/ 770903 w 2176764"/>
              <a:gd name="connsiteY219" fmla="*/ 447380 h 478888"/>
              <a:gd name="connsiteX220" fmla="*/ 757839 w 2176764"/>
              <a:gd name="connsiteY220" fmla="*/ 454376 h 478888"/>
              <a:gd name="connsiteX221" fmla="*/ 740937 w 2176764"/>
              <a:gd name="connsiteY221" fmla="*/ 456419 h 478888"/>
              <a:gd name="connsiteX222" fmla="*/ 716172 w 2176764"/>
              <a:gd name="connsiteY222" fmla="*/ 456419 h 478888"/>
              <a:gd name="connsiteX223" fmla="*/ 643458 w 2176764"/>
              <a:gd name="connsiteY223" fmla="*/ 370484 h 478888"/>
              <a:gd name="connsiteX224" fmla="*/ 658317 w 2176764"/>
              <a:gd name="connsiteY224" fmla="*/ 370484 h 478888"/>
              <a:gd name="connsiteX225" fmla="*/ 690759 w 2176764"/>
              <a:gd name="connsiteY225" fmla="*/ 456419 h 478888"/>
              <a:gd name="connsiteX226" fmla="*/ 678996 w 2176764"/>
              <a:gd name="connsiteY226" fmla="*/ 456419 h 478888"/>
              <a:gd name="connsiteX227" fmla="*/ 669709 w 2176764"/>
              <a:gd name="connsiteY227" fmla="*/ 430787 h 478888"/>
              <a:gd name="connsiteX228" fmla="*/ 631695 w 2176764"/>
              <a:gd name="connsiteY228" fmla="*/ 430787 h 478888"/>
              <a:gd name="connsiteX229" fmla="*/ 622284 w 2176764"/>
              <a:gd name="connsiteY229" fmla="*/ 456419 h 478888"/>
              <a:gd name="connsiteX230" fmla="*/ 610892 w 2176764"/>
              <a:gd name="connsiteY230" fmla="*/ 456419 h 478888"/>
              <a:gd name="connsiteX231" fmla="*/ 1722269 w 2176764"/>
              <a:gd name="connsiteY231" fmla="*/ 369246 h 478888"/>
              <a:gd name="connsiteX232" fmla="*/ 1738367 w 2176764"/>
              <a:gd name="connsiteY232" fmla="*/ 371289 h 478888"/>
              <a:gd name="connsiteX233" fmla="*/ 1749944 w 2176764"/>
              <a:gd name="connsiteY233" fmla="*/ 378409 h 478888"/>
              <a:gd name="connsiteX234" fmla="*/ 1756940 w 2176764"/>
              <a:gd name="connsiteY234" fmla="*/ 391968 h 478888"/>
              <a:gd name="connsiteX235" fmla="*/ 1759293 w 2176764"/>
              <a:gd name="connsiteY235" fmla="*/ 413452 h 478888"/>
              <a:gd name="connsiteX236" fmla="*/ 1756940 w 2176764"/>
              <a:gd name="connsiteY236" fmla="*/ 434997 h 478888"/>
              <a:gd name="connsiteX237" fmla="*/ 1749944 w 2176764"/>
              <a:gd name="connsiteY237" fmla="*/ 448556 h 478888"/>
              <a:gd name="connsiteX238" fmla="*/ 1738367 w 2176764"/>
              <a:gd name="connsiteY238" fmla="*/ 455614 h 478888"/>
              <a:gd name="connsiteX239" fmla="*/ 1722269 w 2176764"/>
              <a:gd name="connsiteY239" fmla="*/ 457657 h 478888"/>
              <a:gd name="connsiteX240" fmla="*/ 1706234 w 2176764"/>
              <a:gd name="connsiteY240" fmla="*/ 455614 h 478888"/>
              <a:gd name="connsiteX241" fmla="*/ 1694656 w 2176764"/>
              <a:gd name="connsiteY241" fmla="*/ 448556 h 478888"/>
              <a:gd name="connsiteX242" fmla="*/ 1687598 w 2176764"/>
              <a:gd name="connsiteY242" fmla="*/ 434997 h 478888"/>
              <a:gd name="connsiteX243" fmla="*/ 1685246 w 2176764"/>
              <a:gd name="connsiteY243" fmla="*/ 413452 h 478888"/>
              <a:gd name="connsiteX244" fmla="*/ 1687598 w 2176764"/>
              <a:gd name="connsiteY244" fmla="*/ 391968 h 478888"/>
              <a:gd name="connsiteX245" fmla="*/ 1694656 w 2176764"/>
              <a:gd name="connsiteY245" fmla="*/ 378409 h 478888"/>
              <a:gd name="connsiteX246" fmla="*/ 1706234 w 2176764"/>
              <a:gd name="connsiteY246" fmla="*/ 371289 h 478888"/>
              <a:gd name="connsiteX247" fmla="*/ 1722269 w 2176764"/>
              <a:gd name="connsiteY247" fmla="*/ 369246 h 478888"/>
              <a:gd name="connsiteX248" fmla="*/ 1631477 w 2176764"/>
              <a:gd name="connsiteY248" fmla="*/ 369246 h 478888"/>
              <a:gd name="connsiteX249" fmla="*/ 1637606 w 2176764"/>
              <a:gd name="connsiteY249" fmla="*/ 369494 h 478888"/>
              <a:gd name="connsiteX250" fmla="*/ 1643736 w 2176764"/>
              <a:gd name="connsiteY250" fmla="*/ 370175 h 478888"/>
              <a:gd name="connsiteX251" fmla="*/ 1649370 w 2176764"/>
              <a:gd name="connsiteY251" fmla="*/ 371227 h 478888"/>
              <a:gd name="connsiteX252" fmla="*/ 1653889 w 2176764"/>
              <a:gd name="connsiteY252" fmla="*/ 372590 h 478888"/>
              <a:gd name="connsiteX253" fmla="*/ 1653889 w 2176764"/>
              <a:gd name="connsiteY253" fmla="*/ 382496 h 478888"/>
              <a:gd name="connsiteX254" fmla="*/ 1644045 w 2176764"/>
              <a:gd name="connsiteY254" fmla="*/ 379895 h 478888"/>
              <a:gd name="connsiteX255" fmla="*/ 1631972 w 2176764"/>
              <a:gd name="connsiteY255" fmla="*/ 379028 h 478888"/>
              <a:gd name="connsiteX256" fmla="*/ 1619156 w 2176764"/>
              <a:gd name="connsiteY256" fmla="*/ 380514 h 478888"/>
              <a:gd name="connsiteX257" fmla="*/ 1609622 w 2176764"/>
              <a:gd name="connsiteY257" fmla="*/ 385839 h 478888"/>
              <a:gd name="connsiteX258" fmla="*/ 1603678 w 2176764"/>
              <a:gd name="connsiteY258" fmla="*/ 396364 h 478888"/>
              <a:gd name="connsiteX259" fmla="*/ 1601635 w 2176764"/>
              <a:gd name="connsiteY259" fmla="*/ 413452 h 478888"/>
              <a:gd name="connsiteX260" fmla="*/ 1603554 w 2176764"/>
              <a:gd name="connsiteY260" fmla="*/ 431221 h 478888"/>
              <a:gd name="connsiteX261" fmla="*/ 1609312 w 2176764"/>
              <a:gd name="connsiteY261" fmla="*/ 441684 h 478888"/>
              <a:gd name="connsiteX262" fmla="*/ 1618661 w 2176764"/>
              <a:gd name="connsiteY262" fmla="*/ 446699 h 478888"/>
              <a:gd name="connsiteX263" fmla="*/ 1631477 w 2176764"/>
              <a:gd name="connsiteY263" fmla="*/ 447999 h 478888"/>
              <a:gd name="connsiteX264" fmla="*/ 1638473 w 2176764"/>
              <a:gd name="connsiteY264" fmla="*/ 447627 h 478888"/>
              <a:gd name="connsiteX265" fmla="*/ 1645469 w 2176764"/>
              <a:gd name="connsiteY265" fmla="*/ 446389 h 478888"/>
              <a:gd name="connsiteX266" fmla="*/ 1645469 w 2176764"/>
              <a:gd name="connsiteY266" fmla="*/ 419767 h 478888"/>
              <a:gd name="connsiteX267" fmla="*/ 1628258 w 2176764"/>
              <a:gd name="connsiteY267" fmla="*/ 419767 h 478888"/>
              <a:gd name="connsiteX268" fmla="*/ 1628258 w 2176764"/>
              <a:gd name="connsiteY268" fmla="*/ 410356 h 478888"/>
              <a:gd name="connsiteX269" fmla="*/ 1656118 w 2176764"/>
              <a:gd name="connsiteY269" fmla="*/ 410356 h 478888"/>
              <a:gd name="connsiteX270" fmla="*/ 1656118 w 2176764"/>
              <a:gd name="connsiteY270" fmla="*/ 454066 h 478888"/>
              <a:gd name="connsiteX271" fmla="*/ 1644912 w 2176764"/>
              <a:gd name="connsiteY271" fmla="*/ 456605 h 478888"/>
              <a:gd name="connsiteX272" fmla="*/ 1630239 w 2176764"/>
              <a:gd name="connsiteY272" fmla="*/ 457657 h 478888"/>
              <a:gd name="connsiteX273" fmla="*/ 1613398 w 2176764"/>
              <a:gd name="connsiteY273" fmla="*/ 455800 h 478888"/>
              <a:gd name="connsiteX274" fmla="*/ 1600768 w 2176764"/>
              <a:gd name="connsiteY274" fmla="*/ 449051 h 478888"/>
              <a:gd name="connsiteX275" fmla="*/ 1592782 w 2176764"/>
              <a:gd name="connsiteY275" fmla="*/ 435555 h 478888"/>
              <a:gd name="connsiteX276" fmla="*/ 1589996 w 2176764"/>
              <a:gd name="connsiteY276" fmla="*/ 413452 h 478888"/>
              <a:gd name="connsiteX277" fmla="*/ 1592844 w 2176764"/>
              <a:gd name="connsiteY277" fmla="*/ 392587 h 478888"/>
              <a:gd name="connsiteX278" fmla="*/ 1601016 w 2176764"/>
              <a:gd name="connsiteY278" fmla="*/ 378905 h 478888"/>
              <a:gd name="connsiteX279" fmla="*/ 1614080 w 2176764"/>
              <a:gd name="connsiteY279" fmla="*/ 371475 h 478888"/>
              <a:gd name="connsiteX280" fmla="*/ 1631477 w 2176764"/>
              <a:gd name="connsiteY280" fmla="*/ 369246 h 478888"/>
              <a:gd name="connsiteX281" fmla="*/ 1522244 w 2176764"/>
              <a:gd name="connsiteY281" fmla="*/ 369246 h 478888"/>
              <a:gd name="connsiteX282" fmla="*/ 1538342 w 2176764"/>
              <a:gd name="connsiteY282" fmla="*/ 371289 h 478888"/>
              <a:gd name="connsiteX283" fmla="*/ 1549919 w 2176764"/>
              <a:gd name="connsiteY283" fmla="*/ 378409 h 478888"/>
              <a:gd name="connsiteX284" fmla="*/ 1556915 w 2176764"/>
              <a:gd name="connsiteY284" fmla="*/ 391968 h 478888"/>
              <a:gd name="connsiteX285" fmla="*/ 1559268 w 2176764"/>
              <a:gd name="connsiteY285" fmla="*/ 413452 h 478888"/>
              <a:gd name="connsiteX286" fmla="*/ 1556915 w 2176764"/>
              <a:gd name="connsiteY286" fmla="*/ 434997 h 478888"/>
              <a:gd name="connsiteX287" fmla="*/ 1549919 w 2176764"/>
              <a:gd name="connsiteY287" fmla="*/ 448556 h 478888"/>
              <a:gd name="connsiteX288" fmla="*/ 1538342 w 2176764"/>
              <a:gd name="connsiteY288" fmla="*/ 455614 h 478888"/>
              <a:gd name="connsiteX289" fmla="*/ 1522244 w 2176764"/>
              <a:gd name="connsiteY289" fmla="*/ 457657 h 478888"/>
              <a:gd name="connsiteX290" fmla="*/ 1506209 w 2176764"/>
              <a:gd name="connsiteY290" fmla="*/ 455614 h 478888"/>
              <a:gd name="connsiteX291" fmla="*/ 1494631 w 2176764"/>
              <a:gd name="connsiteY291" fmla="*/ 448556 h 478888"/>
              <a:gd name="connsiteX292" fmla="*/ 1487573 w 2176764"/>
              <a:gd name="connsiteY292" fmla="*/ 434997 h 478888"/>
              <a:gd name="connsiteX293" fmla="*/ 1485221 w 2176764"/>
              <a:gd name="connsiteY293" fmla="*/ 413452 h 478888"/>
              <a:gd name="connsiteX294" fmla="*/ 1487573 w 2176764"/>
              <a:gd name="connsiteY294" fmla="*/ 391968 h 478888"/>
              <a:gd name="connsiteX295" fmla="*/ 1494631 w 2176764"/>
              <a:gd name="connsiteY295" fmla="*/ 378409 h 478888"/>
              <a:gd name="connsiteX296" fmla="*/ 1506209 w 2176764"/>
              <a:gd name="connsiteY296" fmla="*/ 371289 h 478888"/>
              <a:gd name="connsiteX297" fmla="*/ 1522244 w 2176764"/>
              <a:gd name="connsiteY297" fmla="*/ 369246 h 478888"/>
              <a:gd name="connsiteX298" fmla="*/ 1093619 w 2176764"/>
              <a:gd name="connsiteY298" fmla="*/ 369246 h 478888"/>
              <a:gd name="connsiteX299" fmla="*/ 1109717 w 2176764"/>
              <a:gd name="connsiteY299" fmla="*/ 371289 h 478888"/>
              <a:gd name="connsiteX300" fmla="*/ 1121294 w 2176764"/>
              <a:gd name="connsiteY300" fmla="*/ 378409 h 478888"/>
              <a:gd name="connsiteX301" fmla="*/ 1128290 w 2176764"/>
              <a:gd name="connsiteY301" fmla="*/ 391968 h 478888"/>
              <a:gd name="connsiteX302" fmla="*/ 1130643 w 2176764"/>
              <a:gd name="connsiteY302" fmla="*/ 413452 h 478888"/>
              <a:gd name="connsiteX303" fmla="*/ 1128290 w 2176764"/>
              <a:gd name="connsiteY303" fmla="*/ 434997 h 478888"/>
              <a:gd name="connsiteX304" fmla="*/ 1121294 w 2176764"/>
              <a:gd name="connsiteY304" fmla="*/ 448556 h 478888"/>
              <a:gd name="connsiteX305" fmla="*/ 1109717 w 2176764"/>
              <a:gd name="connsiteY305" fmla="*/ 455614 h 478888"/>
              <a:gd name="connsiteX306" fmla="*/ 1093619 w 2176764"/>
              <a:gd name="connsiteY306" fmla="*/ 457657 h 478888"/>
              <a:gd name="connsiteX307" fmla="*/ 1077584 w 2176764"/>
              <a:gd name="connsiteY307" fmla="*/ 455614 h 478888"/>
              <a:gd name="connsiteX308" fmla="*/ 1066006 w 2176764"/>
              <a:gd name="connsiteY308" fmla="*/ 448556 h 478888"/>
              <a:gd name="connsiteX309" fmla="*/ 1058948 w 2176764"/>
              <a:gd name="connsiteY309" fmla="*/ 434997 h 478888"/>
              <a:gd name="connsiteX310" fmla="*/ 1056596 w 2176764"/>
              <a:gd name="connsiteY310" fmla="*/ 413452 h 478888"/>
              <a:gd name="connsiteX311" fmla="*/ 1058948 w 2176764"/>
              <a:gd name="connsiteY311" fmla="*/ 391968 h 478888"/>
              <a:gd name="connsiteX312" fmla="*/ 1066006 w 2176764"/>
              <a:gd name="connsiteY312" fmla="*/ 378409 h 478888"/>
              <a:gd name="connsiteX313" fmla="*/ 1077584 w 2176764"/>
              <a:gd name="connsiteY313" fmla="*/ 371289 h 478888"/>
              <a:gd name="connsiteX314" fmla="*/ 1093619 w 2176764"/>
              <a:gd name="connsiteY314" fmla="*/ 369246 h 478888"/>
              <a:gd name="connsiteX315" fmla="*/ 184597 w 2176764"/>
              <a:gd name="connsiteY315" fmla="*/ 178247 h 478888"/>
              <a:gd name="connsiteX316" fmla="*/ 184597 w 2176764"/>
              <a:gd name="connsiteY316" fmla="*/ 300640 h 478888"/>
              <a:gd name="connsiteX317" fmla="*/ 245794 w 2176764"/>
              <a:gd name="connsiteY317" fmla="*/ 300641 h 478888"/>
              <a:gd name="connsiteX318" fmla="*/ 306991 w 2176764"/>
              <a:gd name="connsiteY318" fmla="*/ 239444 h 478888"/>
              <a:gd name="connsiteX319" fmla="*/ 245794 w 2176764"/>
              <a:gd name="connsiteY319" fmla="*/ 178247 h 478888"/>
              <a:gd name="connsiteX320" fmla="*/ 239444 w 2176764"/>
              <a:gd name="connsiteY320" fmla="*/ 83694 h 478888"/>
              <a:gd name="connsiteX321" fmla="*/ 284145 w 2176764"/>
              <a:gd name="connsiteY321" fmla="*/ 131523 h 478888"/>
              <a:gd name="connsiteX322" fmla="*/ 349575 w 2176764"/>
              <a:gd name="connsiteY322" fmla="*/ 129312 h 478888"/>
              <a:gd name="connsiteX323" fmla="*/ 347364 w 2176764"/>
              <a:gd name="connsiteY323" fmla="*/ 194742 h 478888"/>
              <a:gd name="connsiteX324" fmla="*/ 395193 w 2176764"/>
              <a:gd name="connsiteY324" fmla="*/ 239444 h 478888"/>
              <a:gd name="connsiteX325" fmla="*/ 347364 w 2176764"/>
              <a:gd name="connsiteY325" fmla="*/ 284145 h 478888"/>
              <a:gd name="connsiteX326" fmla="*/ 349575 w 2176764"/>
              <a:gd name="connsiteY326" fmla="*/ 349575 h 478888"/>
              <a:gd name="connsiteX327" fmla="*/ 284145 w 2176764"/>
              <a:gd name="connsiteY327" fmla="*/ 347364 h 478888"/>
              <a:gd name="connsiteX328" fmla="*/ 239444 w 2176764"/>
              <a:gd name="connsiteY328" fmla="*/ 395193 h 478888"/>
              <a:gd name="connsiteX329" fmla="*/ 194742 w 2176764"/>
              <a:gd name="connsiteY329" fmla="*/ 347364 h 478888"/>
              <a:gd name="connsiteX330" fmla="*/ 129312 w 2176764"/>
              <a:gd name="connsiteY330" fmla="*/ 349575 h 478888"/>
              <a:gd name="connsiteX331" fmla="*/ 131523 w 2176764"/>
              <a:gd name="connsiteY331" fmla="*/ 284145 h 478888"/>
              <a:gd name="connsiteX332" fmla="*/ 83694 w 2176764"/>
              <a:gd name="connsiteY332" fmla="*/ 239444 h 478888"/>
              <a:gd name="connsiteX333" fmla="*/ 131523 w 2176764"/>
              <a:gd name="connsiteY333" fmla="*/ 194742 h 478888"/>
              <a:gd name="connsiteX334" fmla="*/ 129312 w 2176764"/>
              <a:gd name="connsiteY334" fmla="*/ 129312 h 478888"/>
              <a:gd name="connsiteX335" fmla="*/ 194742 w 2176764"/>
              <a:gd name="connsiteY335" fmla="*/ 131523 h 478888"/>
              <a:gd name="connsiteX336" fmla="*/ 2066246 w 2176764"/>
              <a:gd name="connsiteY336" fmla="*/ 48339 h 478888"/>
              <a:gd name="connsiteX337" fmla="*/ 2039728 w 2176764"/>
              <a:gd name="connsiteY337" fmla="*/ 52606 h 478888"/>
              <a:gd name="connsiteX338" fmla="*/ 2023574 w 2176764"/>
              <a:gd name="connsiteY338" fmla="*/ 66018 h 478888"/>
              <a:gd name="connsiteX339" fmla="*/ 2015649 w 2176764"/>
              <a:gd name="connsiteY339" fmla="*/ 89640 h 478888"/>
              <a:gd name="connsiteX340" fmla="*/ 2013515 w 2176764"/>
              <a:gd name="connsiteY340" fmla="*/ 124234 h 478888"/>
              <a:gd name="connsiteX341" fmla="*/ 2015649 w 2176764"/>
              <a:gd name="connsiteY341" fmla="*/ 159286 h 478888"/>
              <a:gd name="connsiteX342" fmla="*/ 2023574 w 2176764"/>
              <a:gd name="connsiteY342" fmla="*/ 182451 h 478888"/>
              <a:gd name="connsiteX343" fmla="*/ 2039728 w 2176764"/>
              <a:gd name="connsiteY343" fmla="*/ 195405 h 478888"/>
              <a:gd name="connsiteX344" fmla="*/ 2066246 w 2176764"/>
              <a:gd name="connsiteY344" fmla="*/ 199520 h 478888"/>
              <a:gd name="connsiteX345" fmla="*/ 2092611 w 2176764"/>
              <a:gd name="connsiteY345" fmla="*/ 195405 h 478888"/>
              <a:gd name="connsiteX346" fmla="*/ 2108613 w 2176764"/>
              <a:gd name="connsiteY346" fmla="*/ 182451 h 478888"/>
              <a:gd name="connsiteX347" fmla="*/ 2116538 w 2176764"/>
              <a:gd name="connsiteY347" fmla="*/ 159286 h 478888"/>
              <a:gd name="connsiteX348" fmla="*/ 2118671 w 2176764"/>
              <a:gd name="connsiteY348" fmla="*/ 124234 h 478888"/>
              <a:gd name="connsiteX349" fmla="*/ 2116538 w 2176764"/>
              <a:gd name="connsiteY349" fmla="*/ 89640 h 478888"/>
              <a:gd name="connsiteX350" fmla="*/ 2108613 w 2176764"/>
              <a:gd name="connsiteY350" fmla="*/ 66018 h 478888"/>
              <a:gd name="connsiteX351" fmla="*/ 2092611 w 2176764"/>
              <a:gd name="connsiteY351" fmla="*/ 52606 h 478888"/>
              <a:gd name="connsiteX352" fmla="*/ 2066246 w 2176764"/>
              <a:gd name="connsiteY352" fmla="*/ 48339 h 478888"/>
              <a:gd name="connsiteX353" fmla="*/ 1561421 w 2176764"/>
              <a:gd name="connsiteY353" fmla="*/ 48339 h 478888"/>
              <a:gd name="connsiteX354" fmla="*/ 1534903 w 2176764"/>
              <a:gd name="connsiteY354" fmla="*/ 52606 h 478888"/>
              <a:gd name="connsiteX355" fmla="*/ 1518749 w 2176764"/>
              <a:gd name="connsiteY355" fmla="*/ 66018 h 478888"/>
              <a:gd name="connsiteX356" fmla="*/ 1510824 w 2176764"/>
              <a:gd name="connsiteY356" fmla="*/ 89640 h 478888"/>
              <a:gd name="connsiteX357" fmla="*/ 1508690 w 2176764"/>
              <a:gd name="connsiteY357" fmla="*/ 124234 h 478888"/>
              <a:gd name="connsiteX358" fmla="*/ 1510824 w 2176764"/>
              <a:gd name="connsiteY358" fmla="*/ 159286 h 478888"/>
              <a:gd name="connsiteX359" fmla="*/ 1518749 w 2176764"/>
              <a:gd name="connsiteY359" fmla="*/ 182451 h 478888"/>
              <a:gd name="connsiteX360" fmla="*/ 1534903 w 2176764"/>
              <a:gd name="connsiteY360" fmla="*/ 195405 h 478888"/>
              <a:gd name="connsiteX361" fmla="*/ 1561421 w 2176764"/>
              <a:gd name="connsiteY361" fmla="*/ 199520 h 478888"/>
              <a:gd name="connsiteX362" fmla="*/ 1587786 w 2176764"/>
              <a:gd name="connsiteY362" fmla="*/ 195405 h 478888"/>
              <a:gd name="connsiteX363" fmla="*/ 1603788 w 2176764"/>
              <a:gd name="connsiteY363" fmla="*/ 182451 h 478888"/>
              <a:gd name="connsiteX364" fmla="*/ 1611713 w 2176764"/>
              <a:gd name="connsiteY364" fmla="*/ 159286 h 478888"/>
              <a:gd name="connsiteX365" fmla="*/ 1613846 w 2176764"/>
              <a:gd name="connsiteY365" fmla="*/ 124234 h 478888"/>
              <a:gd name="connsiteX366" fmla="*/ 1611713 w 2176764"/>
              <a:gd name="connsiteY366" fmla="*/ 89640 h 478888"/>
              <a:gd name="connsiteX367" fmla="*/ 1603788 w 2176764"/>
              <a:gd name="connsiteY367" fmla="*/ 66018 h 478888"/>
              <a:gd name="connsiteX368" fmla="*/ 1587786 w 2176764"/>
              <a:gd name="connsiteY368" fmla="*/ 52606 h 478888"/>
              <a:gd name="connsiteX369" fmla="*/ 1561421 w 2176764"/>
              <a:gd name="connsiteY369" fmla="*/ 48339 h 478888"/>
              <a:gd name="connsiteX370" fmla="*/ 239443 w 2176764"/>
              <a:gd name="connsiteY370" fmla="*/ 26641 h 478888"/>
              <a:gd name="connsiteX371" fmla="*/ 26640 w 2176764"/>
              <a:gd name="connsiteY371" fmla="*/ 239444 h 478888"/>
              <a:gd name="connsiteX372" fmla="*/ 239443 w 2176764"/>
              <a:gd name="connsiteY372" fmla="*/ 452247 h 478888"/>
              <a:gd name="connsiteX373" fmla="*/ 452246 w 2176764"/>
              <a:gd name="connsiteY373" fmla="*/ 239444 h 478888"/>
              <a:gd name="connsiteX374" fmla="*/ 239443 w 2176764"/>
              <a:gd name="connsiteY374" fmla="*/ 26641 h 478888"/>
              <a:gd name="connsiteX375" fmla="*/ 1282224 w 2176764"/>
              <a:gd name="connsiteY375" fmla="*/ 18469 h 478888"/>
              <a:gd name="connsiteX376" fmla="*/ 1322153 w 2176764"/>
              <a:gd name="connsiteY376" fmla="*/ 18469 h 478888"/>
              <a:gd name="connsiteX377" fmla="*/ 1322153 w 2176764"/>
              <a:gd name="connsiteY377" fmla="*/ 194948 h 478888"/>
              <a:gd name="connsiteX378" fmla="*/ 1409021 w 2176764"/>
              <a:gd name="connsiteY378" fmla="*/ 194948 h 478888"/>
              <a:gd name="connsiteX379" fmla="*/ 1409021 w 2176764"/>
              <a:gd name="connsiteY379" fmla="*/ 230000 h 478888"/>
              <a:gd name="connsiteX380" fmla="*/ 1282224 w 2176764"/>
              <a:gd name="connsiteY380" fmla="*/ 230000 h 478888"/>
              <a:gd name="connsiteX381" fmla="*/ 1082199 w 2176764"/>
              <a:gd name="connsiteY381" fmla="*/ 18469 h 478888"/>
              <a:gd name="connsiteX382" fmla="*/ 1207472 w 2176764"/>
              <a:gd name="connsiteY382" fmla="*/ 18469 h 478888"/>
              <a:gd name="connsiteX383" fmla="*/ 1207472 w 2176764"/>
              <a:gd name="connsiteY383" fmla="*/ 53216 h 478888"/>
              <a:gd name="connsiteX384" fmla="*/ 1122128 w 2176764"/>
              <a:gd name="connsiteY384" fmla="*/ 53216 h 478888"/>
              <a:gd name="connsiteX385" fmla="*/ 1122128 w 2176764"/>
              <a:gd name="connsiteY385" fmla="*/ 104422 h 478888"/>
              <a:gd name="connsiteX386" fmla="*/ 1201376 w 2176764"/>
              <a:gd name="connsiteY386" fmla="*/ 104422 h 478888"/>
              <a:gd name="connsiteX387" fmla="*/ 1201376 w 2176764"/>
              <a:gd name="connsiteY387" fmla="*/ 137646 h 478888"/>
              <a:gd name="connsiteX388" fmla="*/ 1122128 w 2176764"/>
              <a:gd name="connsiteY388" fmla="*/ 137646 h 478888"/>
              <a:gd name="connsiteX389" fmla="*/ 1122128 w 2176764"/>
              <a:gd name="connsiteY389" fmla="*/ 194948 h 478888"/>
              <a:gd name="connsiteX390" fmla="*/ 1212958 w 2176764"/>
              <a:gd name="connsiteY390" fmla="*/ 194948 h 478888"/>
              <a:gd name="connsiteX391" fmla="*/ 1212958 w 2176764"/>
              <a:gd name="connsiteY391" fmla="*/ 230000 h 478888"/>
              <a:gd name="connsiteX392" fmla="*/ 1082199 w 2176764"/>
              <a:gd name="connsiteY392" fmla="*/ 230000 h 478888"/>
              <a:gd name="connsiteX393" fmla="*/ 825024 w 2176764"/>
              <a:gd name="connsiteY393" fmla="*/ 18469 h 478888"/>
              <a:gd name="connsiteX394" fmla="*/ 864953 w 2176764"/>
              <a:gd name="connsiteY394" fmla="*/ 18469 h 478888"/>
              <a:gd name="connsiteX395" fmla="*/ 864953 w 2176764"/>
              <a:gd name="connsiteY395" fmla="*/ 100155 h 478888"/>
              <a:gd name="connsiteX396" fmla="*/ 955478 w 2176764"/>
              <a:gd name="connsiteY396" fmla="*/ 100155 h 478888"/>
              <a:gd name="connsiteX397" fmla="*/ 955478 w 2176764"/>
              <a:gd name="connsiteY397" fmla="*/ 18469 h 478888"/>
              <a:gd name="connsiteX398" fmla="*/ 995407 w 2176764"/>
              <a:gd name="connsiteY398" fmla="*/ 18469 h 478888"/>
              <a:gd name="connsiteX399" fmla="*/ 995407 w 2176764"/>
              <a:gd name="connsiteY399" fmla="*/ 230000 h 478888"/>
              <a:gd name="connsiteX400" fmla="*/ 955478 w 2176764"/>
              <a:gd name="connsiteY400" fmla="*/ 230000 h 478888"/>
              <a:gd name="connsiteX401" fmla="*/ 955478 w 2176764"/>
              <a:gd name="connsiteY401" fmla="*/ 133378 h 478888"/>
              <a:gd name="connsiteX402" fmla="*/ 864953 w 2176764"/>
              <a:gd name="connsiteY402" fmla="*/ 133378 h 478888"/>
              <a:gd name="connsiteX403" fmla="*/ 864953 w 2176764"/>
              <a:gd name="connsiteY403" fmla="*/ 230000 h 478888"/>
              <a:gd name="connsiteX404" fmla="*/ 825024 w 2176764"/>
              <a:gd name="connsiteY404" fmla="*/ 230000 h 478888"/>
              <a:gd name="connsiteX405" fmla="*/ 615017 w 2176764"/>
              <a:gd name="connsiteY405" fmla="*/ 18469 h 478888"/>
              <a:gd name="connsiteX406" fmla="*/ 769855 w 2176764"/>
              <a:gd name="connsiteY406" fmla="*/ 18469 h 478888"/>
              <a:gd name="connsiteX407" fmla="*/ 769855 w 2176764"/>
              <a:gd name="connsiteY407" fmla="*/ 53521 h 478888"/>
              <a:gd name="connsiteX408" fmla="*/ 712248 w 2176764"/>
              <a:gd name="connsiteY408" fmla="*/ 53521 h 478888"/>
              <a:gd name="connsiteX409" fmla="*/ 712248 w 2176764"/>
              <a:gd name="connsiteY409" fmla="*/ 230000 h 478888"/>
              <a:gd name="connsiteX410" fmla="*/ 672319 w 2176764"/>
              <a:gd name="connsiteY410" fmla="*/ 230000 h 478888"/>
              <a:gd name="connsiteX411" fmla="*/ 672319 w 2176764"/>
              <a:gd name="connsiteY411" fmla="*/ 53521 h 478888"/>
              <a:gd name="connsiteX412" fmla="*/ 615017 w 2176764"/>
              <a:gd name="connsiteY412" fmla="*/ 53521 h 478888"/>
              <a:gd name="connsiteX413" fmla="*/ 2066246 w 2176764"/>
              <a:gd name="connsiteY413" fmla="*/ 15421 h 478888"/>
              <a:gd name="connsiteX414" fmla="*/ 2106632 w 2176764"/>
              <a:gd name="connsiteY414" fmla="*/ 20450 h 478888"/>
              <a:gd name="connsiteX415" fmla="*/ 2136197 w 2176764"/>
              <a:gd name="connsiteY415" fmla="*/ 37824 h 478888"/>
              <a:gd name="connsiteX416" fmla="*/ 2154333 w 2176764"/>
              <a:gd name="connsiteY416" fmla="*/ 71199 h 478888"/>
              <a:gd name="connsiteX417" fmla="*/ 2160429 w 2176764"/>
              <a:gd name="connsiteY417" fmla="*/ 124234 h 478888"/>
              <a:gd name="connsiteX418" fmla="*/ 2154333 w 2176764"/>
              <a:gd name="connsiteY418" fmla="*/ 177574 h 478888"/>
              <a:gd name="connsiteX419" fmla="*/ 2136197 w 2176764"/>
              <a:gd name="connsiteY419" fmla="*/ 210950 h 478888"/>
              <a:gd name="connsiteX420" fmla="*/ 2106632 w 2176764"/>
              <a:gd name="connsiteY420" fmla="*/ 228171 h 478888"/>
              <a:gd name="connsiteX421" fmla="*/ 2066246 w 2176764"/>
              <a:gd name="connsiteY421" fmla="*/ 233048 h 478888"/>
              <a:gd name="connsiteX422" fmla="*/ 2025707 w 2176764"/>
              <a:gd name="connsiteY422" fmla="*/ 228171 h 478888"/>
              <a:gd name="connsiteX423" fmla="*/ 1996142 w 2176764"/>
              <a:gd name="connsiteY423" fmla="*/ 210950 h 478888"/>
              <a:gd name="connsiteX424" fmla="*/ 1978006 w 2176764"/>
              <a:gd name="connsiteY424" fmla="*/ 177574 h 478888"/>
              <a:gd name="connsiteX425" fmla="*/ 1971758 w 2176764"/>
              <a:gd name="connsiteY425" fmla="*/ 124234 h 478888"/>
              <a:gd name="connsiteX426" fmla="*/ 1978006 w 2176764"/>
              <a:gd name="connsiteY426" fmla="*/ 71199 h 478888"/>
              <a:gd name="connsiteX427" fmla="*/ 1996142 w 2176764"/>
              <a:gd name="connsiteY427" fmla="*/ 37824 h 478888"/>
              <a:gd name="connsiteX428" fmla="*/ 2025707 w 2176764"/>
              <a:gd name="connsiteY428" fmla="*/ 20450 h 478888"/>
              <a:gd name="connsiteX429" fmla="*/ 2066246 w 2176764"/>
              <a:gd name="connsiteY429" fmla="*/ 15421 h 478888"/>
              <a:gd name="connsiteX430" fmla="*/ 1838179 w 2176764"/>
              <a:gd name="connsiteY430" fmla="*/ 15421 h 478888"/>
              <a:gd name="connsiteX431" fmla="*/ 1853419 w 2176764"/>
              <a:gd name="connsiteY431" fmla="*/ 16030 h 478888"/>
              <a:gd name="connsiteX432" fmla="*/ 1868964 w 2176764"/>
              <a:gd name="connsiteY432" fmla="*/ 17554 h 478888"/>
              <a:gd name="connsiteX433" fmla="*/ 1883137 w 2176764"/>
              <a:gd name="connsiteY433" fmla="*/ 19840 h 478888"/>
              <a:gd name="connsiteX434" fmla="*/ 1894262 w 2176764"/>
              <a:gd name="connsiteY434" fmla="*/ 23041 h 478888"/>
              <a:gd name="connsiteX435" fmla="*/ 1894262 w 2176764"/>
              <a:gd name="connsiteY435" fmla="*/ 58398 h 478888"/>
              <a:gd name="connsiteX436" fmla="*/ 1869116 w 2176764"/>
              <a:gd name="connsiteY436" fmla="*/ 51997 h 478888"/>
              <a:gd name="connsiteX437" fmla="*/ 1840922 w 2176764"/>
              <a:gd name="connsiteY437" fmla="*/ 49863 h 478888"/>
              <a:gd name="connsiteX438" fmla="*/ 1812728 w 2176764"/>
              <a:gd name="connsiteY438" fmla="*/ 53216 h 478888"/>
              <a:gd name="connsiteX439" fmla="*/ 1792611 w 2176764"/>
              <a:gd name="connsiteY439" fmla="*/ 65103 h 478888"/>
              <a:gd name="connsiteX440" fmla="*/ 1780572 w 2176764"/>
              <a:gd name="connsiteY440" fmla="*/ 87963 h 478888"/>
              <a:gd name="connsiteX441" fmla="*/ 1776609 w 2176764"/>
              <a:gd name="connsiteY441" fmla="*/ 124234 h 478888"/>
              <a:gd name="connsiteX442" fmla="*/ 1780267 w 2176764"/>
              <a:gd name="connsiteY442" fmla="*/ 162030 h 478888"/>
              <a:gd name="connsiteX443" fmla="*/ 1791545 w 2176764"/>
              <a:gd name="connsiteY443" fmla="*/ 184890 h 478888"/>
              <a:gd name="connsiteX444" fmla="*/ 1810899 w 2176764"/>
              <a:gd name="connsiteY444" fmla="*/ 196167 h 478888"/>
              <a:gd name="connsiteX445" fmla="*/ 1839093 w 2176764"/>
              <a:gd name="connsiteY445" fmla="*/ 199215 h 478888"/>
              <a:gd name="connsiteX446" fmla="*/ 1852962 w 2176764"/>
              <a:gd name="connsiteY446" fmla="*/ 198758 h 478888"/>
              <a:gd name="connsiteX447" fmla="*/ 1865611 w 2176764"/>
              <a:gd name="connsiteY447" fmla="*/ 196777 h 478888"/>
              <a:gd name="connsiteX448" fmla="*/ 1865611 w 2176764"/>
              <a:gd name="connsiteY448" fmla="*/ 144351 h 478888"/>
              <a:gd name="connsiteX449" fmla="*/ 1827511 w 2176764"/>
              <a:gd name="connsiteY449" fmla="*/ 144351 h 478888"/>
              <a:gd name="connsiteX450" fmla="*/ 1827511 w 2176764"/>
              <a:gd name="connsiteY450" fmla="*/ 110823 h 478888"/>
              <a:gd name="connsiteX451" fmla="*/ 1903101 w 2176764"/>
              <a:gd name="connsiteY451" fmla="*/ 110823 h 478888"/>
              <a:gd name="connsiteX452" fmla="*/ 1903101 w 2176764"/>
              <a:gd name="connsiteY452" fmla="*/ 223904 h 478888"/>
              <a:gd name="connsiteX453" fmla="*/ 1873536 w 2176764"/>
              <a:gd name="connsiteY453" fmla="*/ 230305 h 478888"/>
              <a:gd name="connsiteX454" fmla="*/ 1836045 w 2176764"/>
              <a:gd name="connsiteY454" fmla="*/ 233048 h 478888"/>
              <a:gd name="connsiteX455" fmla="*/ 1793069 w 2176764"/>
              <a:gd name="connsiteY455" fmla="*/ 228476 h 478888"/>
              <a:gd name="connsiteX456" fmla="*/ 1760912 w 2176764"/>
              <a:gd name="connsiteY456" fmla="*/ 211864 h 478888"/>
              <a:gd name="connsiteX457" fmla="*/ 1740643 w 2176764"/>
              <a:gd name="connsiteY457" fmla="*/ 178641 h 478888"/>
              <a:gd name="connsiteX458" fmla="*/ 1733633 w 2176764"/>
              <a:gd name="connsiteY458" fmla="*/ 124234 h 478888"/>
              <a:gd name="connsiteX459" fmla="*/ 1740795 w 2176764"/>
              <a:gd name="connsiteY459" fmla="*/ 72876 h 478888"/>
              <a:gd name="connsiteX460" fmla="*/ 1761522 w 2176764"/>
              <a:gd name="connsiteY460" fmla="*/ 39195 h 478888"/>
              <a:gd name="connsiteX461" fmla="*/ 1794440 w 2176764"/>
              <a:gd name="connsiteY461" fmla="*/ 20907 h 478888"/>
              <a:gd name="connsiteX462" fmla="*/ 1838179 w 2176764"/>
              <a:gd name="connsiteY462" fmla="*/ 15421 h 478888"/>
              <a:gd name="connsiteX463" fmla="*/ 1561421 w 2176764"/>
              <a:gd name="connsiteY463" fmla="*/ 15421 h 478888"/>
              <a:gd name="connsiteX464" fmla="*/ 1601807 w 2176764"/>
              <a:gd name="connsiteY464" fmla="*/ 20450 h 478888"/>
              <a:gd name="connsiteX465" fmla="*/ 1631372 w 2176764"/>
              <a:gd name="connsiteY465" fmla="*/ 37824 h 478888"/>
              <a:gd name="connsiteX466" fmla="*/ 1649508 w 2176764"/>
              <a:gd name="connsiteY466" fmla="*/ 71199 h 478888"/>
              <a:gd name="connsiteX467" fmla="*/ 1655604 w 2176764"/>
              <a:gd name="connsiteY467" fmla="*/ 124234 h 478888"/>
              <a:gd name="connsiteX468" fmla="*/ 1649508 w 2176764"/>
              <a:gd name="connsiteY468" fmla="*/ 177574 h 478888"/>
              <a:gd name="connsiteX469" fmla="*/ 1631372 w 2176764"/>
              <a:gd name="connsiteY469" fmla="*/ 210950 h 478888"/>
              <a:gd name="connsiteX470" fmla="*/ 1601807 w 2176764"/>
              <a:gd name="connsiteY470" fmla="*/ 228171 h 478888"/>
              <a:gd name="connsiteX471" fmla="*/ 1561421 w 2176764"/>
              <a:gd name="connsiteY471" fmla="*/ 233048 h 478888"/>
              <a:gd name="connsiteX472" fmla="*/ 1520882 w 2176764"/>
              <a:gd name="connsiteY472" fmla="*/ 228171 h 478888"/>
              <a:gd name="connsiteX473" fmla="*/ 1491317 w 2176764"/>
              <a:gd name="connsiteY473" fmla="*/ 210950 h 478888"/>
              <a:gd name="connsiteX474" fmla="*/ 1473181 w 2176764"/>
              <a:gd name="connsiteY474" fmla="*/ 177574 h 478888"/>
              <a:gd name="connsiteX475" fmla="*/ 1466933 w 2176764"/>
              <a:gd name="connsiteY475" fmla="*/ 124234 h 478888"/>
              <a:gd name="connsiteX476" fmla="*/ 1473181 w 2176764"/>
              <a:gd name="connsiteY476" fmla="*/ 71199 h 478888"/>
              <a:gd name="connsiteX477" fmla="*/ 1491317 w 2176764"/>
              <a:gd name="connsiteY477" fmla="*/ 37824 h 478888"/>
              <a:gd name="connsiteX478" fmla="*/ 1520882 w 2176764"/>
              <a:gd name="connsiteY478" fmla="*/ 20450 h 478888"/>
              <a:gd name="connsiteX479" fmla="*/ 1561421 w 2176764"/>
              <a:gd name="connsiteY479" fmla="*/ 15421 h 478888"/>
              <a:gd name="connsiteX480" fmla="*/ 239444 w 2176764"/>
              <a:gd name="connsiteY480" fmla="*/ 0 h 478888"/>
              <a:gd name="connsiteX481" fmla="*/ 478888 w 2176764"/>
              <a:gd name="connsiteY481" fmla="*/ 239444 h 478888"/>
              <a:gd name="connsiteX482" fmla="*/ 239444 w 2176764"/>
              <a:gd name="connsiteY482" fmla="*/ 478888 h 478888"/>
              <a:gd name="connsiteX483" fmla="*/ 0 w 2176764"/>
              <a:gd name="connsiteY483" fmla="*/ 239444 h 478888"/>
              <a:gd name="connsiteX484" fmla="*/ 239444 w 2176764"/>
              <a:gd name="connsiteY484" fmla="*/ 0 h 478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Lst>
            <a:rect l="l" t="t" r="r" b="b"/>
            <a:pathLst>
              <a:path w="2176764" h="478888">
                <a:moveTo>
                  <a:pt x="650145" y="380886"/>
                </a:moveTo>
                <a:lnTo>
                  <a:pt x="635410" y="420881"/>
                </a:lnTo>
                <a:lnTo>
                  <a:pt x="666118" y="420881"/>
                </a:lnTo>
                <a:lnTo>
                  <a:pt x="651631" y="380886"/>
                </a:lnTo>
                <a:close/>
                <a:moveTo>
                  <a:pt x="2041766" y="380143"/>
                </a:moveTo>
                <a:lnTo>
                  <a:pt x="2041766" y="412585"/>
                </a:lnTo>
                <a:lnTo>
                  <a:pt x="2051425" y="412585"/>
                </a:lnTo>
                <a:cubicBezTo>
                  <a:pt x="2055387" y="412585"/>
                  <a:pt x="2058792" y="412399"/>
                  <a:pt x="2061640" y="412028"/>
                </a:cubicBezTo>
                <a:cubicBezTo>
                  <a:pt x="2064488" y="411656"/>
                  <a:pt x="2066820" y="410893"/>
                  <a:pt x="2068636" y="409737"/>
                </a:cubicBezTo>
                <a:cubicBezTo>
                  <a:pt x="2070452" y="408581"/>
                  <a:pt x="2071794" y="406889"/>
                  <a:pt x="2072661" y="404660"/>
                </a:cubicBezTo>
                <a:cubicBezTo>
                  <a:pt x="2073528" y="402431"/>
                  <a:pt x="2073961" y="399501"/>
                  <a:pt x="2073961" y="395869"/>
                </a:cubicBezTo>
                <a:cubicBezTo>
                  <a:pt x="2073961" y="392649"/>
                  <a:pt x="2073528" y="390008"/>
                  <a:pt x="2072661" y="387944"/>
                </a:cubicBezTo>
                <a:cubicBezTo>
                  <a:pt x="2071794" y="385880"/>
                  <a:pt x="2070452" y="384270"/>
                  <a:pt x="2068636" y="383115"/>
                </a:cubicBezTo>
                <a:cubicBezTo>
                  <a:pt x="2066820" y="381959"/>
                  <a:pt x="2064488" y="381175"/>
                  <a:pt x="2061640" y="380762"/>
                </a:cubicBezTo>
                <a:cubicBezTo>
                  <a:pt x="2058792" y="380349"/>
                  <a:pt x="2055387" y="380143"/>
                  <a:pt x="2051425" y="380143"/>
                </a:cubicBezTo>
                <a:close/>
                <a:moveTo>
                  <a:pt x="1270241" y="380143"/>
                </a:moveTo>
                <a:lnTo>
                  <a:pt x="1270241" y="412585"/>
                </a:lnTo>
                <a:lnTo>
                  <a:pt x="1279900" y="412585"/>
                </a:lnTo>
                <a:cubicBezTo>
                  <a:pt x="1283862" y="412585"/>
                  <a:pt x="1287267" y="412399"/>
                  <a:pt x="1290115" y="412028"/>
                </a:cubicBezTo>
                <a:cubicBezTo>
                  <a:pt x="1292963" y="411656"/>
                  <a:pt x="1295295" y="410893"/>
                  <a:pt x="1297111" y="409737"/>
                </a:cubicBezTo>
                <a:cubicBezTo>
                  <a:pt x="1298928" y="408581"/>
                  <a:pt x="1300269" y="406889"/>
                  <a:pt x="1301136" y="404660"/>
                </a:cubicBezTo>
                <a:cubicBezTo>
                  <a:pt x="1302002" y="402431"/>
                  <a:pt x="1302436" y="399501"/>
                  <a:pt x="1302436" y="395869"/>
                </a:cubicBezTo>
                <a:cubicBezTo>
                  <a:pt x="1302436" y="392649"/>
                  <a:pt x="1302002" y="390008"/>
                  <a:pt x="1301136" y="387944"/>
                </a:cubicBezTo>
                <a:cubicBezTo>
                  <a:pt x="1300269" y="385880"/>
                  <a:pt x="1298928" y="384270"/>
                  <a:pt x="1297111" y="383115"/>
                </a:cubicBezTo>
                <a:cubicBezTo>
                  <a:pt x="1295295" y="381959"/>
                  <a:pt x="1292963" y="381175"/>
                  <a:pt x="1290115" y="380762"/>
                </a:cubicBezTo>
                <a:cubicBezTo>
                  <a:pt x="1287267" y="380349"/>
                  <a:pt x="1283862" y="380143"/>
                  <a:pt x="1279900" y="380143"/>
                </a:cubicBezTo>
                <a:close/>
                <a:moveTo>
                  <a:pt x="822566" y="380143"/>
                </a:moveTo>
                <a:lnTo>
                  <a:pt x="822566" y="446637"/>
                </a:lnTo>
                <a:lnTo>
                  <a:pt x="835939" y="446637"/>
                </a:lnTo>
                <a:cubicBezTo>
                  <a:pt x="840397" y="446637"/>
                  <a:pt x="844483" y="446121"/>
                  <a:pt x="848198" y="445089"/>
                </a:cubicBezTo>
                <a:cubicBezTo>
                  <a:pt x="851913" y="444057"/>
                  <a:pt x="855112" y="442282"/>
                  <a:pt x="857795" y="439765"/>
                </a:cubicBezTo>
                <a:cubicBezTo>
                  <a:pt x="860477" y="437247"/>
                  <a:pt x="862541" y="433842"/>
                  <a:pt x="863986" y="429549"/>
                </a:cubicBezTo>
                <a:cubicBezTo>
                  <a:pt x="865430" y="425256"/>
                  <a:pt x="866153" y="419891"/>
                  <a:pt x="866153" y="413452"/>
                </a:cubicBezTo>
                <a:cubicBezTo>
                  <a:pt x="866153" y="406600"/>
                  <a:pt x="865389" y="401007"/>
                  <a:pt x="863862" y="396673"/>
                </a:cubicBezTo>
                <a:cubicBezTo>
                  <a:pt x="862335" y="392340"/>
                  <a:pt x="860230" y="388955"/>
                  <a:pt x="857547" y="386520"/>
                </a:cubicBezTo>
                <a:cubicBezTo>
                  <a:pt x="854864" y="384085"/>
                  <a:pt x="851686" y="382413"/>
                  <a:pt x="848012" y="381505"/>
                </a:cubicBezTo>
                <a:cubicBezTo>
                  <a:pt x="844339" y="380597"/>
                  <a:pt x="840315" y="380143"/>
                  <a:pt x="835939" y="380143"/>
                </a:cubicBezTo>
                <a:close/>
                <a:moveTo>
                  <a:pt x="727316" y="380143"/>
                </a:moveTo>
                <a:lnTo>
                  <a:pt x="727316" y="446637"/>
                </a:lnTo>
                <a:lnTo>
                  <a:pt x="740690" y="446637"/>
                </a:lnTo>
                <a:cubicBezTo>
                  <a:pt x="745147" y="446637"/>
                  <a:pt x="749233" y="446121"/>
                  <a:pt x="752948" y="445089"/>
                </a:cubicBezTo>
                <a:cubicBezTo>
                  <a:pt x="756663" y="444057"/>
                  <a:pt x="759862" y="442282"/>
                  <a:pt x="762545" y="439765"/>
                </a:cubicBezTo>
                <a:cubicBezTo>
                  <a:pt x="765227" y="437247"/>
                  <a:pt x="767291" y="433842"/>
                  <a:pt x="768736" y="429549"/>
                </a:cubicBezTo>
                <a:cubicBezTo>
                  <a:pt x="770180" y="425256"/>
                  <a:pt x="770903" y="419891"/>
                  <a:pt x="770903" y="413452"/>
                </a:cubicBezTo>
                <a:cubicBezTo>
                  <a:pt x="770903" y="406600"/>
                  <a:pt x="770139" y="401007"/>
                  <a:pt x="768612" y="396673"/>
                </a:cubicBezTo>
                <a:cubicBezTo>
                  <a:pt x="767085" y="392340"/>
                  <a:pt x="764980" y="388955"/>
                  <a:pt x="762297" y="386520"/>
                </a:cubicBezTo>
                <a:cubicBezTo>
                  <a:pt x="759614" y="384085"/>
                  <a:pt x="756436" y="382413"/>
                  <a:pt x="752762" y="381505"/>
                </a:cubicBezTo>
                <a:cubicBezTo>
                  <a:pt x="749089" y="380597"/>
                  <a:pt x="745065" y="380143"/>
                  <a:pt x="740690" y="380143"/>
                </a:cubicBezTo>
                <a:close/>
                <a:moveTo>
                  <a:pt x="1722269" y="378657"/>
                </a:moveTo>
                <a:cubicBezTo>
                  <a:pt x="1717069" y="378657"/>
                  <a:pt x="1712817" y="379359"/>
                  <a:pt x="1709515" y="380762"/>
                </a:cubicBezTo>
                <a:cubicBezTo>
                  <a:pt x="1706213" y="382165"/>
                  <a:pt x="1703634" y="384291"/>
                  <a:pt x="1701776" y="387139"/>
                </a:cubicBezTo>
                <a:cubicBezTo>
                  <a:pt x="1699919" y="389987"/>
                  <a:pt x="1698639" y="393598"/>
                  <a:pt x="1697938" y="397974"/>
                </a:cubicBezTo>
                <a:cubicBezTo>
                  <a:pt x="1697236" y="402349"/>
                  <a:pt x="1696885" y="407508"/>
                  <a:pt x="1696885" y="413452"/>
                </a:cubicBezTo>
                <a:cubicBezTo>
                  <a:pt x="1696885" y="419560"/>
                  <a:pt x="1697236" y="424802"/>
                  <a:pt x="1697938" y="429178"/>
                </a:cubicBezTo>
                <a:cubicBezTo>
                  <a:pt x="1698639" y="433553"/>
                  <a:pt x="1699919" y="437144"/>
                  <a:pt x="1701776" y="439950"/>
                </a:cubicBezTo>
                <a:cubicBezTo>
                  <a:pt x="1703634" y="442757"/>
                  <a:pt x="1706213" y="444821"/>
                  <a:pt x="1709515" y="446142"/>
                </a:cubicBezTo>
                <a:cubicBezTo>
                  <a:pt x="1712817" y="447462"/>
                  <a:pt x="1717069" y="448123"/>
                  <a:pt x="1722269" y="448123"/>
                </a:cubicBezTo>
                <a:cubicBezTo>
                  <a:pt x="1727552" y="448123"/>
                  <a:pt x="1731845" y="447462"/>
                  <a:pt x="1735147" y="446142"/>
                </a:cubicBezTo>
                <a:cubicBezTo>
                  <a:pt x="1738449" y="444821"/>
                  <a:pt x="1741029" y="442757"/>
                  <a:pt x="1742886" y="439950"/>
                </a:cubicBezTo>
                <a:cubicBezTo>
                  <a:pt x="1744744" y="437144"/>
                  <a:pt x="1746023" y="433553"/>
                  <a:pt x="1746725" y="429178"/>
                </a:cubicBezTo>
                <a:cubicBezTo>
                  <a:pt x="1747426" y="424802"/>
                  <a:pt x="1747777" y="419560"/>
                  <a:pt x="1747777" y="413452"/>
                </a:cubicBezTo>
                <a:cubicBezTo>
                  <a:pt x="1747777" y="407508"/>
                  <a:pt x="1747426" y="402349"/>
                  <a:pt x="1746725" y="397974"/>
                </a:cubicBezTo>
                <a:cubicBezTo>
                  <a:pt x="1746023" y="393598"/>
                  <a:pt x="1744744" y="389987"/>
                  <a:pt x="1742886" y="387139"/>
                </a:cubicBezTo>
                <a:cubicBezTo>
                  <a:pt x="1741029" y="384291"/>
                  <a:pt x="1738449" y="382165"/>
                  <a:pt x="1735147" y="380762"/>
                </a:cubicBezTo>
                <a:cubicBezTo>
                  <a:pt x="1731845" y="379359"/>
                  <a:pt x="1727552" y="378657"/>
                  <a:pt x="1722269" y="378657"/>
                </a:cubicBezTo>
                <a:close/>
                <a:moveTo>
                  <a:pt x="1522244" y="378657"/>
                </a:moveTo>
                <a:cubicBezTo>
                  <a:pt x="1517044" y="378657"/>
                  <a:pt x="1512792" y="379359"/>
                  <a:pt x="1509490" y="380762"/>
                </a:cubicBezTo>
                <a:cubicBezTo>
                  <a:pt x="1506188" y="382165"/>
                  <a:pt x="1503609" y="384291"/>
                  <a:pt x="1501751" y="387139"/>
                </a:cubicBezTo>
                <a:cubicBezTo>
                  <a:pt x="1499894" y="389987"/>
                  <a:pt x="1498614" y="393598"/>
                  <a:pt x="1497913" y="397974"/>
                </a:cubicBezTo>
                <a:cubicBezTo>
                  <a:pt x="1497211" y="402349"/>
                  <a:pt x="1496860" y="407508"/>
                  <a:pt x="1496860" y="413452"/>
                </a:cubicBezTo>
                <a:cubicBezTo>
                  <a:pt x="1496860" y="419560"/>
                  <a:pt x="1497211" y="424802"/>
                  <a:pt x="1497913" y="429178"/>
                </a:cubicBezTo>
                <a:cubicBezTo>
                  <a:pt x="1498614" y="433553"/>
                  <a:pt x="1499894" y="437144"/>
                  <a:pt x="1501751" y="439950"/>
                </a:cubicBezTo>
                <a:cubicBezTo>
                  <a:pt x="1503609" y="442757"/>
                  <a:pt x="1506188" y="444821"/>
                  <a:pt x="1509490" y="446142"/>
                </a:cubicBezTo>
                <a:cubicBezTo>
                  <a:pt x="1512792" y="447462"/>
                  <a:pt x="1517044" y="448123"/>
                  <a:pt x="1522244" y="448123"/>
                </a:cubicBezTo>
                <a:cubicBezTo>
                  <a:pt x="1527528" y="448123"/>
                  <a:pt x="1531820" y="447462"/>
                  <a:pt x="1535122" y="446142"/>
                </a:cubicBezTo>
                <a:cubicBezTo>
                  <a:pt x="1538424" y="444821"/>
                  <a:pt x="1541004" y="442757"/>
                  <a:pt x="1542861" y="439950"/>
                </a:cubicBezTo>
                <a:cubicBezTo>
                  <a:pt x="1544719" y="437144"/>
                  <a:pt x="1545998" y="433553"/>
                  <a:pt x="1546700" y="429178"/>
                </a:cubicBezTo>
                <a:cubicBezTo>
                  <a:pt x="1547401" y="424802"/>
                  <a:pt x="1547752" y="419560"/>
                  <a:pt x="1547752" y="413452"/>
                </a:cubicBezTo>
                <a:cubicBezTo>
                  <a:pt x="1547752" y="407508"/>
                  <a:pt x="1547401" y="402349"/>
                  <a:pt x="1546700" y="397974"/>
                </a:cubicBezTo>
                <a:cubicBezTo>
                  <a:pt x="1545998" y="393598"/>
                  <a:pt x="1544719" y="389987"/>
                  <a:pt x="1542861" y="387139"/>
                </a:cubicBezTo>
                <a:cubicBezTo>
                  <a:pt x="1541004" y="384291"/>
                  <a:pt x="1538424" y="382165"/>
                  <a:pt x="1535122" y="380762"/>
                </a:cubicBezTo>
                <a:cubicBezTo>
                  <a:pt x="1531820" y="379359"/>
                  <a:pt x="1527528" y="378657"/>
                  <a:pt x="1522244" y="378657"/>
                </a:cubicBezTo>
                <a:close/>
                <a:moveTo>
                  <a:pt x="1093619" y="378657"/>
                </a:moveTo>
                <a:cubicBezTo>
                  <a:pt x="1088419" y="378657"/>
                  <a:pt x="1084167" y="379359"/>
                  <a:pt x="1080865" y="380762"/>
                </a:cubicBezTo>
                <a:cubicBezTo>
                  <a:pt x="1077563" y="382165"/>
                  <a:pt x="1074984" y="384291"/>
                  <a:pt x="1073126" y="387139"/>
                </a:cubicBezTo>
                <a:cubicBezTo>
                  <a:pt x="1071269" y="389987"/>
                  <a:pt x="1069989" y="393598"/>
                  <a:pt x="1069288" y="397974"/>
                </a:cubicBezTo>
                <a:cubicBezTo>
                  <a:pt x="1068586" y="402349"/>
                  <a:pt x="1068235" y="407508"/>
                  <a:pt x="1068235" y="413452"/>
                </a:cubicBezTo>
                <a:cubicBezTo>
                  <a:pt x="1068235" y="419560"/>
                  <a:pt x="1068586" y="424802"/>
                  <a:pt x="1069288" y="429178"/>
                </a:cubicBezTo>
                <a:cubicBezTo>
                  <a:pt x="1069989" y="433553"/>
                  <a:pt x="1071269" y="437144"/>
                  <a:pt x="1073126" y="439950"/>
                </a:cubicBezTo>
                <a:cubicBezTo>
                  <a:pt x="1074984" y="442757"/>
                  <a:pt x="1077563" y="444821"/>
                  <a:pt x="1080865" y="446142"/>
                </a:cubicBezTo>
                <a:cubicBezTo>
                  <a:pt x="1084167" y="447462"/>
                  <a:pt x="1088419" y="448123"/>
                  <a:pt x="1093619" y="448123"/>
                </a:cubicBezTo>
                <a:cubicBezTo>
                  <a:pt x="1098902" y="448123"/>
                  <a:pt x="1103195" y="447462"/>
                  <a:pt x="1106497" y="446142"/>
                </a:cubicBezTo>
                <a:cubicBezTo>
                  <a:pt x="1109799" y="444821"/>
                  <a:pt x="1112379" y="442757"/>
                  <a:pt x="1114236" y="439950"/>
                </a:cubicBezTo>
                <a:cubicBezTo>
                  <a:pt x="1116094" y="437144"/>
                  <a:pt x="1117373" y="433553"/>
                  <a:pt x="1118075" y="429178"/>
                </a:cubicBezTo>
                <a:cubicBezTo>
                  <a:pt x="1118776" y="424802"/>
                  <a:pt x="1119127" y="419560"/>
                  <a:pt x="1119127" y="413452"/>
                </a:cubicBezTo>
                <a:cubicBezTo>
                  <a:pt x="1119127" y="407508"/>
                  <a:pt x="1118776" y="402349"/>
                  <a:pt x="1118075" y="397974"/>
                </a:cubicBezTo>
                <a:cubicBezTo>
                  <a:pt x="1117373" y="393598"/>
                  <a:pt x="1116094" y="389987"/>
                  <a:pt x="1114236" y="387139"/>
                </a:cubicBezTo>
                <a:cubicBezTo>
                  <a:pt x="1112379" y="384291"/>
                  <a:pt x="1109799" y="382165"/>
                  <a:pt x="1106497" y="380762"/>
                </a:cubicBezTo>
                <a:cubicBezTo>
                  <a:pt x="1103195" y="379359"/>
                  <a:pt x="1098902" y="378657"/>
                  <a:pt x="1093619" y="378657"/>
                </a:cubicBezTo>
                <a:close/>
                <a:moveTo>
                  <a:pt x="2125872" y="370484"/>
                </a:moveTo>
                <a:lnTo>
                  <a:pt x="2173668" y="370484"/>
                </a:lnTo>
                <a:lnTo>
                  <a:pt x="2173668" y="380390"/>
                </a:lnTo>
                <a:lnTo>
                  <a:pt x="2137016" y="380390"/>
                </a:lnTo>
                <a:lnTo>
                  <a:pt x="2137016" y="407013"/>
                </a:lnTo>
                <a:lnTo>
                  <a:pt x="2171192" y="407013"/>
                </a:lnTo>
                <a:lnTo>
                  <a:pt x="2171192" y="416424"/>
                </a:lnTo>
                <a:lnTo>
                  <a:pt x="2137016" y="416424"/>
                </a:lnTo>
                <a:lnTo>
                  <a:pt x="2137016" y="446389"/>
                </a:lnTo>
                <a:lnTo>
                  <a:pt x="2176764" y="446389"/>
                </a:lnTo>
                <a:lnTo>
                  <a:pt x="2176764" y="456419"/>
                </a:lnTo>
                <a:lnTo>
                  <a:pt x="2125872" y="456419"/>
                </a:lnTo>
                <a:close/>
                <a:moveTo>
                  <a:pt x="2030622" y="370484"/>
                </a:moveTo>
                <a:lnTo>
                  <a:pt x="2052415" y="370484"/>
                </a:lnTo>
                <a:cubicBezTo>
                  <a:pt x="2058441" y="370484"/>
                  <a:pt x="2063539" y="370918"/>
                  <a:pt x="2067708" y="371785"/>
                </a:cubicBezTo>
                <a:cubicBezTo>
                  <a:pt x="2071876" y="372651"/>
                  <a:pt x="2075261" y="374075"/>
                  <a:pt x="2077861" y="376057"/>
                </a:cubicBezTo>
                <a:cubicBezTo>
                  <a:pt x="2080462" y="378038"/>
                  <a:pt x="2082340" y="380659"/>
                  <a:pt x="2083495" y="383920"/>
                </a:cubicBezTo>
                <a:cubicBezTo>
                  <a:pt x="2084651" y="387180"/>
                  <a:pt x="2085229" y="391163"/>
                  <a:pt x="2085229" y="395869"/>
                </a:cubicBezTo>
                <a:cubicBezTo>
                  <a:pt x="2085229" y="403298"/>
                  <a:pt x="2083784" y="408932"/>
                  <a:pt x="2080895" y="412771"/>
                </a:cubicBezTo>
                <a:cubicBezTo>
                  <a:pt x="2078006" y="416609"/>
                  <a:pt x="2073589" y="419189"/>
                  <a:pt x="2067646" y="420510"/>
                </a:cubicBezTo>
                <a:lnTo>
                  <a:pt x="2093401" y="456419"/>
                </a:lnTo>
                <a:lnTo>
                  <a:pt x="2080276" y="456419"/>
                </a:lnTo>
                <a:lnTo>
                  <a:pt x="2056625" y="421748"/>
                </a:lnTo>
                <a:cubicBezTo>
                  <a:pt x="2055965" y="421831"/>
                  <a:pt x="2055284" y="421872"/>
                  <a:pt x="2054582" y="421872"/>
                </a:cubicBezTo>
                <a:cubicBezTo>
                  <a:pt x="2053881" y="421872"/>
                  <a:pt x="2053158" y="421872"/>
                  <a:pt x="2052415" y="421872"/>
                </a:cubicBezTo>
                <a:lnTo>
                  <a:pt x="2041766" y="421872"/>
                </a:lnTo>
                <a:lnTo>
                  <a:pt x="2041766" y="456419"/>
                </a:lnTo>
                <a:lnTo>
                  <a:pt x="2030622" y="456419"/>
                </a:lnTo>
                <a:close/>
                <a:moveTo>
                  <a:pt x="1954422" y="370484"/>
                </a:moveTo>
                <a:lnTo>
                  <a:pt x="2002218" y="370484"/>
                </a:lnTo>
                <a:lnTo>
                  <a:pt x="2002218" y="380390"/>
                </a:lnTo>
                <a:lnTo>
                  <a:pt x="1965566" y="380390"/>
                </a:lnTo>
                <a:lnTo>
                  <a:pt x="1965566" y="407013"/>
                </a:lnTo>
                <a:lnTo>
                  <a:pt x="1999742" y="407013"/>
                </a:lnTo>
                <a:lnTo>
                  <a:pt x="1999742" y="416424"/>
                </a:lnTo>
                <a:lnTo>
                  <a:pt x="1965566" y="416424"/>
                </a:lnTo>
                <a:lnTo>
                  <a:pt x="1965566" y="446389"/>
                </a:lnTo>
                <a:lnTo>
                  <a:pt x="2005314" y="446389"/>
                </a:lnTo>
                <a:lnTo>
                  <a:pt x="2005314" y="456419"/>
                </a:lnTo>
                <a:lnTo>
                  <a:pt x="1954422" y="456419"/>
                </a:lnTo>
                <a:close/>
                <a:moveTo>
                  <a:pt x="1859172" y="370484"/>
                </a:moveTo>
                <a:lnTo>
                  <a:pt x="1870316" y="370484"/>
                </a:lnTo>
                <a:lnTo>
                  <a:pt x="1870316" y="405527"/>
                </a:lnTo>
                <a:lnTo>
                  <a:pt x="1912788" y="405527"/>
                </a:lnTo>
                <a:lnTo>
                  <a:pt x="1912788" y="370484"/>
                </a:lnTo>
                <a:lnTo>
                  <a:pt x="1924056" y="370484"/>
                </a:lnTo>
                <a:lnTo>
                  <a:pt x="1924056" y="456419"/>
                </a:lnTo>
                <a:lnTo>
                  <a:pt x="1912788" y="456419"/>
                </a:lnTo>
                <a:lnTo>
                  <a:pt x="1912788" y="414814"/>
                </a:lnTo>
                <a:lnTo>
                  <a:pt x="1870316" y="414814"/>
                </a:lnTo>
                <a:lnTo>
                  <a:pt x="1870316" y="456419"/>
                </a:lnTo>
                <a:lnTo>
                  <a:pt x="1859172" y="456419"/>
                </a:lnTo>
                <a:close/>
                <a:moveTo>
                  <a:pt x="1411497" y="370484"/>
                </a:moveTo>
                <a:lnTo>
                  <a:pt x="1422641" y="370484"/>
                </a:lnTo>
                <a:lnTo>
                  <a:pt x="1422641" y="446389"/>
                </a:lnTo>
                <a:lnTo>
                  <a:pt x="1459913" y="446389"/>
                </a:lnTo>
                <a:lnTo>
                  <a:pt x="1459913" y="456419"/>
                </a:lnTo>
                <a:lnTo>
                  <a:pt x="1411497" y="456419"/>
                </a:lnTo>
                <a:close/>
                <a:moveTo>
                  <a:pt x="1259097" y="370484"/>
                </a:moveTo>
                <a:lnTo>
                  <a:pt x="1280890" y="370484"/>
                </a:lnTo>
                <a:cubicBezTo>
                  <a:pt x="1286916" y="370484"/>
                  <a:pt x="1292014" y="370918"/>
                  <a:pt x="1296183" y="371785"/>
                </a:cubicBezTo>
                <a:cubicBezTo>
                  <a:pt x="1300351" y="372651"/>
                  <a:pt x="1303736" y="374075"/>
                  <a:pt x="1306336" y="376057"/>
                </a:cubicBezTo>
                <a:cubicBezTo>
                  <a:pt x="1308937" y="378038"/>
                  <a:pt x="1310815" y="380659"/>
                  <a:pt x="1311970" y="383920"/>
                </a:cubicBezTo>
                <a:cubicBezTo>
                  <a:pt x="1313126" y="387180"/>
                  <a:pt x="1313704" y="391163"/>
                  <a:pt x="1313704" y="395869"/>
                </a:cubicBezTo>
                <a:cubicBezTo>
                  <a:pt x="1313704" y="403298"/>
                  <a:pt x="1312259" y="408932"/>
                  <a:pt x="1309370" y="412771"/>
                </a:cubicBezTo>
                <a:cubicBezTo>
                  <a:pt x="1306481" y="416609"/>
                  <a:pt x="1302064" y="419189"/>
                  <a:pt x="1296121" y="420510"/>
                </a:cubicBezTo>
                <a:lnTo>
                  <a:pt x="1321876" y="456419"/>
                </a:lnTo>
                <a:lnTo>
                  <a:pt x="1308751" y="456419"/>
                </a:lnTo>
                <a:lnTo>
                  <a:pt x="1285100" y="421748"/>
                </a:lnTo>
                <a:cubicBezTo>
                  <a:pt x="1284440" y="421831"/>
                  <a:pt x="1283759" y="421872"/>
                  <a:pt x="1283057" y="421872"/>
                </a:cubicBezTo>
                <a:cubicBezTo>
                  <a:pt x="1282356" y="421872"/>
                  <a:pt x="1281633" y="421872"/>
                  <a:pt x="1280890" y="421872"/>
                </a:cubicBezTo>
                <a:lnTo>
                  <a:pt x="1270241" y="421872"/>
                </a:lnTo>
                <a:lnTo>
                  <a:pt x="1270241" y="456419"/>
                </a:lnTo>
                <a:lnTo>
                  <a:pt x="1259097" y="456419"/>
                </a:lnTo>
                <a:close/>
                <a:moveTo>
                  <a:pt x="1163476" y="370484"/>
                </a:moveTo>
                <a:lnTo>
                  <a:pt x="1174496" y="370484"/>
                </a:lnTo>
                <a:lnTo>
                  <a:pt x="1174496" y="426206"/>
                </a:lnTo>
                <a:cubicBezTo>
                  <a:pt x="1174496" y="430333"/>
                  <a:pt x="1174868" y="433780"/>
                  <a:pt x="1175610" y="436545"/>
                </a:cubicBezTo>
                <a:cubicBezTo>
                  <a:pt x="1176353" y="439311"/>
                  <a:pt x="1177571" y="441519"/>
                  <a:pt x="1179263" y="443170"/>
                </a:cubicBezTo>
                <a:cubicBezTo>
                  <a:pt x="1180956" y="444821"/>
                  <a:pt x="1183164" y="446018"/>
                  <a:pt x="1185888" y="446761"/>
                </a:cubicBezTo>
                <a:cubicBezTo>
                  <a:pt x="1188612" y="447504"/>
                  <a:pt x="1191955" y="447875"/>
                  <a:pt x="1195918" y="447875"/>
                </a:cubicBezTo>
                <a:cubicBezTo>
                  <a:pt x="1200045" y="447875"/>
                  <a:pt x="1203492" y="447504"/>
                  <a:pt x="1206257" y="446761"/>
                </a:cubicBezTo>
                <a:cubicBezTo>
                  <a:pt x="1209023" y="446018"/>
                  <a:pt x="1211231" y="444821"/>
                  <a:pt x="1212882" y="443170"/>
                </a:cubicBezTo>
                <a:cubicBezTo>
                  <a:pt x="1214533" y="441519"/>
                  <a:pt x="1215688" y="439311"/>
                  <a:pt x="1216349" y="436545"/>
                </a:cubicBezTo>
                <a:cubicBezTo>
                  <a:pt x="1217009" y="433780"/>
                  <a:pt x="1217339" y="430333"/>
                  <a:pt x="1217339" y="426206"/>
                </a:cubicBezTo>
                <a:lnTo>
                  <a:pt x="1217339" y="370484"/>
                </a:lnTo>
                <a:lnTo>
                  <a:pt x="1228360" y="370484"/>
                </a:lnTo>
                <a:lnTo>
                  <a:pt x="1228360" y="428682"/>
                </a:lnTo>
                <a:cubicBezTo>
                  <a:pt x="1228360" y="438836"/>
                  <a:pt x="1225636" y="446203"/>
                  <a:pt x="1220187" y="450785"/>
                </a:cubicBezTo>
                <a:cubicBezTo>
                  <a:pt x="1214739" y="455367"/>
                  <a:pt x="1206608" y="457657"/>
                  <a:pt x="1195794" y="457657"/>
                </a:cubicBezTo>
                <a:cubicBezTo>
                  <a:pt x="1184980" y="457657"/>
                  <a:pt x="1176890" y="455449"/>
                  <a:pt x="1171524" y="451033"/>
                </a:cubicBezTo>
                <a:cubicBezTo>
                  <a:pt x="1166159" y="446616"/>
                  <a:pt x="1163476" y="439166"/>
                  <a:pt x="1163476" y="428682"/>
                </a:cubicBezTo>
                <a:close/>
                <a:moveTo>
                  <a:pt x="962698" y="370484"/>
                </a:moveTo>
                <a:lnTo>
                  <a:pt x="975576" y="370484"/>
                </a:lnTo>
                <a:lnTo>
                  <a:pt x="998731" y="409366"/>
                </a:lnTo>
                <a:lnTo>
                  <a:pt x="999474" y="409366"/>
                </a:lnTo>
                <a:lnTo>
                  <a:pt x="1022506" y="370484"/>
                </a:lnTo>
                <a:lnTo>
                  <a:pt x="1034764" y="370484"/>
                </a:lnTo>
                <a:lnTo>
                  <a:pt x="1004180" y="419395"/>
                </a:lnTo>
                <a:lnTo>
                  <a:pt x="1004180" y="456419"/>
                </a:lnTo>
                <a:lnTo>
                  <a:pt x="993035" y="456419"/>
                </a:lnTo>
                <a:lnTo>
                  <a:pt x="993035" y="419519"/>
                </a:lnTo>
                <a:close/>
                <a:moveTo>
                  <a:pt x="811422" y="370484"/>
                </a:moveTo>
                <a:lnTo>
                  <a:pt x="836187" y="370484"/>
                </a:lnTo>
                <a:cubicBezTo>
                  <a:pt x="842378" y="370484"/>
                  <a:pt x="848012" y="371042"/>
                  <a:pt x="853089" y="372156"/>
                </a:cubicBezTo>
                <a:cubicBezTo>
                  <a:pt x="858166" y="373271"/>
                  <a:pt x="862521" y="375396"/>
                  <a:pt x="866153" y="378533"/>
                </a:cubicBezTo>
                <a:cubicBezTo>
                  <a:pt x="869785" y="381670"/>
                  <a:pt x="872612" y="386045"/>
                  <a:pt x="874635" y="391659"/>
                </a:cubicBezTo>
                <a:cubicBezTo>
                  <a:pt x="876657" y="397272"/>
                  <a:pt x="877669" y="404536"/>
                  <a:pt x="877669" y="413452"/>
                </a:cubicBezTo>
                <a:cubicBezTo>
                  <a:pt x="877669" y="421789"/>
                  <a:pt x="876657" y="428703"/>
                  <a:pt x="874635" y="434192"/>
                </a:cubicBezTo>
                <a:cubicBezTo>
                  <a:pt x="872612" y="439682"/>
                  <a:pt x="869785" y="444078"/>
                  <a:pt x="866153" y="447380"/>
                </a:cubicBezTo>
                <a:cubicBezTo>
                  <a:pt x="862521" y="450682"/>
                  <a:pt x="858166" y="453014"/>
                  <a:pt x="853089" y="454376"/>
                </a:cubicBezTo>
                <a:cubicBezTo>
                  <a:pt x="848012" y="455738"/>
                  <a:pt x="842378" y="456419"/>
                  <a:pt x="836187" y="456419"/>
                </a:cubicBezTo>
                <a:lnTo>
                  <a:pt x="811422" y="456419"/>
                </a:lnTo>
                <a:close/>
                <a:moveTo>
                  <a:pt x="716172" y="370484"/>
                </a:moveTo>
                <a:lnTo>
                  <a:pt x="740937" y="370484"/>
                </a:lnTo>
                <a:cubicBezTo>
                  <a:pt x="747128" y="370484"/>
                  <a:pt x="752762" y="371042"/>
                  <a:pt x="757839" y="372156"/>
                </a:cubicBezTo>
                <a:cubicBezTo>
                  <a:pt x="762916" y="373271"/>
                  <a:pt x="767271" y="375396"/>
                  <a:pt x="770903" y="378533"/>
                </a:cubicBezTo>
                <a:cubicBezTo>
                  <a:pt x="774535" y="381670"/>
                  <a:pt x="777362" y="386045"/>
                  <a:pt x="779385" y="391659"/>
                </a:cubicBezTo>
                <a:cubicBezTo>
                  <a:pt x="781407" y="397272"/>
                  <a:pt x="782419" y="404536"/>
                  <a:pt x="782419" y="413452"/>
                </a:cubicBezTo>
                <a:cubicBezTo>
                  <a:pt x="782419" y="421789"/>
                  <a:pt x="781407" y="428703"/>
                  <a:pt x="779385" y="434192"/>
                </a:cubicBezTo>
                <a:cubicBezTo>
                  <a:pt x="777362" y="439682"/>
                  <a:pt x="774535" y="444078"/>
                  <a:pt x="770903" y="447380"/>
                </a:cubicBezTo>
                <a:cubicBezTo>
                  <a:pt x="767271" y="450682"/>
                  <a:pt x="762916" y="453014"/>
                  <a:pt x="757839" y="454376"/>
                </a:cubicBezTo>
                <a:cubicBezTo>
                  <a:pt x="752762" y="455738"/>
                  <a:pt x="747128" y="456419"/>
                  <a:pt x="740937" y="456419"/>
                </a:cubicBezTo>
                <a:lnTo>
                  <a:pt x="716172" y="456419"/>
                </a:lnTo>
                <a:close/>
                <a:moveTo>
                  <a:pt x="643458" y="370484"/>
                </a:moveTo>
                <a:lnTo>
                  <a:pt x="658317" y="370484"/>
                </a:lnTo>
                <a:lnTo>
                  <a:pt x="690759" y="456419"/>
                </a:lnTo>
                <a:lnTo>
                  <a:pt x="678996" y="456419"/>
                </a:lnTo>
                <a:lnTo>
                  <a:pt x="669709" y="430787"/>
                </a:lnTo>
                <a:lnTo>
                  <a:pt x="631695" y="430787"/>
                </a:lnTo>
                <a:lnTo>
                  <a:pt x="622284" y="456419"/>
                </a:lnTo>
                <a:lnTo>
                  <a:pt x="610892" y="456419"/>
                </a:lnTo>
                <a:close/>
                <a:moveTo>
                  <a:pt x="1722269" y="369246"/>
                </a:moveTo>
                <a:cubicBezTo>
                  <a:pt x="1728378" y="369246"/>
                  <a:pt x="1733744" y="369927"/>
                  <a:pt x="1738367" y="371289"/>
                </a:cubicBezTo>
                <a:cubicBezTo>
                  <a:pt x="1742989" y="372651"/>
                  <a:pt x="1746848" y="375025"/>
                  <a:pt x="1749944" y="378409"/>
                </a:cubicBezTo>
                <a:cubicBezTo>
                  <a:pt x="1753040" y="381794"/>
                  <a:pt x="1755372" y="386313"/>
                  <a:pt x="1756940" y="391968"/>
                </a:cubicBezTo>
                <a:cubicBezTo>
                  <a:pt x="1758509" y="397623"/>
                  <a:pt x="1759293" y="404784"/>
                  <a:pt x="1759293" y="413452"/>
                </a:cubicBezTo>
                <a:cubicBezTo>
                  <a:pt x="1759293" y="422120"/>
                  <a:pt x="1758509" y="429301"/>
                  <a:pt x="1756940" y="434997"/>
                </a:cubicBezTo>
                <a:cubicBezTo>
                  <a:pt x="1755372" y="440693"/>
                  <a:pt x="1753040" y="445213"/>
                  <a:pt x="1749944" y="448556"/>
                </a:cubicBezTo>
                <a:cubicBezTo>
                  <a:pt x="1746848" y="451899"/>
                  <a:pt x="1742989" y="454252"/>
                  <a:pt x="1738367" y="455614"/>
                </a:cubicBezTo>
                <a:cubicBezTo>
                  <a:pt x="1733744" y="456976"/>
                  <a:pt x="1728378" y="457657"/>
                  <a:pt x="1722269" y="457657"/>
                </a:cubicBezTo>
                <a:cubicBezTo>
                  <a:pt x="1716161" y="457657"/>
                  <a:pt x="1710815" y="456976"/>
                  <a:pt x="1706234" y="455614"/>
                </a:cubicBezTo>
                <a:cubicBezTo>
                  <a:pt x="1701652" y="454252"/>
                  <a:pt x="1697793" y="451899"/>
                  <a:pt x="1694656" y="448556"/>
                </a:cubicBezTo>
                <a:cubicBezTo>
                  <a:pt x="1691519" y="445213"/>
                  <a:pt x="1689167" y="440693"/>
                  <a:pt x="1687598" y="434997"/>
                </a:cubicBezTo>
                <a:cubicBezTo>
                  <a:pt x="1686030" y="429301"/>
                  <a:pt x="1685246" y="422120"/>
                  <a:pt x="1685246" y="413452"/>
                </a:cubicBezTo>
                <a:cubicBezTo>
                  <a:pt x="1685246" y="404784"/>
                  <a:pt x="1686030" y="397623"/>
                  <a:pt x="1687598" y="391968"/>
                </a:cubicBezTo>
                <a:cubicBezTo>
                  <a:pt x="1689167" y="386313"/>
                  <a:pt x="1691519" y="381794"/>
                  <a:pt x="1694656" y="378409"/>
                </a:cubicBezTo>
                <a:cubicBezTo>
                  <a:pt x="1697793" y="375025"/>
                  <a:pt x="1701652" y="372651"/>
                  <a:pt x="1706234" y="371289"/>
                </a:cubicBezTo>
                <a:cubicBezTo>
                  <a:pt x="1710815" y="369927"/>
                  <a:pt x="1716161" y="369246"/>
                  <a:pt x="1722269" y="369246"/>
                </a:cubicBezTo>
                <a:close/>
                <a:moveTo>
                  <a:pt x="1631477" y="369246"/>
                </a:moveTo>
                <a:cubicBezTo>
                  <a:pt x="1633458" y="369246"/>
                  <a:pt x="1635501" y="369329"/>
                  <a:pt x="1637606" y="369494"/>
                </a:cubicBezTo>
                <a:cubicBezTo>
                  <a:pt x="1639711" y="369659"/>
                  <a:pt x="1641754" y="369886"/>
                  <a:pt x="1643736" y="370175"/>
                </a:cubicBezTo>
                <a:cubicBezTo>
                  <a:pt x="1645717" y="370464"/>
                  <a:pt x="1647595" y="370815"/>
                  <a:pt x="1649370" y="371227"/>
                </a:cubicBezTo>
                <a:cubicBezTo>
                  <a:pt x="1651145" y="371640"/>
                  <a:pt x="1652651" y="372094"/>
                  <a:pt x="1653889" y="372590"/>
                </a:cubicBezTo>
                <a:lnTo>
                  <a:pt x="1653889" y="382496"/>
                </a:lnTo>
                <a:cubicBezTo>
                  <a:pt x="1651000" y="381340"/>
                  <a:pt x="1647719" y="380473"/>
                  <a:pt x="1644045" y="379895"/>
                </a:cubicBezTo>
                <a:cubicBezTo>
                  <a:pt x="1640372" y="379317"/>
                  <a:pt x="1636347" y="379028"/>
                  <a:pt x="1631972" y="379028"/>
                </a:cubicBezTo>
                <a:cubicBezTo>
                  <a:pt x="1627184" y="379028"/>
                  <a:pt x="1622912" y="379524"/>
                  <a:pt x="1619156" y="380514"/>
                </a:cubicBezTo>
                <a:cubicBezTo>
                  <a:pt x="1615400" y="381505"/>
                  <a:pt x="1612222" y="383280"/>
                  <a:pt x="1609622" y="385839"/>
                </a:cubicBezTo>
                <a:cubicBezTo>
                  <a:pt x="1607022" y="388398"/>
                  <a:pt x="1605040" y="391906"/>
                  <a:pt x="1603678" y="396364"/>
                </a:cubicBezTo>
                <a:cubicBezTo>
                  <a:pt x="1602316" y="400822"/>
                  <a:pt x="1601635" y="406518"/>
                  <a:pt x="1601635" y="413452"/>
                </a:cubicBezTo>
                <a:cubicBezTo>
                  <a:pt x="1601635" y="420799"/>
                  <a:pt x="1602275" y="426722"/>
                  <a:pt x="1603554" y="431221"/>
                </a:cubicBezTo>
                <a:cubicBezTo>
                  <a:pt x="1604834" y="435720"/>
                  <a:pt x="1606753" y="439207"/>
                  <a:pt x="1609312" y="441684"/>
                </a:cubicBezTo>
                <a:cubicBezTo>
                  <a:pt x="1611871" y="444160"/>
                  <a:pt x="1614988" y="445832"/>
                  <a:pt x="1618661" y="446699"/>
                </a:cubicBezTo>
                <a:cubicBezTo>
                  <a:pt x="1622335" y="447566"/>
                  <a:pt x="1626607" y="447999"/>
                  <a:pt x="1631477" y="447999"/>
                </a:cubicBezTo>
                <a:cubicBezTo>
                  <a:pt x="1633458" y="447999"/>
                  <a:pt x="1635790" y="447875"/>
                  <a:pt x="1638473" y="447627"/>
                </a:cubicBezTo>
                <a:cubicBezTo>
                  <a:pt x="1641156" y="447380"/>
                  <a:pt x="1643488" y="446967"/>
                  <a:pt x="1645469" y="446389"/>
                </a:cubicBezTo>
                <a:lnTo>
                  <a:pt x="1645469" y="419767"/>
                </a:lnTo>
                <a:lnTo>
                  <a:pt x="1628258" y="419767"/>
                </a:lnTo>
                <a:lnTo>
                  <a:pt x="1628258" y="410356"/>
                </a:lnTo>
                <a:lnTo>
                  <a:pt x="1656118" y="410356"/>
                </a:lnTo>
                <a:lnTo>
                  <a:pt x="1656118" y="454066"/>
                </a:lnTo>
                <a:cubicBezTo>
                  <a:pt x="1652981" y="455057"/>
                  <a:pt x="1649246" y="455903"/>
                  <a:pt x="1644912" y="456605"/>
                </a:cubicBezTo>
                <a:cubicBezTo>
                  <a:pt x="1640578" y="457306"/>
                  <a:pt x="1635687" y="457657"/>
                  <a:pt x="1630239" y="457657"/>
                </a:cubicBezTo>
                <a:cubicBezTo>
                  <a:pt x="1623965" y="457657"/>
                  <a:pt x="1618352" y="457038"/>
                  <a:pt x="1613398" y="455800"/>
                </a:cubicBezTo>
                <a:cubicBezTo>
                  <a:pt x="1608446" y="454562"/>
                  <a:pt x="1604235" y="452312"/>
                  <a:pt x="1600768" y="449051"/>
                </a:cubicBezTo>
                <a:cubicBezTo>
                  <a:pt x="1597301" y="445791"/>
                  <a:pt x="1594639" y="441292"/>
                  <a:pt x="1592782" y="435555"/>
                </a:cubicBezTo>
                <a:cubicBezTo>
                  <a:pt x="1590924" y="429817"/>
                  <a:pt x="1589996" y="422450"/>
                  <a:pt x="1589996" y="413452"/>
                </a:cubicBezTo>
                <a:cubicBezTo>
                  <a:pt x="1589996" y="405197"/>
                  <a:pt x="1590945" y="398242"/>
                  <a:pt x="1592844" y="392587"/>
                </a:cubicBezTo>
                <a:cubicBezTo>
                  <a:pt x="1594742" y="386933"/>
                  <a:pt x="1597466" y="382372"/>
                  <a:pt x="1601016" y="378905"/>
                </a:cubicBezTo>
                <a:cubicBezTo>
                  <a:pt x="1604566" y="375437"/>
                  <a:pt x="1608920" y="372961"/>
                  <a:pt x="1614080" y="371475"/>
                </a:cubicBezTo>
                <a:cubicBezTo>
                  <a:pt x="1619239" y="369989"/>
                  <a:pt x="1625038" y="369246"/>
                  <a:pt x="1631477" y="369246"/>
                </a:cubicBezTo>
                <a:close/>
                <a:moveTo>
                  <a:pt x="1522244" y="369246"/>
                </a:moveTo>
                <a:cubicBezTo>
                  <a:pt x="1528353" y="369246"/>
                  <a:pt x="1533719" y="369927"/>
                  <a:pt x="1538342" y="371289"/>
                </a:cubicBezTo>
                <a:cubicBezTo>
                  <a:pt x="1542964" y="372651"/>
                  <a:pt x="1546824" y="375025"/>
                  <a:pt x="1549919" y="378409"/>
                </a:cubicBezTo>
                <a:cubicBezTo>
                  <a:pt x="1553015" y="381794"/>
                  <a:pt x="1555347" y="386313"/>
                  <a:pt x="1556915" y="391968"/>
                </a:cubicBezTo>
                <a:cubicBezTo>
                  <a:pt x="1558484" y="397623"/>
                  <a:pt x="1559268" y="404784"/>
                  <a:pt x="1559268" y="413452"/>
                </a:cubicBezTo>
                <a:cubicBezTo>
                  <a:pt x="1559268" y="422120"/>
                  <a:pt x="1558484" y="429301"/>
                  <a:pt x="1556915" y="434997"/>
                </a:cubicBezTo>
                <a:cubicBezTo>
                  <a:pt x="1555347" y="440693"/>
                  <a:pt x="1553015" y="445213"/>
                  <a:pt x="1549919" y="448556"/>
                </a:cubicBezTo>
                <a:cubicBezTo>
                  <a:pt x="1546824" y="451899"/>
                  <a:pt x="1542964" y="454252"/>
                  <a:pt x="1538342" y="455614"/>
                </a:cubicBezTo>
                <a:cubicBezTo>
                  <a:pt x="1533719" y="456976"/>
                  <a:pt x="1528353" y="457657"/>
                  <a:pt x="1522244" y="457657"/>
                </a:cubicBezTo>
                <a:cubicBezTo>
                  <a:pt x="1516136" y="457657"/>
                  <a:pt x="1510791" y="456976"/>
                  <a:pt x="1506209" y="455614"/>
                </a:cubicBezTo>
                <a:cubicBezTo>
                  <a:pt x="1501627" y="454252"/>
                  <a:pt x="1497768" y="451899"/>
                  <a:pt x="1494631" y="448556"/>
                </a:cubicBezTo>
                <a:cubicBezTo>
                  <a:pt x="1491494" y="445213"/>
                  <a:pt x="1489142" y="440693"/>
                  <a:pt x="1487573" y="434997"/>
                </a:cubicBezTo>
                <a:cubicBezTo>
                  <a:pt x="1486005" y="429301"/>
                  <a:pt x="1485221" y="422120"/>
                  <a:pt x="1485221" y="413452"/>
                </a:cubicBezTo>
                <a:cubicBezTo>
                  <a:pt x="1485221" y="404784"/>
                  <a:pt x="1486005" y="397623"/>
                  <a:pt x="1487573" y="391968"/>
                </a:cubicBezTo>
                <a:cubicBezTo>
                  <a:pt x="1489142" y="386313"/>
                  <a:pt x="1491494" y="381794"/>
                  <a:pt x="1494631" y="378409"/>
                </a:cubicBezTo>
                <a:cubicBezTo>
                  <a:pt x="1497768" y="375025"/>
                  <a:pt x="1501627" y="372651"/>
                  <a:pt x="1506209" y="371289"/>
                </a:cubicBezTo>
                <a:cubicBezTo>
                  <a:pt x="1510791" y="369927"/>
                  <a:pt x="1516136" y="369246"/>
                  <a:pt x="1522244" y="369246"/>
                </a:cubicBezTo>
                <a:close/>
                <a:moveTo>
                  <a:pt x="1093619" y="369246"/>
                </a:moveTo>
                <a:cubicBezTo>
                  <a:pt x="1099728" y="369246"/>
                  <a:pt x="1105094" y="369927"/>
                  <a:pt x="1109717" y="371289"/>
                </a:cubicBezTo>
                <a:cubicBezTo>
                  <a:pt x="1114339" y="372651"/>
                  <a:pt x="1118199" y="375025"/>
                  <a:pt x="1121294" y="378409"/>
                </a:cubicBezTo>
                <a:cubicBezTo>
                  <a:pt x="1124390" y="381794"/>
                  <a:pt x="1126722" y="386313"/>
                  <a:pt x="1128290" y="391968"/>
                </a:cubicBezTo>
                <a:cubicBezTo>
                  <a:pt x="1129859" y="397623"/>
                  <a:pt x="1130643" y="404784"/>
                  <a:pt x="1130643" y="413452"/>
                </a:cubicBezTo>
                <a:cubicBezTo>
                  <a:pt x="1130643" y="422120"/>
                  <a:pt x="1129859" y="429301"/>
                  <a:pt x="1128290" y="434997"/>
                </a:cubicBezTo>
                <a:cubicBezTo>
                  <a:pt x="1126722" y="440693"/>
                  <a:pt x="1124390" y="445213"/>
                  <a:pt x="1121294" y="448556"/>
                </a:cubicBezTo>
                <a:cubicBezTo>
                  <a:pt x="1118199" y="451899"/>
                  <a:pt x="1114339" y="454252"/>
                  <a:pt x="1109717" y="455614"/>
                </a:cubicBezTo>
                <a:cubicBezTo>
                  <a:pt x="1105094" y="456976"/>
                  <a:pt x="1099728" y="457657"/>
                  <a:pt x="1093619" y="457657"/>
                </a:cubicBezTo>
                <a:cubicBezTo>
                  <a:pt x="1087511" y="457657"/>
                  <a:pt x="1082165" y="456976"/>
                  <a:pt x="1077584" y="455614"/>
                </a:cubicBezTo>
                <a:cubicBezTo>
                  <a:pt x="1073002" y="454252"/>
                  <a:pt x="1069143" y="451899"/>
                  <a:pt x="1066006" y="448556"/>
                </a:cubicBezTo>
                <a:cubicBezTo>
                  <a:pt x="1062869" y="445213"/>
                  <a:pt x="1060517" y="440693"/>
                  <a:pt x="1058948" y="434997"/>
                </a:cubicBezTo>
                <a:cubicBezTo>
                  <a:pt x="1057380" y="429301"/>
                  <a:pt x="1056596" y="422120"/>
                  <a:pt x="1056596" y="413452"/>
                </a:cubicBezTo>
                <a:cubicBezTo>
                  <a:pt x="1056596" y="404784"/>
                  <a:pt x="1057380" y="397623"/>
                  <a:pt x="1058948" y="391968"/>
                </a:cubicBezTo>
                <a:cubicBezTo>
                  <a:pt x="1060517" y="386313"/>
                  <a:pt x="1062869" y="381794"/>
                  <a:pt x="1066006" y="378409"/>
                </a:cubicBezTo>
                <a:cubicBezTo>
                  <a:pt x="1069143" y="375025"/>
                  <a:pt x="1073002" y="372651"/>
                  <a:pt x="1077584" y="371289"/>
                </a:cubicBezTo>
                <a:cubicBezTo>
                  <a:pt x="1082165" y="369927"/>
                  <a:pt x="1087511" y="369246"/>
                  <a:pt x="1093619" y="369246"/>
                </a:cubicBezTo>
                <a:close/>
                <a:moveTo>
                  <a:pt x="184597" y="178247"/>
                </a:moveTo>
                <a:lnTo>
                  <a:pt x="184597" y="300640"/>
                </a:lnTo>
                <a:lnTo>
                  <a:pt x="245794" y="300641"/>
                </a:lnTo>
                <a:cubicBezTo>
                  <a:pt x="279592" y="300641"/>
                  <a:pt x="306991" y="273242"/>
                  <a:pt x="306991" y="239444"/>
                </a:cubicBezTo>
                <a:cubicBezTo>
                  <a:pt x="306991" y="205646"/>
                  <a:pt x="279592" y="178247"/>
                  <a:pt x="245794" y="178247"/>
                </a:cubicBezTo>
                <a:close/>
                <a:moveTo>
                  <a:pt x="239444" y="83694"/>
                </a:moveTo>
                <a:lnTo>
                  <a:pt x="284145" y="131523"/>
                </a:lnTo>
                <a:lnTo>
                  <a:pt x="349575" y="129312"/>
                </a:lnTo>
                <a:lnTo>
                  <a:pt x="347364" y="194742"/>
                </a:lnTo>
                <a:lnTo>
                  <a:pt x="395193" y="239444"/>
                </a:lnTo>
                <a:lnTo>
                  <a:pt x="347364" y="284145"/>
                </a:lnTo>
                <a:lnTo>
                  <a:pt x="349575" y="349575"/>
                </a:lnTo>
                <a:lnTo>
                  <a:pt x="284145" y="347364"/>
                </a:lnTo>
                <a:lnTo>
                  <a:pt x="239444" y="395193"/>
                </a:lnTo>
                <a:lnTo>
                  <a:pt x="194742" y="347364"/>
                </a:lnTo>
                <a:lnTo>
                  <a:pt x="129312" y="349575"/>
                </a:lnTo>
                <a:lnTo>
                  <a:pt x="131523" y="284145"/>
                </a:lnTo>
                <a:lnTo>
                  <a:pt x="83694" y="239444"/>
                </a:lnTo>
                <a:lnTo>
                  <a:pt x="131523" y="194742"/>
                </a:lnTo>
                <a:lnTo>
                  <a:pt x="129312" y="129312"/>
                </a:lnTo>
                <a:lnTo>
                  <a:pt x="194742" y="131523"/>
                </a:lnTo>
                <a:close/>
                <a:moveTo>
                  <a:pt x="2066246" y="48339"/>
                </a:moveTo>
                <a:cubicBezTo>
                  <a:pt x="2055476" y="48339"/>
                  <a:pt x="2046637" y="49762"/>
                  <a:pt x="2039728" y="52606"/>
                </a:cubicBezTo>
                <a:cubicBezTo>
                  <a:pt x="2032819" y="55451"/>
                  <a:pt x="2027434" y="59922"/>
                  <a:pt x="2023574" y="66018"/>
                </a:cubicBezTo>
                <a:cubicBezTo>
                  <a:pt x="2019713" y="72114"/>
                  <a:pt x="2017071" y="79988"/>
                  <a:pt x="2015649" y="89640"/>
                </a:cubicBezTo>
                <a:cubicBezTo>
                  <a:pt x="2014226" y="99292"/>
                  <a:pt x="2013515" y="110823"/>
                  <a:pt x="2013515" y="124234"/>
                </a:cubicBezTo>
                <a:cubicBezTo>
                  <a:pt x="2013515" y="138052"/>
                  <a:pt x="2014226" y="149736"/>
                  <a:pt x="2015649" y="159286"/>
                </a:cubicBezTo>
                <a:cubicBezTo>
                  <a:pt x="2017071" y="168837"/>
                  <a:pt x="2019713" y="176558"/>
                  <a:pt x="2023574" y="182451"/>
                </a:cubicBezTo>
                <a:cubicBezTo>
                  <a:pt x="2027434" y="188344"/>
                  <a:pt x="2032819" y="192662"/>
                  <a:pt x="2039728" y="195405"/>
                </a:cubicBezTo>
                <a:cubicBezTo>
                  <a:pt x="2046637" y="198148"/>
                  <a:pt x="2055476" y="199520"/>
                  <a:pt x="2066246" y="199520"/>
                </a:cubicBezTo>
                <a:cubicBezTo>
                  <a:pt x="2077015" y="199520"/>
                  <a:pt x="2085804" y="198148"/>
                  <a:pt x="2092611" y="195405"/>
                </a:cubicBezTo>
                <a:cubicBezTo>
                  <a:pt x="2099418" y="192662"/>
                  <a:pt x="2104752" y="188344"/>
                  <a:pt x="2108613" y="182451"/>
                </a:cubicBezTo>
                <a:cubicBezTo>
                  <a:pt x="2112474" y="176558"/>
                  <a:pt x="2115115" y="168837"/>
                  <a:pt x="2116538" y="159286"/>
                </a:cubicBezTo>
                <a:cubicBezTo>
                  <a:pt x="2117960" y="149736"/>
                  <a:pt x="2118671" y="138052"/>
                  <a:pt x="2118671" y="124234"/>
                </a:cubicBezTo>
                <a:cubicBezTo>
                  <a:pt x="2118671" y="110823"/>
                  <a:pt x="2117960" y="99292"/>
                  <a:pt x="2116538" y="89640"/>
                </a:cubicBezTo>
                <a:cubicBezTo>
                  <a:pt x="2115115" y="79988"/>
                  <a:pt x="2112474" y="72114"/>
                  <a:pt x="2108613" y="66018"/>
                </a:cubicBezTo>
                <a:cubicBezTo>
                  <a:pt x="2104752" y="59922"/>
                  <a:pt x="2099418" y="55451"/>
                  <a:pt x="2092611" y="52606"/>
                </a:cubicBezTo>
                <a:cubicBezTo>
                  <a:pt x="2085804" y="49762"/>
                  <a:pt x="2077015" y="48339"/>
                  <a:pt x="2066246" y="48339"/>
                </a:cubicBezTo>
                <a:close/>
                <a:moveTo>
                  <a:pt x="1561421" y="48339"/>
                </a:moveTo>
                <a:cubicBezTo>
                  <a:pt x="1550651" y="48339"/>
                  <a:pt x="1541812" y="49762"/>
                  <a:pt x="1534903" y="52606"/>
                </a:cubicBezTo>
                <a:cubicBezTo>
                  <a:pt x="1527994" y="55451"/>
                  <a:pt x="1522609" y="59922"/>
                  <a:pt x="1518749" y="66018"/>
                </a:cubicBezTo>
                <a:cubicBezTo>
                  <a:pt x="1514888" y="72114"/>
                  <a:pt x="1512246" y="79988"/>
                  <a:pt x="1510824" y="89640"/>
                </a:cubicBezTo>
                <a:cubicBezTo>
                  <a:pt x="1509401" y="99292"/>
                  <a:pt x="1508690" y="110823"/>
                  <a:pt x="1508690" y="124234"/>
                </a:cubicBezTo>
                <a:cubicBezTo>
                  <a:pt x="1508690" y="138052"/>
                  <a:pt x="1509401" y="149736"/>
                  <a:pt x="1510824" y="159286"/>
                </a:cubicBezTo>
                <a:cubicBezTo>
                  <a:pt x="1512246" y="168837"/>
                  <a:pt x="1514888" y="176558"/>
                  <a:pt x="1518749" y="182451"/>
                </a:cubicBezTo>
                <a:cubicBezTo>
                  <a:pt x="1522609" y="188344"/>
                  <a:pt x="1527994" y="192662"/>
                  <a:pt x="1534903" y="195405"/>
                </a:cubicBezTo>
                <a:cubicBezTo>
                  <a:pt x="1541812" y="198148"/>
                  <a:pt x="1550651" y="199520"/>
                  <a:pt x="1561421" y="199520"/>
                </a:cubicBezTo>
                <a:cubicBezTo>
                  <a:pt x="1572190" y="199520"/>
                  <a:pt x="1580979" y="198148"/>
                  <a:pt x="1587786" y="195405"/>
                </a:cubicBezTo>
                <a:cubicBezTo>
                  <a:pt x="1594593" y="192662"/>
                  <a:pt x="1599927" y="188344"/>
                  <a:pt x="1603788" y="182451"/>
                </a:cubicBezTo>
                <a:cubicBezTo>
                  <a:pt x="1607649" y="176558"/>
                  <a:pt x="1610290" y="168837"/>
                  <a:pt x="1611713" y="159286"/>
                </a:cubicBezTo>
                <a:cubicBezTo>
                  <a:pt x="1613135" y="149736"/>
                  <a:pt x="1613846" y="138052"/>
                  <a:pt x="1613846" y="124234"/>
                </a:cubicBezTo>
                <a:cubicBezTo>
                  <a:pt x="1613846" y="110823"/>
                  <a:pt x="1613135" y="99292"/>
                  <a:pt x="1611713" y="89640"/>
                </a:cubicBezTo>
                <a:cubicBezTo>
                  <a:pt x="1610290" y="79988"/>
                  <a:pt x="1607649" y="72114"/>
                  <a:pt x="1603788" y="66018"/>
                </a:cubicBezTo>
                <a:cubicBezTo>
                  <a:pt x="1599927" y="59922"/>
                  <a:pt x="1594593" y="55451"/>
                  <a:pt x="1587786" y="52606"/>
                </a:cubicBezTo>
                <a:cubicBezTo>
                  <a:pt x="1580979" y="49762"/>
                  <a:pt x="1572190" y="48339"/>
                  <a:pt x="1561421" y="48339"/>
                </a:cubicBezTo>
                <a:close/>
                <a:moveTo>
                  <a:pt x="239443" y="26641"/>
                </a:moveTo>
                <a:cubicBezTo>
                  <a:pt x="121915" y="26641"/>
                  <a:pt x="26640" y="121916"/>
                  <a:pt x="26640" y="239444"/>
                </a:cubicBezTo>
                <a:cubicBezTo>
                  <a:pt x="26640" y="356972"/>
                  <a:pt x="121915" y="452247"/>
                  <a:pt x="239443" y="452247"/>
                </a:cubicBezTo>
                <a:cubicBezTo>
                  <a:pt x="356971" y="452247"/>
                  <a:pt x="452246" y="356972"/>
                  <a:pt x="452246" y="239444"/>
                </a:cubicBezTo>
                <a:cubicBezTo>
                  <a:pt x="452246" y="121916"/>
                  <a:pt x="356971" y="26641"/>
                  <a:pt x="239443" y="26641"/>
                </a:cubicBezTo>
                <a:close/>
                <a:moveTo>
                  <a:pt x="1282224" y="18469"/>
                </a:moveTo>
                <a:lnTo>
                  <a:pt x="1322153" y="18469"/>
                </a:lnTo>
                <a:lnTo>
                  <a:pt x="1322153" y="194948"/>
                </a:lnTo>
                <a:lnTo>
                  <a:pt x="1409021" y="194948"/>
                </a:lnTo>
                <a:lnTo>
                  <a:pt x="1409021" y="230000"/>
                </a:lnTo>
                <a:lnTo>
                  <a:pt x="1282224" y="230000"/>
                </a:lnTo>
                <a:close/>
                <a:moveTo>
                  <a:pt x="1082199" y="18469"/>
                </a:moveTo>
                <a:lnTo>
                  <a:pt x="1207472" y="18469"/>
                </a:lnTo>
                <a:lnTo>
                  <a:pt x="1207472" y="53216"/>
                </a:lnTo>
                <a:lnTo>
                  <a:pt x="1122128" y="53216"/>
                </a:lnTo>
                <a:lnTo>
                  <a:pt x="1122128" y="104422"/>
                </a:lnTo>
                <a:lnTo>
                  <a:pt x="1201376" y="104422"/>
                </a:lnTo>
                <a:lnTo>
                  <a:pt x="1201376" y="137646"/>
                </a:lnTo>
                <a:lnTo>
                  <a:pt x="1122128" y="137646"/>
                </a:lnTo>
                <a:lnTo>
                  <a:pt x="1122128" y="194948"/>
                </a:lnTo>
                <a:lnTo>
                  <a:pt x="1212958" y="194948"/>
                </a:lnTo>
                <a:lnTo>
                  <a:pt x="1212958" y="230000"/>
                </a:lnTo>
                <a:lnTo>
                  <a:pt x="1082199" y="230000"/>
                </a:lnTo>
                <a:close/>
                <a:moveTo>
                  <a:pt x="825024" y="18469"/>
                </a:moveTo>
                <a:lnTo>
                  <a:pt x="864953" y="18469"/>
                </a:lnTo>
                <a:lnTo>
                  <a:pt x="864953" y="100155"/>
                </a:lnTo>
                <a:lnTo>
                  <a:pt x="955478" y="100155"/>
                </a:lnTo>
                <a:lnTo>
                  <a:pt x="955478" y="18469"/>
                </a:lnTo>
                <a:lnTo>
                  <a:pt x="995407" y="18469"/>
                </a:lnTo>
                <a:lnTo>
                  <a:pt x="995407" y="230000"/>
                </a:lnTo>
                <a:lnTo>
                  <a:pt x="955478" y="230000"/>
                </a:lnTo>
                <a:lnTo>
                  <a:pt x="955478" y="133378"/>
                </a:lnTo>
                <a:lnTo>
                  <a:pt x="864953" y="133378"/>
                </a:lnTo>
                <a:lnTo>
                  <a:pt x="864953" y="230000"/>
                </a:lnTo>
                <a:lnTo>
                  <a:pt x="825024" y="230000"/>
                </a:lnTo>
                <a:close/>
                <a:moveTo>
                  <a:pt x="615017" y="18469"/>
                </a:moveTo>
                <a:lnTo>
                  <a:pt x="769855" y="18469"/>
                </a:lnTo>
                <a:lnTo>
                  <a:pt x="769855" y="53521"/>
                </a:lnTo>
                <a:lnTo>
                  <a:pt x="712248" y="53521"/>
                </a:lnTo>
                <a:lnTo>
                  <a:pt x="712248" y="230000"/>
                </a:lnTo>
                <a:lnTo>
                  <a:pt x="672319" y="230000"/>
                </a:lnTo>
                <a:lnTo>
                  <a:pt x="672319" y="53521"/>
                </a:lnTo>
                <a:lnTo>
                  <a:pt x="615017" y="53521"/>
                </a:lnTo>
                <a:close/>
                <a:moveTo>
                  <a:pt x="2066246" y="15421"/>
                </a:moveTo>
                <a:cubicBezTo>
                  <a:pt x="2081486" y="15421"/>
                  <a:pt x="2094948" y="17097"/>
                  <a:pt x="2106632" y="20450"/>
                </a:cubicBezTo>
                <a:cubicBezTo>
                  <a:pt x="2118316" y="23803"/>
                  <a:pt x="2128171" y="29594"/>
                  <a:pt x="2136197" y="37824"/>
                </a:cubicBezTo>
                <a:cubicBezTo>
                  <a:pt x="2144224" y="46053"/>
                  <a:pt x="2150269" y="57178"/>
                  <a:pt x="2154333" y="71199"/>
                </a:cubicBezTo>
                <a:cubicBezTo>
                  <a:pt x="2158397" y="85220"/>
                  <a:pt x="2160429" y="102898"/>
                  <a:pt x="2160429" y="124234"/>
                </a:cubicBezTo>
                <a:cubicBezTo>
                  <a:pt x="2160429" y="145774"/>
                  <a:pt x="2158397" y="163554"/>
                  <a:pt x="2154333" y="177574"/>
                </a:cubicBezTo>
                <a:cubicBezTo>
                  <a:pt x="2150269" y="191595"/>
                  <a:pt x="2144224" y="202720"/>
                  <a:pt x="2136197" y="210950"/>
                </a:cubicBezTo>
                <a:cubicBezTo>
                  <a:pt x="2128171" y="219180"/>
                  <a:pt x="2118316" y="224920"/>
                  <a:pt x="2106632" y="228171"/>
                </a:cubicBezTo>
                <a:cubicBezTo>
                  <a:pt x="2094948" y="231422"/>
                  <a:pt x="2081486" y="233048"/>
                  <a:pt x="2066246" y="233048"/>
                </a:cubicBezTo>
                <a:cubicBezTo>
                  <a:pt x="2051006" y="233048"/>
                  <a:pt x="2037493" y="231422"/>
                  <a:pt x="2025707" y="228171"/>
                </a:cubicBezTo>
                <a:cubicBezTo>
                  <a:pt x="2013922" y="224920"/>
                  <a:pt x="2004066" y="219180"/>
                  <a:pt x="1996142" y="210950"/>
                </a:cubicBezTo>
                <a:cubicBezTo>
                  <a:pt x="1988217" y="202720"/>
                  <a:pt x="1982172" y="191595"/>
                  <a:pt x="1978006" y="177574"/>
                </a:cubicBezTo>
                <a:cubicBezTo>
                  <a:pt x="1973840" y="163554"/>
                  <a:pt x="1971758" y="145774"/>
                  <a:pt x="1971758" y="124234"/>
                </a:cubicBezTo>
                <a:cubicBezTo>
                  <a:pt x="1971758" y="102898"/>
                  <a:pt x="1973840" y="85220"/>
                  <a:pt x="1978006" y="71199"/>
                </a:cubicBezTo>
                <a:cubicBezTo>
                  <a:pt x="1982172" y="57178"/>
                  <a:pt x="1988217" y="46053"/>
                  <a:pt x="1996142" y="37824"/>
                </a:cubicBezTo>
                <a:cubicBezTo>
                  <a:pt x="2004066" y="29594"/>
                  <a:pt x="2013922" y="23803"/>
                  <a:pt x="2025707" y="20450"/>
                </a:cubicBezTo>
                <a:cubicBezTo>
                  <a:pt x="2037493" y="17097"/>
                  <a:pt x="2051006" y="15421"/>
                  <a:pt x="2066246" y="15421"/>
                </a:cubicBezTo>
                <a:close/>
                <a:moveTo>
                  <a:pt x="1838179" y="15421"/>
                </a:moveTo>
                <a:cubicBezTo>
                  <a:pt x="1843056" y="15421"/>
                  <a:pt x="1848136" y="15624"/>
                  <a:pt x="1853419" y="16030"/>
                </a:cubicBezTo>
                <a:cubicBezTo>
                  <a:pt x="1858702" y="16437"/>
                  <a:pt x="1863884" y="16945"/>
                  <a:pt x="1868964" y="17554"/>
                </a:cubicBezTo>
                <a:cubicBezTo>
                  <a:pt x="1874044" y="18164"/>
                  <a:pt x="1878768" y="18926"/>
                  <a:pt x="1883137" y="19840"/>
                </a:cubicBezTo>
                <a:cubicBezTo>
                  <a:pt x="1887506" y="20755"/>
                  <a:pt x="1891214" y="21822"/>
                  <a:pt x="1894262" y="23041"/>
                </a:cubicBezTo>
                <a:lnTo>
                  <a:pt x="1894262" y="58398"/>
                </a:lnTo>
                <a:cubicBezTo>
                  <a:pt x="1886541" y="55553"/>
                  <a:pt x="1878159" y="53419"/>
                  <a:pt x="1869116" y="51997"/>
                </a:cubicBezTo>
                <a:cubicBezTo>
                  <a:pt x="1860074" y="50574"/>
                  <a:pt x="1850676" y="49863"/>
                  <a:pt x="1840922" y="49863"/>
                </a:cubicBezTo>
                <a:cubicBezTo>
                  <a:pt x="1830153" y="49863"/>
                  <a:pt x="1820755" y="50981"/>
                  <a:pt x="1812728" y="53216"/>
                </a:cubicBezTo>
                <a:cubicBezTo>
                  <a:pt x="1804702" y="55451"/>
                  <a:pt x="1797996" y="59414"/>
                  <a:pt x="1792611" y="65103"/>
                </a:cubicBezTo>
                <a:cubicBezTo>
                  <a:pt x="1787227" y="70793"/>
                  <a:pt x="1783213" y="78413"/>
                  <a:pt x="1780572" y="87963"/>
                </a:cubicBezTo>
                <a:cubicBezTo>
                  <a:pt x="1777930" y="97514"/>
                  <a:pt x="1776609" y="109604"/>
                  <a:pt x="1776609" y="124234"/>
                </a:cubicBezTo>
                <a:cubicBezTo>
                  <a:pt x="1776609" y="139678"/>
                  <a:pt x="1777829" y="152276"/>
                  <a:pt x="1780267" y="162030"/>
                </a:cubicBezTo>
                <a:cubicBezTo>
                  <a:pt x="1782705" y="171783"/>
                  <a:pt x="1786465" y="179403"/>
                  <a:pt x="1791545" y="184890"/>
                </a:cubicBezTo>
                <a:cubicBezTo>
                  <a:pt x="1796625" y="190376"/>
                  <a:pt x="1803076" y="194135"/>
                  <a:pt x="1810899" y="196167"/>
                </a:cubicBezTo>
                <a:cubicBezTo>
                  <a:pt x="1818723" y="198199"/>
                  <a:pt x="1828121" y="199215"/>
                  <a:pt x="1839093" y="199215"/>
                </a:cubicBezTo>
                <a:cubicBezTo>
                  <a:pt x="1843767" y="199215"/>
                  <a:pt x="1848390" y="199063"/>
                  <a:pt x="1852962" y="198758"/>
                </a:cubicBezTo>
                <a:cubicBezTo>
                  <a:pt x="1857534" y="198453"/>
                  <a:pt x="1861750" y="197793"/>
                  <a:pt x="1865611" y="196777"/>
                </a:cubicBezTo>
                <a:lnTo>
                  <a:pt x="1865611" y="144351"/>
                </a:lnTo>
                <a:lnTo>
                  <a:pt x="1827511" y="144351"/>
                </a:lnTo>
                <a:lnTo>
                  <a:pt x="1827511" y="110823"/>
                </a:lnTo>
                <a:lnTo>
                  <a:pt x="1903101" y="110823"/>
                </a:lnTo>
                <a:lnTo>
                  <a:pt x="1903101" y="223904"/>
                </a:lnTo>
                <a:cubicBezTo>
                  <a:pt x="1895177" y="226342"/>
                  <a:pt x="1885321" y="228476"/>
                  <a:pt x="1873536" y="230305"/>
                </a:cubicBezTo>
                <a:cubicBezTo>
                  <a:pt x="1861750" y="232134"/>
                  <a:pt x="1849253" y="233048"/>
                  <a:pt x="1836045" y="233048"/>
                </a:cubicBezTo>
                <a:cubicBezTo>
                  <a:pt x="1819993" y="233048"/>
                  <a:pt x="1805667" y="231524"/>
                  <a:pt x="1793069" y="228476"/>
                </a:cubicBezTo>
                <a:cubicBezTo>
                  <a:pt x="1780470" y="225428"/>
                  <a:pt x="1769751" y="219891"/>
                  <a:pt x="1760912" y="211864"/>
                </a:cubicBezTo>
                <a:cubicBezTo>
                  <a:pt x="1752073" y="203838"/>
                  <a:pt x="1745317" y="192764"/>
                  <a:pt x="1740643" y="178641"/>
                </a:cubicBezTo>
                <a:cubicBezTo>
                  <a:pt x="1735969" y="164519"/>
                  <a:pt x="1733633" y="146383"/>
                  <a:pt x="1733633" y="124234"/>
                </a:cubicBezTo>
                <a:cubicBezTo>
                  <a:pt x="1733633" y="103914"/>
                  <a:pt x="1736020" y="86795"/>
                  <a:pt x="1740795" y="72876"/>
                </a:cubicBezTo>
                <a:cubicBezTo>
                  <a:pt x="1745571" y="58956"/>
                  <a:pt x="1752479" y="47730"/>
                  <a:pt x="1761522" y="39195"/>
                </a:cubicBezTo>
                <a:cubicBezTo>
                  <a:pt x="1770564" y="30661"/>
                  <a:pt x="1781537" y="24565"/>
                  <a:pt x="1794440" y="20907"/>
                </a:cubicBezTo>
                <a:cubicBezTo>
                  <a:pt x="1807343" y="17250"/>
                  <a:pt x="1821923" y="15421"/>
                  <a:pt x="1838179" y="15421"/>
                </a:cubicBezTo>
                <a:close/>
                <a:moveTo>
                  <a:pt x="1561421" y="15421"/>
                </a:moveTo>
                <a:cubicBezTo>
                  <a:pt x="1576661" y="15421"/>
                  <a:pt x="1590123" y="17097"/>
                  <a:pt x="1601807" y="20450"/>
                </a:cubicBezTo>
                <a:cubicBezTo>
                  <a:pt x="1613491" y="23803"/>
                  <a:pt x="1623346" y="29594"/>
                  <a:pt x="1631372" y="37824"/>
                </a:cubicBezTo>
                <a:cubicBezTo>
                  <a:pt x="1639399" y="46053"/>
                  <a:pt x="1645444" y="57178"/>
                  <a:pt x="1649508" y="71199"/>
                </a:cubicBezTo>
                <a:cubicBezTo>
                  <a:pt x="1653572" y="85220"/>
                  <a:pt x="1655604" y="102898"/>
                  <a:pt x="1655604" y="124234"/>
                </a:cubicBezTo>
                <a:cubicBezTo>
                  <a:pt x="1655604" y="145774"/>
                  <a:pt x="1653572" y="163554"/>
                  <a:pt x="1649508" y="177574"/>
                </a:cubicBezTo>
                <a:cubicBezTo>
                  <a:pt x="1645444" y="191595"/>
                  <a:pt x="1639399" y="202720"/>
                  <a:pt x="1631372" y="210950"/>
                </a:cubicBezTo>
                <a:cubicBezTo>
                  <a:pt x="1623346" y="219180"/>
                  <a:pt x="1613491" y="224920"/>
                  <a:pt x="1601807" y="228171"/>
                </a:cubicBezTo>
                <a:cubicBezTo>
                  <a:pt x="1590123" y="231422"/>
                  <a:pt x="1576661" y="233048"/>
                  <a:pt x="1561421" y="233048"/>
                </a:cubicBezTo>
                <a:cubicBezTo>
                  <a:pt x="1546181" y="233048"/>
                  <a:pt x="1532668" y="231422"/>
                  <a:pt x="1520882" y="228171"/>
                </a:cubicBezTo>
                <a:cubicBezTo>
                  <a:pt x="1509097" y="224920"/>
                  <a:pt x="1499241" y="219180"/>
                  <a:pt x="1491317" y="210950"/>
                </a:cubicBezTo>
                <a:cubicBezTo>
                  <a:pt x="1483392" y="202720"/>
                  <a:pt x="1477347" y="191595"/>
                  <a:pt x="1473181" y="177574"/>
                </a:cubicBezTo>
                <a:cubicBezTo>
                  <a:pt x="1469015" y="163554"/>
                  <a:pt x="1466933" y="145774"/>
                  <a:pt x="1466933" y="124234"/>
                </a:cubicBezTo>
                <a:cubicBezTo>
                  <a:pt x="1466933" y="102898"/>
                  <a:pt x="1469015" y="85220"/>
                  <a:pt x="1473181" y="71199"/>
                </a:cubicBezTo>
                <a:cubicBezTo>
                  <a:pt x="1477347" y="57178"/>
                  <a:pt x="1483392" y="46053"/>
                  <a:pt x="1491317" y="37824"/>
                </a:cubicBezTo>
                <a:cubicBezTo>
                  <a:pt x="1499241" y="29594"/>
                  <a:pt x="1509097" y="23803"/>
                  <a:pt x="1520882" y="20450"/>
                </a:cubicBezTo>
                <a:cubicBezTo>
                  <a:pt x="1532668" y="17097"/>
                  <a:pt x="1546181" y="15421"/>
                  <a:pt x="1561421" y="15421"/>
                </a:cubicBezTo>
                <a:close/>
                <a:moveTo>
                  <a:pt x="239444" y="0"/>
                </a:moveTo>
                <a:cubicBezTo>
                  <a:pt x="371685" y="0"/>
                  <a:pt x="478888" y="107203"/>
                  <a:pt x="478888" y="239444"/>
                </a:cubicBezTo>
                <a:cubicBezTo>
                  <a:pt x="478888" y="371685"/>
                  <a:pt x="371685" y="478888"/>
                  <a:pt x="239444" y="478888"/>
                </a:cubicBezTo>
                <a:cubicBezTo>
                  <a:pt x="107203" y="478888"/>
                  <a:pt x="0" y="371685"/>
                  <a:pt x="0" y="239444"/>
                </a:cubicBezTo>
                <a:cubicBezTo>
                  <a:pt x="0" y="107203"/>
                  <a:pt x="107203" y="0"/>
                  <a:pt x="23944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292729857"/>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图文-03">
    <p:spTree>
      <p:nvGrpSpPr>
        <p:cNvPr id="1" name=""/>
        <p:cNvGrpSpPr/>
        <p:nvPr/>
      </p:nvGrpSpPr>
      <p:grpSpPr>
        <a:xfrm>
          <a:off x="0" y="0"/>
          <a:ext cx="0" cy="0"/>
          <a:chOff x="0" y="0"/>
          <a:chExt cx="0" cy="0"/>
        </a:xfrm>
      </p:grpSpPr>
      <p:sp>
        <p:nvSpPr>
          <p:cNvPr id="51" name="矩形 50">
            <a:extLst>
              <a:ext uri="{FF2B5EF4-FFF2-40B4-BE49-F238E27FC236}">
                <a16:creationId xmlns:a16="http://schemas.microsoft.com/office/drawing/2014/main" id="{989EF782-C727-4B06-8DA7-CC0B67E48210}"/>
              </a:ext>
            </a:extLst>
          </p:cNvPr>
          <p:cNvSpPr/>
          <p:nvPr userDrawn="1"/>
        </p:nvSpPr>
        <p:spPr>
          <a:xfrm>
            <a:off x="0" y="6570000"/>
            <a:ext cx="12192000" cy="288000"/>
          </a:xfrm>
          <a:prstGeom prst="rect">
            <a:avLst/>
          </a:prstGeom>
          <a:gradFill>
            <a:gsLst>
              <a:gs pos="0">
                <a:schemeClr val="accent1"/>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R" panose="00020600040101010101" pitchFamily="18" charset="-122"/>
            </a:endParaRPr>
          </a:p>
        </p:txBody>
      </p:sp>
      <p:cxnSp>
        <p:nvCxnSpPr>
          <p:cNvPr id="6" name="直接连接符 5">
            <a:extLst>
              <a:ext uri="{FF2B5EF4-FFF2-40B4-BE49-F238E27FC236}">
                <a16:creationId xmlns:a16="http://schemas.microsoft.com/office/drawing/2014/main" id="{7CBF2DD9-8775-4BBA-B02F-7313C992FECE}"/>
              </a:ext>
            </a:extLst>
          </p:cNvPr>
          <p:cNvCxnSpPr>
            <a:cxnSpLocks/>
          </p:cNvCxnSpPr>
          <p:nvPr userDrawn="1"/>
        </p:nvCxnSpPr>
        <p:spPr>
          <a:xfrm>
            <a:off x="660400" y="817563"/>
            <a:ext cx="108585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灯片编号占位符 3">
            <a:extLst>
              <a:ext uri="{FF2B5EF4-FFF2-40B4-BE49-F238E27FC236}">
                <a16:creationId xmlns:a16="http://schemas.microsoft.com/office/drawing/2014/main" id="{E7FEBF59-6C30-4635-BE70-BF65470DF9DC}"/>
              </a:ext>
            </a:extLst>
          </p:cNvPr>
          <p:cNvSpPr>
            <a:spLocks noGrp="1"/>
          </p:cNvSpPr>
          <p:nvPr userDrawn="1">
            <p:ph type="sldNum" sz="quarter" idx="12"/>
          </p:nvPr>
        </p:nvSpPr>
        <p:spPr>
          <a:xfrm>
            <a:off x="8879028" y="6524196"/>
            <a:ext cx="2743200" cy="365125"/>
          </a:xfrm>
        </p:spPr>
        <p:txBody>
          <a:bodyPr/>
          <a:lstStyle>
            <a:lvl1pPr>
              <a:defRPr sz="1000">
                <a:solidFill>
                  <a:schemeClr val="accent5">
                    <a:lumMod val="20000"/>
                    <a:lumOff val="80000"/>
                  </a:schemeClr>
                </a:solidFill>
                <a:latin typeface="阿里巴巴普惠体 R" panose="00020600040101010101" pitchFamily="18" charset="-122"/>
              </a:defRPr>
            </a:lvl1pPr>
          </a:lstStyle>
          <a:p>
            <a:fld id="{75AA9096-2E4D-442F-BCF0-AA35F007B576}" type="slidenum">
              <a:rPr lang="zh-CN" altLang="en-US" smtClean="0"/>
              <a:pPr/>
              <a:t>‹#›</a:t>
            </a:fld>
            <a:endParaRPr lang="zh-CN" altLang="en-US" dirty="0"/>
          </a:p>
        </p:txBody>
      </p:sp>
      <p:sp>
        <p:nvSpPr>
          <p:cNvPr id="52" name="椭圆 51">
            <a:extLst>
              <a:ext uri="{FF2B5EF4-FFF2-40B4-BE49-F238E27FC236}">
                <a16:creationId xmlns:a16="http://schemas.microsoft.com/office/drawing/2014/main" id="{9BFCAD04-6F58-44AA-89E9-405C370DBBB6}"/>
              </a:ext>
            </a:extLst>
          </p:cNvPr>
          <p:cNvSpPr/>
          <p:nvPr userDrawn="1"/>
        </p:nvSpPr>
        <p:spPr>
          <a:xfrm>
            <a:off x="307394" y="147389"/>
            <a:ext cx="594613" cy="594613"/>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R" panose="00020600040101010101" pitchFamily="18" charset="-122"/>
            </a:endParaRPr>
          </a:p>
        </p:txBody>
      </p:sp>
      <p:sp>
        <p:nvSpPr>
          <p:cNvPr id="54" name="标题 53">
            <a:extLst>
              <a:ext uri="{FF2B5EF4-FFF2-40B4-BE49-F238E27FC236}">
                <a16:creationId xmlns:a16="http://schemas.microsoft.com/office/drawing/2014/main" id="{5C8CB8A6-E4C9-4CB3-AA58-D970F712EBA4}"/>
              </a:ext>
            </a:extLst>
          </p:cNvPr>
          <p:cNvSpPr>
            <a:spLocks noGrp="1"/>
          </p:cNvSpPr>
          <p:nvPr userDrawn="1">
            <p:ph type="title" hasCustomPrompt="1"/>
          </p:nvPr>
        </p:nvSpPr>
        <p:spPr>
          <a:xfrm>
            <a:off x="590229" y="203792"/>
            <a:ext cx="7282912" cy="523220"/>
          </a:xfrm>
        </p:spPr>
        <p:txBody>
          <a:bodyPr bIns="0" anchor="b" anchorCtr="0">
            <a:normAutofit/>
          </a:bodyPr>
          <a:lstStyle>
            <a:lvl1pPr>
              <a:defRPr lang="zh-CN" altLang="en-US" sz="2800" b="1" kern="1200" spc="100" baseline="0" dirty="0">
                <a:solidFill>
                  <a:schemeClr val="tx2">
                    <a:lumMod val="50000"/>
                  </a:schemeClr>
                </a:solidFill>
                <a:latin typeface="+mj-ea"/>
                <a:ea typeface="+mj-ea"/>
                <a:cs typeface="+mn-cs"/>
              </a:defRPr>
            </a:lvl1pPr>
          </a:lstStyle>
          <a:p>
            <a:r>
              <a:rPr lang="zh-CN" altLang="en-US" dirty="0"/>
              <a:t>单击此处输入标题</a:t>
            </a:r>
          </a:p>
        </p:txBody>
      </p:sp>
      <p:sp>
        <p:nvSpPr>
          <p:cNvPr id="108" name="图片占位符 107">
            <a:extLst>
              <a:ext uri="{FF2B5EF4-FFF2-40B4-BE49-F238E27FC236}">
                <a16:creationId xmlns:a16="http://schemas.microsoft.com/office/drawing/2014/main" id="{B0C976D8-8C03-4E24-9789-8D764C1A12FB}"/>
              </a:ext>
            </a:extLst>
          </p:cNvPr>
          <p:cNvSpPr>
            <a:spLocks noGrp="1"/>
          </p:cNvSpPr>
          <p:nvPr>
            <p:ph type="pic" sz="quarter" idx="13"/>
          </p:nvPr>
        </p:nvSpPr>
        <p:spPr>
          <a:xfrm>
            <a:off x="673100" y="1342702"/>
            <a:ext cx="10845800" cy="3536950"/>
          </a:xfrm>
          <a:custGeom>
            <a:avLst/>
            <a:gdLst>
              <a:gd name="connsiteX0" fmla="*/ 0 w 10845800"/>
              <a:gd name="connsiteY0" fmla="*/ 0 h 3536950"/>
              <a:gd name="connsiteX1" fmla="*/ 10845800 w 10845800"/>
              <a:gd name="connsiteY1" fmla="*/ 0 h 3536950"/>
              <a:gd name="connsiteX2" fmla="*/ 10845800 w 10845800"/>
              <a:gd name="connsiteY2" fmla="*/ 3536950 h 3536950"/>
              <a:gd name="connsiteX3" fmla="*/ 0 w 10845800"/>
              <a:gd name="connsiteY3" fmla="*/ 3536950 h 3536950"/>
            </a:gdLst>
            <a:ahLst/>
            <a:cxnLst>
              <a:cxn ang="0">
                <a:pos x="connsiteX0" y="connsiteY0"/>
              </a:cxn>
              <a:cxn ang="0">
                <a:pos x="connsiteX1" y="connsiteY1"/>
              </a:cxn>
              <a:cxn ang="0">
                <a:pos x="connsiteX2" y="connsiteY2"/>
              </a:cxn>
              <a:cxn ang="0">
                <a:pos x="connsiteX3" y="connsiteY3"/>
              </a:cxn>
            </a:cxnLst>
            <a:rect l="l" t="t" r="r" b="b"/>
            <a:pathLst>
              <a:path w="10845800" h="3536950">
                <a:moveTo>
                  <a:pt x="0" y="0"/>
                </a:moveTo>
                <a:lnTo>
                  <a:pt x="10845800" y="0"/>
                </a:lnTo>
                <a:lnTo>
                  <a:pt x="10845800" y="3536950"/>
                </a:lnTo>
                <a:lnTo>
                  <a:pt x="0" y="3536950"/>
                </a:lnTo>
                <a:close/>
              </a:path>
            </a:pathLst>
          </a:custGeom>
        </p:spPr>
        <p:txBody>
          <a:bodyPr wrap="square">
            <a:noAutofit/>
          </a:bodyPr>
          <a:lstStyle/>
          <a:p>
            <a:endParaRPr lang="zh-CN" altLang="en-US"/>
          </a:p>
        </p:txBody>
      </p:sp>
      <p:sp>
        <p:nvSpPr>
          <p:cNvPr id="53" name="椭圆 52">
            <a:extLst>
              <a:ext uri="{FF2B5EF4-FFF2-40B4-BE49-F238E27FC236}">
                <a16:creationId xmlns:a16="http://schemas.microsoft.com/office/drawing/2014/main" id="{7134394A-884A-4C26-ABFB-76B3EB7E6BF7}"/>
              </a:ext>
            </a:extLst>
          </p:cNvPr>
          <p:cNvSpPr/>
          <p:nvPr userDrawn="1"/>
        </p:nvSpPr>
        <p:spPr>
          <a:xfrm>
            <a:off x="307394" y="6678000"/>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a:extLst>
              <a:ext uri="{FF2B5EF4-FFF2-40B4-BE49-F238E27FC236}">
                <a16:creationId xmlns:a16="http://schemas.microsoft.com/office/drawing/2014/main" id="{4F61A0F1-1509-4943-9D13-61EF35DC4FF8}"/>
              </a:ext>
            </a:extLst>
          </p:cNvPr>
          <p:cNvSpPr/>
          <p:nvPr userDrawn="1"/>
        </p:nvSpPr>
        <p:spPr>
          <a:xfrm>
            <a:off x="509269" y="6678000"/>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a:extLst>
              <a:ext uri="{FF2B5EF4-FFF2-40B4-BE49-F238E27FC236}">
                <a16:creationId xmlns:a16="http://schemas.microsoft.com/office/drawing/2014/main" id="{A9431FCF-439A-4890-97C1-95D8EEC59780}"/>
              </a:ext>
            </a:extLst>
          </p:cNvPr>
          <p:cNvSpPr/>
          <p:nvPr userDrawn="1"/>
        </p:nvSpPr>
        <p:spPr>
          <a:xfrm>
            <a:off x="711144" y="6678000"/>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a:extLst>
              <a:ext uri="{FF2B5EF4-FFF2-40B4-BE49-F238E27FC236}">
                <a16:creationId xmlns:a16="http://schemas.microsoft.com/office/drawing/2014/main" id="{C9EFF60F-6275-41C4-BE5D-7097A2C0BD6C}"/>
              </a:ext>
            </a:extLst>
          </p:cNvPr>
          <p:cNvSpPr/>
          <p:nvPr userDrawn="1"/>
        </p:nvSpPr>
        <p:spPr>
          <a:xfrm>
            <a:off x="913019" y="6678000"/>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椭圆 102">
            <a:extLst>
              <a:ext uri="{FF2B5EF4-FFF2-40B4-BE49-F238E27FC236}">
                <a16:creationId xmlns:a16="http://schemas.microsoft.com/office/drawing/2014/main" id="{D9756F3F-C8D8-45EF-8027-FC99C85C6082}"/>
              </a:ext>
            </a:extLst>
          </p:cNvPr>
          <p:cNvSpPr/>
          <p:nvPr userDrawn="1"/>
        </p:nvSpPr>
        <p:spPr>
          <a:xfrm>
            <a:off x="1114893" y="6678000"/>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任意多边形: 形状 103">
            <a:extLst>
              <a:ext uri="{FF2B5EF4-FFF2-40B4-BE49-F238E27FC236}">
                <a16:creationId xmlns:a16="http://schemas.microsoft.com/office/drawing/2014/main" id="{C5403532-7EDA-457C-A257-DBE3ABF5C78A}"/>
              </a:ext>
            </a:extLst>
          </p:cNvPr>
          <p:cNvSpPr>
            <a:spLocks noChangeAspect="1"/>
          </p:cNvSpPr>
          <p:nvPr userDrawn="1"/>
        </p:nvSpPr>
        <p:spPr>
          <a:xfrm>
            <a:off x="10007600" y="321377"/>
            <a:ext cx="1511300" cy="332486"/>
          </a:xfrm>
          <a:custGeom>
            <a:avLst/>
            <a:gdLst>
              <a:gd name="connsiteX0" fmla="*/ 650145 w 2176764"/>
              <a:gd name="connsiteY0" fmla="*/ 380886 h 478888"/>
              <a:gd name="connsiteX1" fmla="*/ 635410 w 2176764"/>
              <a:gd name="connsiteY1" fmla="*/ 420881 h 478888"/>
              <a:gd name="connsiteX2" fmla="*/ 666118 w 2176764"/>
              <a:gd name="connsiteY2" fmla="*/ 420881 h 478888"/>
              <a:gd name="connsiteX3" fmla="*/ 651631 w 2176764"/>
              <a:gd name="connsiteY3" fmla="*/ 380886 h 478888"/>
              <a:gd name="connsiteX4" fmla="*/ 2041766 w 2176764"/>
              <a:gd name="connsiteY4" fmla="*/ 380143 h 478888"/>
              <a:gd name="connsiteX5" fmla="*/ 2041766 w 2176764"/>
              <a:gd name="connsiteY5" fmla="*/ 412585 h 478888"/>
              <a:gd name="connsiteX6" fmla="*/ 2051425 w 2176764"/>
              <a:gd name="connsiteY6" fmla="*/ 412585 h 478888"/>
              <a:gd name="connsiteX7" fmla="*/ 2061640 w 2176764"/>
              <a:gd name="connsiteY7" fmla="*/ 412028 h 478888"/>
              <a:gd name="connsiteX8" fmla="*/ 2068636 w 2176764"/>
              <a:gd name="connsiteY8" fmla="*/ 409737 h 478888"/>
              <a:gd name="connsiteX9" fmla="*/ 2072661 w 2176764"/>
              <a:gd name="connsiteY9" fmla="*/ 404660 h 478888"/>
              <a:gd name="connsiteX10" fmla="*/ 2073961 w 2176764"/>
              <a:gd name="connsiteY10" fmla="*/ 395869 h 478888"/>
              <a:gd name="connsiteX11" fmla="*/ 2072661 w 2176764"/>
              <a:gd name="connsiteY11" fmla="*/ 387944 h 478888"/>
              <a:gd name="connsiteX12" fmla="*/ 2068636 w 2176764"/>
              <a:gd name="connsiteY12" fmla="*/ 383115 h 478888"/>
              <a:gd name="connsiteX13" fmla="*/ 2061640 w 2176764"/>
              <a:gd name="connsiteY13" fmla="*/ 380762 h 478888"/>
              <a:gd name="connsiteX14" fmla="*/ 2051425 w 2176764"/>
              <a:gd name="connsiteY14" fmla="*/ 380143 h 478888"/>
              <a:gd name="connsiteX15" fmla="*/ 1270241 w 2176764"/>
              <a:gd name="connsiteY15" fmla="*/ 380143 h 478888"/>
              <a:gd name="connsiteX16" fmla="*/ 1270241 w 2176764"/>
              <a:gd name="connsiteY16" fmla="*/ 412585 h 478888"/>
              <a:gd name="connsiteX17" fmla="*/ 1279900 w 2176764"/>
              <a:gd name="connsiteY17" fmla="*/ 412585 h 478888"/>
              <a:gd name="connsiteX18" fmla="*/ 1290115 w 2176764"/>
              <a:gd name="connsiteY18" fmla="*/ 412028 h 478888"/>
              <a:gd name="connsiteX19" fmla="*/ 1297111 w 2176764"/>
              <a:gd name="connsiteY19" fmla="*/ 409737 h 478888"/>
              <a:gd name="connsiteX20" fmla="*/ 1301136 w 2176764"/>
              <a:gd name="connsiteY20" fmla="*/ 404660 h 478888"/>
              <a:gd name="connsiteX21" fmla="*/ 1302436 w 2176764"/>
              <a:gd name="connsiteY21" fmla="*/ 395869 h 478888"/>
              <a:gd name="connsiteX22" fmla="*/ 1301136 w 2176764"/>
              <a:gd name="connsiteY22" fmla="*/ 387944 h 478888"/>
              <a:gd name="connsiteX23" fmla="*/ 1297111 w 2176764"/>
              <a:gd name="connsiteY23" fmla="*/ 383115 h 478888"/>
              <a:gd name="connsiteX24" fmla="*/ 1290115 w 2176764"/>
              <a:gd name="connsiteY24" fmla="*/ 380762 h 478888"/>
              <a:gd name="connsiteX25" fmla="*/ 1279900 w 2176764"/>
              <a:gd name="connsiteY25" fmla="*/ 380143 h 478888"/>
              <a:gd name="connsiteX26" fmla="*/ 822566 w 2176764"/>
              <a:gd name="connsiteY26" fmla="*/ 380143 h 478888"/>
              <a:gd name="connsiteX27" fmla="*/ 822566 w 2176764"/>
              <a:gd name="connsiteY27" fmla="*/ 446637 h 478888"/>
              <a:gd name="connsiteX28" fmla="*/ 835939 w 2176764"/>
              <a:gd name="connsiteY28" fmla="*/ 446637 h 478888"/>
              <a:gd name="connsiteX29" fmla="*/ 848198 w 2176764"/>
              <a:gd name="connsiteY29" fmla="*/ 445089 h 478888"/>
              <a:gd name="connsiteX30" fmla="*/ 857795 w 2176764"/>
              <a:gd name="connsiteY30" fmla="*/ 439765 h 478888"/>
              <a:gd name="connsiteX31" fmla="*/ 863986 w 2176764"/>
              <a:gd name="connsiteY31" fmla="*/ 429549 h 478888"/>
              <a:gd name="connsiteX32" fmla="*/ 866153 w 2176764"/>
              <a:gd name="connsiteY32" fmla="*/ 413452 h 478888"/>
              <a:gd name="connsiteX33" fmla="*/ 863862 w 2176764"/>
              <a:gd name="connsiteY33" fmla="*/ 396673 h 478888"/>
              <a:gd name="connsiteX34" fmla="*/ 857547 w 2176764"/>
              <a:gd name="connsiteY34" fmla="*/ 386520 h 478888"/>
              <a:gd name="connsiteX35" fmla="*/ 848012 w 2176764"/>
              <a:gd name="connsiteY35" fmla="*/ 381505 h 478888"/>
              <a:gd name="connsiteX36" fmla="*/ 835939 w 2176764"/>
              <a:gd name="connsiteY36" fmla="*/ 380143 h 478888"/>
              <a:gd name="connsiteX37" fmla="*/ 727316 w 2176764"/>
              <a:gd name="connsiteY37" fmla="*/ 380143 h 478888"/>
              <a:gd name="connsiteX38" fmla="*/ 727316 w 2176764"/>
              <a:gd name="connsiteY38" fmla="*/ 446637 h 478888"/>
              <a:gd name="connsiteX39" fmla="*/ 740690 w 2176764"/>
              <a:gd name="connsiteY39" fmla="*/ 446637 h 478888"/>
              <a:gd name="connsiteX40" fmla="*/ 752948 w 2176764"/>
              <a:gd name="connsiteY40" fmla="*/ 445089 h 478888"/>
              <a:gd name="connsiteX41" fmla="*/ 762545 w 2176764"/>
              <a:gd name="connsiteY41" fmla="*/ 439765 h 478888"/>
              <a:gd name="connsiteX42" fmla="*/ 768736 w 2176764"/>
              <a:gd name="connsiteY42" fmla="*/ 429549 h 478888"/>
              <a:gd name="connsiteX43" fmla="*/ 770903 w 2176764"/>
              <a:gd name="connsiteY43" fmla="*/ 413452 h 478888"/>
              <a:gd name="connsiteX44" fmla="*/ 768612 w 2176764"/>
              <a:gd name="connsiteY44" fmla="*/ 396673 h 478888"/>
              <a:gd name="connsiteX45" fmla="*/ 762297 w 2176764"/>
              <a:gd name="connsiteY45" fmla="*/ 386520 h 478888"/>
              <a:gd name="connsiteX46" fmla="*/ 752762 w 2176764"/>
              <a:gd name="connsiteY46" fmla="*/ 381505 h 478888"/>
              <a:gd name="connsiteX47" fmla="*/ 740690 w 2176764"/>
              <a:gd name="connsiteY47" fmla="*/ 380143 h 478888"/>
              <a:gd name="connsiteX48" fmla="*/ 1722269 w 2176764"/>
              <a:gd name="connsiteY48" fmla="*/ 378657 h 478888"/>
              <a:gd name="connsiteX49" fmla="*/ 1709515 w 2176764"/>
              <a:gd name="connsiteY49" fmla="*/ 380762 h 478888"/>
              <a:gd name="connsiteX50" fmla="*/ 1701776 w 2176764"/>
              <a:gd name="connsiteY50" fmla="*/ 387139 h 478888"/>
              <a:gd name="connsiteX51" fmla="*/ 1697938 w 2176764"/>
              <a:gd name="connsiteY51" fmla="*/ 397974 h 478888"/>
              <a:gd name="connsiteX52" fmla="*/ 1696885 w 2176764"/>
              <a:gd name="connsiteY52" fmla="*/ 413452 h 478888"/>
              <a:gd name="connsiteX53" fmla="*/ 1697938 w 2176764"/>
              <a:gd name="connsiteY53" fmla="*/ 429178 h 478888"/>
              <a:gd name="connsiteX54" fmla="*/ 1701776 w 2176764"/>
              <a:gd name="connsiteY54" fmla="*/ 439950 h 478888"/>
              <a:gd name="connsiteX55" fmla="*/ 1709515 w 2176764"/>
              <a:gd name="connsiteY55" fmla="*/ 446142 h 478888"/>
              <a:gd name="connsiteX56" fmla="*/ 1722269 w 2176764"/>
              <a:gd name="connsiteY56" fmla="*/ 448123 h 478888"/>
              <a:gd name="connsiteX57" fmla="*/ 1735147 w 2176764"/>
              <a:gd name="connsiteY57" fmla="*/ 446142 h 478888"/>
              <a:gd name="connsiteX58" fmla="*/ 1742886 w 2176764"/>
              <a:gd name="connsiteY58" fmla="*/ 439950 h 478888"/>
              <a:gd name="connsiteX59" fmla="*/ 1746725 w 2176764"/>
              <a:gd name="connsiteY59" fmla="*/ 429178 h 478888"/>
              <a:gd name="connsiteX60" fmla="*/ 1747777 w 2176764"/>
              <a:gd name="connsiteY60" fmla="*/ 413452 h 478888"/>
              <a:gd name="connsiteX61" fmla="*/ 1746725 w 2176764"/>
              <a:gd name="connsiteY61" fmla="*/ 397974 h 478888"/>
              <a:gd name="connsiteX62" fmla="*/ 1742886 w 2176764"/>
              <a:gd name="connsiteY62" fmla="*/ 387139 h 478888"/>
              <a:gd name="connsiteX63" fmla="*/ 1735147 w 2176764"/>
              <a:gd name="connsiteY63" fmla="*/ 380762 h 478888"/>
              <a:gd name="connsiteX64" fmla="*/ 1722269 w 2176764"/>
              <a:gd name="connsiteY64" fmla="*/ 378657 h 478888"/>
              <a:gd name="connsiteX65" fmla="*/ 1522244 w 2176764"/>
              <a:gd name="connsiteY65" fmla="*/ 378657 h 478888"/>
              <a:gd name="connsiteX66" fmla="*/ 1509490 w 2176764"/>
              <a:gd name="connsiteY66" fmla="*/ 380762 h 478888"/>
              <a:gd name="connsiteX67" fmla="*/ 1501751 w 2176764"/>
              <a:gd name="connsiteY67" fmla="*/ 387139 h 478888"/>
              <a:gd name="connsiteX68" fmla="*/ 1497913 w 2176764"/>
              <a:gd name="connsiteY68" fmla="*/ 397974 h 478888"/>
              <a:gd name="connsiteX69" fmla="*/ 1496860 w 2176764"/>
              <a:gd name="connsiteY69" fmla="*/ 413452 h 478888"/>
              <a:gd name="connsiteX70" fmla="*/ 1497913 w 2176764"/>
              <a:gd name="connsiteY70" fmla="*/ 429178 h 478888"/>
              <a:gd name="connsiteX71" fmla="*/ 1501751 w 2176764"/>
              <a:gd name="connsiteY71" fmla="*/ 439950 h 478888"/>
              <a:gd name="connsiteX72" fmla="*/ 1509490 w 2176764"/>
              <a:gd name="connsiteY72" fmla="*/ 446142 h 478888"/>
              <a:gd name="connsiteX73" fmla="*/ 1522244 w 2176764"/>
              <a:gd name="connsiteY73" fmla="*/ 448123 h 478888"/>
              <a:gd name="connsiteX74" fmla="*/ 1535122 w 2176764"/>
              <a:gd name="connsiteY74" fmla="*/ 446142 h 478888"/>
              <a:gd name="connsiteX75" fmla="*/ 1542861 w 2176764"/>
              <a:gd name="connsiteY75" fmla="*/ 439950 h 478888"/>
              <a:gd name="connsiteX76" fmla="*/ 1546700 w 2176764"/>
              <a:gd name="connsiteY76" fmla="*/ 429178 h 478888"/>
              <a:gd name="connsiteX77" fmla="*/ 1547752 w 2176764"/>
              <a:gd name="connsiteY77" fmla="*/ 413452 h 478888"/>
              <a:gd name="connsiteX78" fmla="*/ 1546700 w 2176764"/>
              <a:gd name="connsiteY78" fmla="*/ 397974 h 478888"/>
              <a:gd name="connsiteX79" fmla="*/ 1542861 w 2176764"/>
              <a:gd name="connsiteY79" fmla="*/ 387139 h 478888"/>
              <a:gd name="connsiteX80" fmla="*/ 1535122 w 2176764"/>
              <a:gd name="connsiteY80" fmla="*/ 380762 h 478888"/>
              <a:gd name="connsiteX81" fmla="*/ 1522244 w 2176764"/>
              <a:gd name="connsiteY81" fmla="*/ 378657 h 478888"/>
              <a:gd name="connsiteX82" fmla="*/ 1093619 w 2176764"/>
              <a:gd name="connsiteY82" fmla="*/ 378657 h 478888"/>
              <a:gd name="connsiteX83" fmla="*/ 1080865 w 2176764"/>
              <a:gd name="connsiteY83" fmla="*/ 380762 h 478888"/>
              <a:gd name="connsiteX84" fmla="*/ 1073126 w 2176764"/>
              <a:gd name="connsiteY84" fmla="*/ 387139 h 478888"/>
              <a:gd name="connsiteX85" fmla="*/ 1069288 w 2176764"/>
              <a:gd name="connsiteY85" fmla="*/ 397974 h 478888"/>
              <a:gd name="connsiteX86" fmla="*/ 1068235 w 2176764"/>
              <a:gd name="connsiteY86" fmla="*/ 413452 h 478888"/>
              <a:gd name="connsiteX87" fmla="*/ 1069288 w 2176764"/>
              <a:gd name="connsiteY87" fmla="*/ 429178 h 478888"/>
              <a:gd name="connsiteX88" fmla="*/ 1073126 w 2176764"/>
              <a:gd name="connsiteY88" fmla="*/ 439950 h 478888"/>
              <a:gd name="connsiteX89" fmla="*/ 1080865 w 2176764"/>
              <a:gd name="connsiteY89" fmla="*/ 446142 h 478888"/>
              <a:gd name="connsiteX90" fmla="*/ 1093619 w 2176764"/>
              <a:gd name="connsiteY90" fmla="*/ 448123 h 478888"/>
              <a:gd name="connsiteX91" fmla="*/ 1106497 w 2176764"/>
              <a:gd name="connsiteY91" fmla="*/ 446142 h 478888"/>
              <a:gd name="connsiteX92" fmla="*/ 1114236 w 2176764"/>
              <a:gd name="connsiteY92" fmla="*/ 439950 h 478888"/>
              <a:gd name="connsiteX93" fmla="*/ 1118075 w 2176764"/>
              <a:gd name="connsiteY93" fmla="*/ 429178 h 478888"/>
              <a:gd name="connsiteX94" fmla="*/ 1119127 w 2176764"/>
              <a:gd name="connsiteY94" fmla="*/ 413452 h 478888"/>
              <a:gd name="connsiteX95" fmla="*/ 1118075 w 2176764"/>
              <a:gd name="connsiteY95" fmla="*/ 397974 h 478888"/>
              <a:gd name="connsiteX96" fmla="*/ 1114236 w 2176764"/>
              <a:gd name="connsiteY96" fmla="*/ 387139 h 478888"/>
              <a:gd name="connsiteX97" fmla="*/ 1106497 w 2176764"/>
              <a:gd name="connsiteY97" fmla="*/ 380762 h 478888"/>
              <a:gd name="connsiteX98" fmla="*/ 1093619 w 2176764"/>
              <a:gd name="connsiteY98" fmla="*/ 378657 h 478888"/>
              <a:gd name="connsiteX99" fmla="*/ 2125872 w 2176764"/>
              <a:gd name="connsiteY99" fmla="*/ 370484 h 478888"/>
              <a:gd name="connsiteX100" fmla="*/ 2173668 w 2176764"/>
              <a:gd name="connsiteY100" fmla="*/ 370484 h 478888"/>
              <a:gd name="connsiteX101" fmla="*/ 2173668 w 2176764"/>
              <a:gd name="connsiteY101" fmla="*/ 380390 h 478888"/>
              <a:gd name="connsiteX102" fmla="*/ 2137016 w 2176764"/>
              <a:gd name="connsiteY102" fmla="*/ 380390 h 478888"/>
              <a:gd name="connsiteX103" fmla="*/ 2137016 w 2176764"/>
              <a:gd name="connsiteY103" fmla="*/ 407013 h 478888"/>
              <a:gd name="connsiteX104" fmla="*/ 2171192 w 2176764"/>
              <a:gd name="connsiteY104" fmla="*/ 407013 h 478888"/>
              <a:gd name="connsiteX105" fmla="*/ 2171192 w 2176764"/>
              <a:gd name="connsiteY105" fmla="*/ 416424 h 478888"/>
              <a:gd name="connsiteX106" fmla="*/ 2137016 w 2176764"/>
              <a:gd name="connsiteY106" fmla="*/ 416424 h 478888"/>
              <a:gd name="connsiteX107" fmla="*/ 2137016 w 2176764"/>
              <a:gd name="connsiteY107" fmla="*/ 446389 h 478888"/>
              <a:gd name="connsiteX108" fmla="*/ 2176764 w 2176764"/>
              <a:gd name="connsiteY108" fmla="*/ 446389 h 478888"/>
              <a:gd name="connsiteX109" fmla="*/ 2176764 w 2176764"/>
              <a:gd name="connsiteY109" fmla="*/ 456419 h 478888"/>
              <a:gd name="connsiteX110" fmla="*/ 2125872 w 2176764"/>
              <a:gd name="connsiteY110" fmla="*/ 456419 h 478888"/>
              <a:gd name="connsiteX111" fmla="*/ 2030622 w 2176764"/>
              <a:gd name="connsiteY111" fmla="*/ 370484 h 478888"/>
              <a:gd name="connsiteX112" fmla="*/ 2052415 w 2176764"/>
              <a:gd name="connsiteY112" fmla="*/ 370484 h 478888"/>
              <a:gd name="connsiteX113" fmla="*/ 2067708 w 2176764"/>
              <a:gd name="connsiteY113" fmla="*/ 371785 h 478888"/>
              <a:gd name="connsiteX114" fmla="*/ 2077861 w 2176764"/>
              <a:gd name="connsiteY114" fmla="*/ 376057 h 478888"/>
              <a:gd name="connsiteX115" fmla="*/ 2083495 w 2176764"/>
              <a:gd name="connsiteY115" fmla="*/ 383920 h 478888"/>
              <a:gd name="connsiteX116" fmla="*/ 2085229 w 2176764"/>
              <a:gd name="connsiteY116" fmla="*/ 395869 h 478888"/>
              <a:gd name="connsiteX117" fmla="*/ 2080895 w 2176764"/>
              <a:gd name="connsiteY117" fmla="*/ 412771 h 478888"/>
              <a:gd name="connsiteX118" fmla="*/ 2067646 w 2176764"/>
              <a:gd name="connsiteY118" fmla="*/ 420510 h 478888"/>
              <a:gd name="connsiteX119" fmla="*/ 2093401 w 2176764"/>
              <a:gd name="connsiteY119" fmla="*/ 456419 h 478888"/>
              <a:gd name="connsiteX120" fmla="*/ 2080276 w 2176764"/>
              <a:gd name="connsiteY120" fmla="*/ 456419 h 478888"/>
              <a:gd name="connsiteX121" fmla="*/ 2056625 w 2176764"/>
              <a:gd name="connsiteY121" fmla="*/ 421748 h 478888"/>
              <a:gd name="connsiteX122" fmla="*/ 2054582 w 2176764"/>
              <a:gd name="connsiteY122" fmla="*/ 421872 h 478888"/>
              <a:gd name="connsiteX123" fmla="*/ 2052415 w 2176764"/>
              <a:gd name="connsiteY123" fmla="*/ 421872 h 478888"/>
              <a:gd name="connsiteX124" fmla="*/ 2041766 w 2176764"/>
              <a:gd name="connsiteY124" fmla="*/ 421872 h 478888"/>
              <a:gd name="connsiteX125" fmla="*/ 2041766 w 2176764"/>
              <a:gd name="connsiteY125" fmla="*/ 456419 h 478888"/>
              <a:gd name="connsiteX126" fmla="*/ 2030622 w 2176764"/>
              <a:gd name="connsiteY126" fmla="*/ 456419 h 478888"/>
              <a:gd name="connsiteX127" fmla="*/ 1954422 w 2176764"/>
              <a:gd name="connsiteY127" fmla="*/ 370484 h 478888"/>
              <a:gd name="connsiteX128" fmla="*/ 2002218 w 2176764"/>
              <a:gd name="connsiteY128" fmla="*/ 370484 h 478888"/>
              <a:gd name="connsiteX129" fmla="*/ 2002218 w 2176764"/>
              <a:gd name="connsiteY129" fmla="*/ 380390 h 478888"/>
              <a:gd name="connsiteX130" fmla="*/ 1965566 w 2176764"/>
              <a:gd name="connsiteY130" fmla="*/ 380390 h 478888"/>
              <a:gd name="connsiteX131" fmla="*/ 1965566 w 2176764"/>
              <a:gd name="connsiteY131" fmla="*/ 407013 h 478888"/>
              <a:gd name="connsiteX132" fmla="*/ 1999742 w 2176764"/>
              <a:gd name="connsiteY132" fmla="*/ 407013 h 478888"/>
              <a:gd name="connsiteX133" fmla="*/ 1999742 w 2176764"/>
              <a:gd name="connsiteY133" fmla="*/ 416424 h 478888"/>
              <a:gd name="connsiteX134" fmla="*/ 1965566 w 2176764"/>
              <a:gd name="connsiteY134" fmla="*/ 416424 h 478888"/>
              <a:gd name="connsiteX135" fmla="*/ 1965566 w 2176764"/>
              <a:gd name="connsiteY135" fmla="*/ 446389 h 478888"/>
              <a:gd name="connsiteX136" fmla="*/ 2005314 w 2176764"/>
              <a:gd name="connsiteY136" fmla="*/ 446389 h 478888"/>
              <a:gd name="connsiteX137" fmla="*/ 2005314 w 2176764"/>
              <a:gd name="connsiteY137" fmla="*/ 456419 h 478888"/>
              <a:gd name="connsiteX138" fmla="*/ 1954422 w 2176764"/>
              <a:gd name="connsiteY138" fmla="*/ 456419 h 478888"/>
              <a:gd name="connsiteX139" fmla="*/ 1859172 w 2176764"/>
              <a:gd name="connsiteY139" fmla="*/ 370484 h 478888"/>
              <a:gd name="connsiteX140" fmla="*/ 1870316 w 2176764"/>
              <a:gd name="connsiteY140" fmla="*/ 370484 h 478888"/>
              <a:gd name="connsiteX141" fmla="*/ 1870316 w 2176764"/>
              <a:gd name="connsiteY141" fmla="*/ 405527 h 478888"/>
              <a:gd name="connsiteX142" fmla="*/ 1912788 w 2176764"/>
              <a:gd name="connsiteY142" fmla="*/ 405527 h 478888"/>
              <a:gd name="connsiteX143" fmla="*/ 1912788 w 2176764"/>
              <a:gd name="connsiteY143" fmla="*/ 370484 h 478888"/>
              <a:gd name="connsiteX144" fmla="*/ 1924056 w 2176764"/>
              <a:gd name="connsiteY144" fmla="*/ 370484 h 478888"/>
              <a:gd name="connsiteX145" fmla="*/ 1924056 w 2176764"/>
              <a:gd name="connsiteY145" fmla="*/ 456419 h 478888"/>
              <a:gd name="connsiteX146" fmla="*/ 1912788 w 2176764"/>
              <a:gd name="connsiteY146" fmla="*/ 456419 h 478888"/>
              <a:gd name="connsiteX147" fmla="*/ 1912788 w 2176764"/>
              <a:gd name="connsiteY147" fmla="*/ 414814 h 478888"/>
              <a:gd name="connsiteX148" fmla="*/ 1870316 w 2176764"/>
              <a:gd name="connsiteY148" fmla="*/ 414814 h 478888"/>
              <a:gd name="connsiteX149" fmla="*/ 1870316 w 2176764"/>
              <a:gd name="connsiteY149" fmla="*/ 456419 h 478888"/>
              <a:gd name="connsiteX150" fmla="*/ 1859172 w 2176764"/>
              <a:gd name="connsiteY150" fmla="*/ 456419 h 478888"/>
              <a:gd name="connsiteX151" fmla="*/ 1411497 w 2176764"/>
              <a:gd name="connsiteY151" fmla="*/ 370484 h 478888"/>
              <a:gd name="connsiteX152" fmla="*/ 1422641 w 2176764"/>
              <a:gd name="connsiteY152" fmla="*/ 370484 h 478888"/>
              <a:gd name="connsiteX153" fmla="*/ 1422641 w 2176764"/>
              <a:gd name="connsiteY153" fmla="*/ 446389 h 478888"/>
              <a:gd name="connsiteX154" fmla="*/ 1459913 w 2176764"/>
              <a:gd name="connsiteY154" fmla="*/ 446389 h 478888"/>
              <a:gd name="connsiteX155" fmla="*/ 1459913 w 2176764"/>
              <a:gd name="connsiteY155" fmla="*/ 456419 h 478888"/>
              <a:gd name="connsiteX156" fmla="*/ 1411497 w 2176764"/>
              <a:gd name="connsiteY156" fmla="*/ 456419 h 478888"/>
              <a:gd name="connsiteX157" fmla="*/ 1259097 w 2176764"/>
              <a:gd name="connsiteY157" fmla="*/ 370484 h 478888"/>
              <a:gd name="connsiteX158" fmla="*/ 1280890 w 2176764"/>
              <a:gd name="connsiteY158" fmla="*/ 370484 h 478888"/>
              <a:gd name="connsiteX159" fmla="*/ 1296183 w 2176764"/>
              <a:gd name="connsiteY159" fmla="*/ 371785 h 478888"/>
              <a:gd name="connsiteX160" fmla="*/ 1306336 w 2176764"/>
              <a:gd name="connsiteY160" fmla="*/ 376057 h 478888"/>
              <a:gd name="connsiteX161" fmla="*/ 1311970 w 2176764"/>
              <a:gd name="connsiteY161" fmla="*/ 383920 h 478888"/>
              <a:gd name="connsiteX162" fmla="*/ 1313704 w 2176764"/>
              <a:gd name="connsiteY162" fmla="*/ 395869 h 478888"/>
              <a:gd name="connsiteX163" fmla="*/ 1309370 w 2176764"/>
              <a:gd name="connsiteY163" fmla="*/ 412771 h 478888"/>
              <a:gd name="connsiteX164" fmla="*/ 1296121 w 2176764"/>
              <a:gd name="connsiteY164" fmla="*/ 420510 h 478888"/>
              <a:gd name="connsiteX165" fmla="*/ 1321876 w 2176764"/>
              <a:gd name="connsiteY165" fmla="*/ 456419 h 478888"/>
              <a:gd name="connsiteX166" fmla="*/ 1308751 w 2176764"/>
              <a:gd name="connsiteY166" fmla="*/ 456419 h 478888"/>
              <a:gd name="connsiteX167" fmla="*/ 1285100 w 2176764"/>
              <a:gd name="connsiteY167" fmla="*/ 421748 h 478888"/>
              <a:gd name="connsiteX168" fmla="*/ 1283057 w 2176764"/>
              <a:gd name="connsiteY168" fmla="*/ 421872 h 478888"/>
              <a:gd name="connsiteX169" fmla="*/ 1280890 w 2176764"/>
              <a:gd name="connsiteY169" fmla="*/ 421872 h 478888"/>
              <a:gd name="connsiteX170" fmla="*/ 1270241 w 2176764"/>
              <a:gd name="connsiteY170" fmla="*/ 421872 h 478888"/>
              <a:gd name="connsiteX171" fmla="*/ 1270241 w 2176764"/>
              <a:gd name="connsiteY171" fmla="*/ 456419 h 478888"/>
              <a:gd name="connsiteX172" fmla="*/ 1259097 w 2176764"/>
              <a:gd name="connsiteY172" fmla="*/ 456419 h 478888"/>
              <a:gd name="connsiteX173" fmla="*/ 1163476 w 2176764"/>
              <a:gd name="connsiteY173" fmla="*/ 370484 h 478888"/>
              <a:gd name="connsiteX174" fmla="*/ 1174496 w 2176764"/>
              <a:gd name="connsiteY174" fmla="*/ 370484 h 478888"/>
              <a:gd name="connsiteX175" fmla="*/ 1174496 w 2176764"/>
              <a:gd name="connsiteY175" fmla="*/ 426206 h 478888"/>
              <a:gd name="connsiteX176" fmla="*/ 1175610 w 2176764"/>
              <a:gd name="connsiteY176" fmla="*/ 436545 h 478888"/>
              <a:gd name="connsiteX177" fmla="*/ 1179263 w 2176764"/>
              <a:gd name="connsiteY177" fmla="*/ 443170 h 478888"/>
              <a:gd name="connsiteX178" fmla="*/ 1185888 w 2176764"/>
              <a:gd name="connsiteY178" fmla="*/ 446761 h 478888"/>
              <a:gd name="connsiteX179" fmla="*/ 1195918 w 2176764"/>
              <a:gd name="connsiteY179" fmla="*/ 447875 h 478888"/>
              <a:gd name="connsiteX180" fmla="*/ 1206257 w 2176764"/>
              <a:gd name="connsiteY180" fmla="*/ 446761 h 478888"/>
              <a:gd name="connsiteX181" fmla="*/ 1212882 w 2176764"/>
              <a:gd name="connsiteY181" fmla="*/ 443170 h 478888"/>
              <a:gd name="connsiteX182" fmla="*/ 1216349 w 2176764"/>
              <a:gd name="connsiteY182" fmla="*/ 436545 h 478888"/>
              <a:gd name="connsiteX183" fmla="*/ 1217339 w 2176764"/>
              <a:gd name="connsiteY183" fmla="*/ 426206 h 478888"/>
              <a:gd name="connsiteX184" fmla="*/ 1217339 w 2176764"/>
              <a:gd name="connsiteY184" fmla="*/ 370484 h 478888"/>
              <a:gd name="connsiteX185" fmla="*/ 1228360 w 2176764"/>
              <a:gd name="connsiteY185" fmla="*/ 370484 h 478888"/>
              <a:gd name="connsiteX186" fmla="*/ 1228360 w 2176764"/>
              <a:gd name="connsiteY186" fmla="*/ 428682 h 478888"/>
              <a:gd name="connsiteX187" fmla="*/ 1220187 w 2176764"/>
              <a:gd name="connsiteY187" fmla="*/ 450785 h 478888"/>
              <a:gd name="connsiteX188" fmla="*/ 1195794 w 2176764"/>
              <a:gd name="connsiteY188" fmla="*/ 457657 h 478888"/>
              <a:gd name="connsiteX189" fmla="*/ 1171524 w 2176764"/>
              <a:gd name="connsiteY189" fmla="*/ 451033 h 478888"/>
              <a:gd name="connsiteX190" fmla="*/ 1163476 w 2176764"/>
              <a:gd name="connsiteY190" fmla="*/ 428682 h 478888"/>
              <a:gd name="connsiteX191" fmla="*/ 962698 w 2176764"/>
              <a:gd name="connsiteY191" fmla="*/ 370484 h 478888"/>
              <a:gd name="connsiteX192" fmla="*/ 975576 w 2176764"/>
              <a:gd name="connsiteY192" fmla="*/ 370484 h 478888"/>
              <a:gd name="connsiteX193" fmla="*/ 998731 w 2176764"/>
              <a:gd name="connsiteY193" fmla="*/ 409366 h 478888"/>
              <a:gd name="connsiteX194" fmla="*/ 999474 w 2176764"/>
              <a:gd name="connsiteY194" fmla="*/ 409366 h 478888"/>
              <a:gd name="connsiteX195" fmla="*/ 1022506 w 2176764"/>
              <a:gd name="connsiteY195" fmla="*/ 370484 h 478888"/>
              <a:gd name="connsiteX196" fmla="*/ 1034764 w 2176764"/>
              <a:gd name="connsiteY196" fmla="*/ 370484 h 478888"/>
              <a:gd name="connsiteX197" fmla="*/ 1004180 w 2176764"/>
              <a:gd name="connsiteY197" fmla="*/ 419395 h 478888"/>
              <a:gd name="connsiteX198" fmla="*/ 1004180 w 2176764"/>
              <a:gd name="connsiteY198" fmla="*/ 456419 h 478888"/>
              <a:gd name="connsiteX199" fmla="*/ 993035 w 2176764"/>
              <a:gd name="connsiteY199" fmla="*/ 456419 h 478888"/>
              <a:gd name="connsiteX200" fmla="*/ 993035 w 2176764"/>
              <a:gd name="connsiteY200" fmla="*/ 419519 h 478888"/>
              <a:gd name="connsiteX201" fmla="*/ 811422 w 2176764"/>
              <a:gd name="connsiteY201" fmla="*/ 370484 h 478888"/>
              <a:gd name="connsiteX202" fmla="*/ 836187 w 2176764"/>
              <a:gd name="connsiteY202" fmla="*/ 370484 h 478888"/>
              <a:gd name="connsiteX203" fmla="*/ 853089 w 2176764"/>
              <a:gd name="connsiteY203" fmla="*/ 372156 h 478888"/>
              <a:gd name="connsiteX204" fmla="*/ 866153 w 2176764"/>
              <a:gd name="connsiteY204" fmla="*/ 378533 h 478888"/>
              <a:gd name="connsiteX205" fmla="*/ 874635 w 2176764"/>
              <a:gd name="connsiteY205" fmla="*/ 391659 h 478888"/>
              <a:gd name="connsiteX206" fmla="*/ 877669 w 2176764"/>
              <a:gd name="connsiteY206" fmla="*/ 413452 h 478888"/>
              <a:gd name="connsiteX207" fmla="*/ 874635 w 2176764"/>
              <a:gd name="connsiteY207" fmla="*/ 434192 h 478888"/>
              <a:gd name="connsiteX208" fmla="*/ 866153 w 2176764"/>
              <a:gd name="connsiteY208" fmla="*/ 447380 h 478888"/>
              <a:gd name="connsiteX209" fmla="*/ 853089 w 2176764"/>
              <a:gd name="connsiteY209" fmla="*/ 454376 h 478888"/>
              <a:gd name="connsiteX210" fmla="*/ 836187 w 2176764"/>
              <a:gd name="connsiteY210" fmla="*/ 456419 h 478888"/>
              <a:gd name="connsiteX211" fmla="*/ 811422 w 2176764"/>
              <a:gd name="connsiteY211" fmla="*/ 456419 h 478888"/>
              <a:gd name="connsiteX212" fmla="*/ 716172 w 2176764"/>
              <a:gd name="connsiteY212" fmla="*/ 370484 h 478888"/>
              <a:gd name="connsiteX213" fmla="*/ 740937 w 2176764"/>
              <a:gd name="connsiteY213" fmla="*/ 370484 h 478888"/>
              <a:gd name="connsiteX214" fmla="*/ 757839 w 2176764"/>
              <a:gd name="connsiteY214" fmla="*/ 372156 h 478888"/>
              <a:gd name="connsiteX215" fmla="*/ 770903 w 2176764"/>
              <a:gd name="connsiteY215" fmla="*/ 378533 h 478888"/>
              <a:gd name="connsiteX216" fmla="*/ 779385 w 2176764"/>
              <a:gd name="connsiteY216" fmla="*/ 391659 h 478888"/>
              <a:gd name="connsiteX217" fmla="*/ 782419 w 2176764"/>
              <a:gd name="connsiteY217" fmla="*/ 413452 h 478888"/>
              <a:gd name="connsiteX218" fmla="*/ 779385 w 2176764"/>
              <a:gd name="connsiteY218" fmla="*/ 434192 h 478888"/>
              <a:gd name="connsiteX219" fmla="*/ 770903 w 2176764"/>
              <a:gd name="connsiteY219" fmla="*/ 447380 h 478888"/>
              <a:gd name="connsiteX220" fmla="*/ 757839 w 2176764"/>
              <a:gd name="connsiteY220" fmla="*/ 454376 h 478888"/>
              <a:gd name="connsiteX221" fmla="*/ 740937 w 2176764"/>
              <a:gd name="connsiteY221" fmla="*/ 456419 h 478888"/>
              <a:gd name="connsiteX222" fmla="*/ 716172 w 2176764"/>
              <a:gd name="connsiteY222" fmla="*/ 456419 h 478888"/>
              <a:gd name="connsiteX223" fmla="*/ 643458 w 2176764"/>
              <a:gd name="connsiteY223" fmla="*/ 370484 h 478888"/>
              <a:gd name="connsiteX224" fmla="*/ 658317 w 2176764"/>
              <a:gd name="connsiteY224" fmla="*/ 370484 h 478888"/>
              <a:gd name="connsiteX225" fmla="*/ 690759 w 2176764"/>
              <a:gd name="connsiteY225" fmla="*/ 456419 h 478888"/>
              <a:gd name="connsiteX226" fmla="*/ 678996 w 2176764"/>
              <a:gd name="connsiteY226" fmla="*/ 456419 h 478888"/>
              <a:gd name="connsiteX227" fmla="*/ 669709 w 2176764"/>
              <a:gd name="connsiteY227" fmla="*/ 430787 h 478888"/>
              <a:gd name="connsiteX228" fmla="*/ 631695 w 2176764"/>
              <a:gd name="connsiteY228" fmla="*/ 430787 h 478888"/>
              <a:gd name="connsiteX229" fmla="*/ 622284 w 2176764"/>
              <a:gd name="connsiteY229" fmla="*/ 456419 h 478888"/>
              <a:gd name="connsiteX230" fmla="*/ 610892 w 2176764"/>
              <a:gd name="connsiteY230" fmla="*/ 456419 h 478888"/>
              <a:gd name="connsiteX231" fmla="*/ 1722269 w 2176764"/>
              <a:gd name="connsiteY231" fmla="*/ 369246 h 478888"/>
              <a:gd name="connsiteX232" fmla="*/ 1738367 w 2176764"/>
              <a:gd name="connsiteY232" fmla="*/ 371289 h 478888"/>
              <a:gd name="connsiteX233" fmla="*/ 1749944 w 2176764"/>
              <a:gd name="connsiteY233" fmla="*/ 378409 h 478888"/>
              <a:gd name="connsiteX234" fmla="*/ 1756940 w 2176764"/>
              <a:gd name="connsiteY234" fmla="*/ 391968 h 478888"/>
              <a:gd name="connsiteX235" fmla="*/ 1759293 w 2176764"/>
              <a:gd name="connsiteY235" fmla="*/ 413452 h 478888"/>
              <a:gd name="connsiteX236" fmla="*/ 1756940 w 2176764"/>
              <a:gd name="connsiteY236" fmla="*/ 434997 h 478888"/>
              <a:gd name="connsiteX237" fmla="*/ 1749944 w 2176764"/>
              <a:gd name="connsiteY237" fmla="*/ 448556 h 478888"/>
              <a:gd name="connsiteX238" fmla="*/ 1738367 w 2176764"/>
              <a:gd name="connsiteY238" fmla="*/ 455614 h 478888"/>
              <a:gd name="connsiteX239" fmla="*/ 1722269 w 2176764"/>
              <a:gd name="connsiteY239" fmla="*/ 457657 h 478888"/>
              <a:gd name="connsiteX240" fmla="*/ 1706234 w 2176764"/>
              <a:gd name="connsiteY240" fmla="*/ 455614 h 478888"/>
              <a:gd name="connsiteX241" fmla="*/ 1694656 w 2176764"/>
              <a:gd name="connsiteY241" fmla="*/ 448556 h 478888"/>
              <a:gd name="connsiteX242" fmla="*/ 1687598 w 2176764"/>
              <a:gd name="connsiteY242" fmla="*/ 434997 h 478888"/>
              <a:gd name="connsiteX243" fmla="*/ 1685246 w 2176764"/>
              <a:gd name="connsiteY243" fmla="*/ 413452 h 478888"/>
              <a:gd name="connsiteX244" fmla="*/ 1687598 w 2176764"/>
              <a:gd name="connsiteY244" fmla="*/ 391968 h 478888"/>
              <a:gd name="connsiteX245" fmla="*/ 1694656 w 2176764"/>
              <a:gd name="connsiteY245" fmla="*/ 378409 h 478888"/>
              <a:gd name="connsiteX246" fmla="*/ 1706234 w 2176764"/>
              <a:gd name="connsiteY246" fmla="*/ 371289 h 478888"/>
              <a:gd name="connsiteX247" fmla="*/ 1722269 w 2176764"/>
              <a:gd name="connsiteY247" fmla="*/ 369246 h 478888"/>
              <a:gd name="connsiteX248" fmla="*/ 1631477 w 2176764"/>
              <a:gd name="connsiteY248" fmla="*/ 369246 h 478888"/>
              <a:gd name="connsiteX249" fmla="*/ 1637606 w 2176764"/>
              <a:gd name="connsiteY249" fmla="*/ 369494 h 478888"/>
              <a:gd name="connsiteX250" fmla="*/ 1643736 w 2176764"/>
              <a:gd name="connsiteY250" fmla="*/ 370175 h 478888"/>
              <a:gd name="connsiteX251" fmla="*/ 1649370 w 2176764"/>
              <a:gd name="connsiteY251" fmla="*/ 371227 h 478888"/>
              <a:gd name="connsiteX252" fmla="*/ 1653889 w 2176764"/>
              <a:gd name="connsiteY252" fmla="*/ 372590 h 478888"/>
              <a:gd name="connsiteX253" fmla="*/ 1653889 w 2176764"/>
              <a:gd name="connsiteY253" fmla="*/ 382496 h 478888"/>
              <a:gd name="connsiteX254" fmla="*/ 1644045 w 2176764"/>
              <a:gd name="connsiteY254" fmla="*/ 379895 h 478888"/>
              <a:gd name="connsiteX255" fmla="*/ 1631972 w 2176764"/>
              <a:gd name="connsiteY255" fmla="*/ 379028 h 478888"/>
              <a:gd name="connsiteX256" fmla="*/ 1619156 w 2176764"/>
              <a:gd name="connsiteY256" fmla="*/ 380514 h 478888"/>
              <a:gd name="connsiteX257" fmla="*/ 1609622 w 2176764"/>
              <a:gd name="connsiteY257" fmla="*/ 385839 h 478888"/>
              <a:gd name="connsiteX258" fmla="*/ 1603678 w 2176764"/>
              <a:gd name="connsiteY258" fmla="*/ 396364 h 478888"/>
              <a:gd name="connsiteX259" fmla="*/ 1601635 w 2176764"/>
              <a:gd name="connsiteY259" fmla="*/ 413452 h 478888"/>
              <a:gd name="connsiteX260" fmla="*/ 1603554 w 2176764"/>
              <a:gd name="connsiteY260" fmla="*/ 431221 h 478888"/>
              <a:gd name="connsiteX261" fmla="*/ 1609312 w 2176764"/>
              <a:gd name="connsiteY261" fmla="*/ 441684 h 478888"/>
              <a:gd name="connsiteX262" fmla="*/ 1618661 w 2176764"/>
              <a:gd name="connsiteY262" fmla="*/ 446699 h 478888"/>
              <a:gd name="connsiteX263" fmla="*/ 1631477 w 2176764"/>
              <a:gd name="connsiteY263" fmla="*/ 447999 h 478888"/>
              <a:gd name="connsiteX264" fmla="*/ 1638473 w 2176764"/>
              <a:gd name="connsiteY264" fmla="*/ 447627 h 478888"/>
              <a:gd name="connsiteX265" fmla="*/ 1645469 w 2176764"/>
              <a:gd name="connsiteY265" fmla="*/ 446389 h 478888"/>
              <a:gd name="connsiteX266" fmla="*/ 1645469 w 2176764"/>
              <a:gd name="connsiteY266" fmla="*/ 419767 h 478888"/>
              <a:gd name="connsiteX267" fmla="*/ 1628258 w 2176764"/>
              <a:gd name="connsiteY267" fmla="*/ 419767 h 478888"/>
              <a:gd name="connsiteX268" fmla="*/ 1628258 w 2176764"/>
              <a:gd name="connsiteY268" fmla="*/ 410356 h 478888"/>
              <a:gd name="connsiteX269" fmla="*/ 1656118 w 2176764"/>
              <a:gd name="connsiteY269" fmla="*/ 410356 h 478888"/>
              <a:gd name="connsiteX270" fmla="*/ 1656118 w 2176764"/>
              <a:gd name="connsiteY270" fmla="*/ 454066 h 478888"/>
              <a:gd name="connsiteX271" fmla="*/ 1644912 w 2176764"/>
              <a:gd name="connsiteY271" fmla="*/ 456605 h 478888"/>
              <a:gd name="connsiteX272" fmla="*/ 1630239 w 2176764"/>
              <a:gd name="connsiteY272" fmla="*/ 457657 h 478888"/>
              <a:gd name="connsiteX273" fmla="*/ 1613398 w 2176764"/>
              <a:gd name="connsiteY273" fmla="*/ 455800 h 478888"/>
              <a:gd name="connsiteX274" fmla="*/ 1600768 w 2176764"/>
              <a:gd name="connsiteY274" fmla="*/ 449051 h 478888"/>
              <a:gd name="connsiteX275" fmla="*/ 1592782 w 2176764"/>
              <a:gd name="connsiteY275" fmla="*/ 435555 h 478888"/>
              <a:gd name="connsiteX276" fmla="*/ 1589996 w 2176764"/>
              <a:gd name="connsiteY276" fmla="*/ 413452 h 478888"/>
              <a:gd name="connsiteX277" fmla="*/ 1592844 w 2176764"/>
              <a:gd name="connsiteY277" fmla="*/ 392587 h 478888"/>
              <a:gd name="connsiteX278" fmla="*/ 1601016 w 2176764"/>
              <a:gd name="connsiteY278" fmla="*/ 378905 h 478888"/>
              <a:gd name="connsiteX279" fmla="*/ 1614080 w 2176764"/>
              <a:gd name="connsiteY279" fmla="*/ 371475 h 478888"/>
              <a:gd name="connsiteX280" fmla="*/ 1631477 w 2176764"/>
              <a:gd name="connsiteY280" fmla="*/ 369246 h 478888"/>
              <a:gd name="connsiteX281" fmla="*/ 1522244 w 2176764"/>
              <a:gd name="connsiteY281" fmla="*/ 369246 h 478888"/>
              <a:gd name="connsiteX282" fmla="*/ 1538342 w 2176764"/>
              <a:gd name="connsiteY282" fmla="*/ 371289 h 478888"/>
              <a:gd name="connsiteX283" fmla="*/ 1549919 w 2176764"/>
              <a:gd name="connsiteY283" fmla="*/ 378409 h 478888"/>
              <a:gd name="connsiteX284" fmla="*/ 1556915 w 2176764"/>
              <a:gd name="connsiteY284" fmla="*/ 391968 h 478888"/>
              <a:gd name="connsiteX285" fmla="*/ 1559268 w 2176764"/>
              <a:gd name="connsiteY285" fmla="*/ 413452 h 478888"/>
              <a:gd name="connsiteX286" fmla="*/ 1556915 w 2176764"/>
              <a:gd name="connsiteY286" fmla="*/ 434997 h 478888"/>
              <a:gd name="connsiteX287" fmla="*/ 1549919 w 2176764"/>
              <a:gd name="connsiteY287" fmla="*/ 448556 h 478888"/>
              <a:gd name="connsiteX288" fmla="*/ 1538342 w 2176764"/>
              <a:gd name="connsiteY288" fmla="*/ 455614 h 478888"/>
              <a:gd name="connsiteX289" fmla="*/ 1522244 w 2176764"/>
              <a:gd name="connsiteY289" fmla="*/ 457657 h 478888"/>
              <a:gd name="connsiteX290" fmla="*/ 1506209 w 2176764"/>
              <a:gd name="connsiteY290" fmla="*/ 455614 h 478888"/>
              <a:gd name="connsiteX291" fmla="*/ 1494631 w 2176764"/>
              <a:gd name="connsiteY291" fmla="*/ 448556 h 478888"/>
              <a:gd name="connsiteX292" fmla="*/ 1487573 w 2176764"/>
              <a:gd name="connsiteY292" fmla="*/ 434997 h 478888"/>
              <a:gd name="connsiteX293" fmla="*/ 1485221 w 2176764"/>
              <a:gd name="connsiteY293" fmla="*/ 413452 h 478888"/>
              <a:gd name="connsiteX294" fmla="*/ 1487573 w 2176764"/>
              <a:gd name="connsiteY294" fmla="*/ 391968 h 478888"/>
              <a:gd name="connsiteX295" fmla="*/ 1494631 w 2176764"/>
              <a:gd name="connsiteY295" fmla="*/ 378409 h 478888"/>
              <a:gd name="connsiteX296" fmla="*/ 1506209 w 2176764"/>
              <a:gd name="connsiteY296" fmla="*/ 371289 h 478888"/>
              <a:gd name="connsiteX297" fmla="*/ 1522244 w 2176764"/>
              <a:gd name="connsiteY297" fmla="*/ 369246 h 478888"/>
              <a:gd name="connsiteX298" fmla="*/ 1093619 w 2176764"/>
              <a:gd name="connsiteY298" fmla="*/ 369246 h 478888"/>
              <a:gd name="connsiteX299" fmla="*/ 1109717 w 2176764"/>
              <a:gd name="connsiteY299" fmla="*/ 371289 h 478888"/>
              <a:gd name="connsiteX300" fmla="*/ 1121294 w 2176764"/>
              <a:gd name="connsiteY300" fmla="*/ 378409 h 478888"/>
              <a:gd name="connsiteX301" fmla="*/ 1128290 w 2176764"/>
              <a:gd name="connsiteY301" fmla="*/ 391968 h 478888"/>
              <a:gd name="connsiteX302" fmla="*/ 1130643 w 2176764"/>
              <a:gd name="connsiteY302" fmla="*/ 413452 h 478888"/>
              <a:gd name="connsiteX303" fmla="*/ 1128290 w 2176764"/>
              <a:gd name="connsiteY303" fmla="*/ 434997 h 478888"/>
              <a:gd name="connsiteX304" fmla="*/ 1121294 w 2176764"/>
              <a:gd name="connsiteY304" fmla="*/ 448556 h 478888"/>
              <a:gd name="connsiteX305" fmla="*/ 1109717 w 2176764"/>
              <a:gd name="connsiteY305" fmla="*/ 455614 h 478888"/>
              <a:gd name="connsiteX306" fmla="*/ 1093619 w 2176764"/>
              <a:gd name="connsiteY306" fmla="*/ 457657 h 478888"/>
              <a:gd name="connsiteX307" fmla="*/ 1077584 w 2176764"/>
              <a:gd name="connsiteY307" fmla="*/ 455614 h 478888"/>
              <a:gd name="connsiteX308" fmla="*/ 1066006 w 2176764"/>
              <a:gd name="connsiteY308" fmla="*/ 448556 h 478888"/>
              <a:gd name="connsiteX309" fmla="*/ 1058948 w 2176764"/>
              <a:gd name="connsiteY309" fmla="*/ 434997 h 478888"/>
              <a:gd name="connsiteX310" fmla="*/ 1056596 w 2176764"/>
              <a:gd name="connsiteY310" fmla="*/ 413452 h 478888"/>
              <a:gd name="connsiteX311" fmla="*/ 1058948 w 2176764"/>
              <a:gd name="connsiteY311" fmla="*/ 391968 h 478888"/>
              <a:gd name="connsiteX312" fmla="*/ 1066006 w 2176764"/>
              <a:gd name="connsiteY312" fmla="*/ 378409 h 478888"/>
              <a:gd name="connsiteX313" fmla="*/ 1077584 w 2176764"/>
              <a:gd name="connsiteY313" fmla="*/ 371289 h 478888"/>
              <a:gd name="connsiteX314" fmla="*/ 1093619 w 2176764"/>
              <a:gd name="connsiteY314" fmla="*/ 369246 h 478888"/>
              <a:gd name="connsiteX315" fmla="*/ 184597 w 2176764"/>
              <a:gd name="connsiteY315" fmla="*/ 178247 h 478888"/>
              <a:gd name="connsiteX316" fmla="*/ 184597 w 2176764"/>
              <a:gd name="connsiteY316" fmla="*/ 300640 h 478888"/>
              <a:gd name="connsiteX317" fmla="*/ 245794 w 2176764"/>
              <a:gd name="connsiteY317" fmla="*/ 300641 h 478888"/>
              <a:gd name="connsiteX318" fmla="*/ 306991 w 2176764"/>
              <a:gd name="connsiteY318" fmla="*/ 239444 h 478888"/>
              <a:gd name="connsiteX319" fmla="*/ 245794 w 2176764"/>
              <a:gd name="connsiteY319" fmla="*/ 178247 h 478888"/>
              <a:gd name="connsiteX320" fmla="*/ 239444 w 2176764"/>
              <a:gd name="connsiteY320" fmla="*/ 83694 h 478888"/>
              <a:gd name="connsiteX321" fmla="*/ 284145 w 2176764"/>
              <a:gd name="connsiteY321" fmla="*/ 131523 h 478888"/>
              <a:gd name="connsiteX322" fmla="*/ 349575 w 2176764"/>
              <a:gd name="connsiteY322" fmla="*/ 129312 h 478888"/>
              <a:gd name="connsiteX323" fmla="*/ 347364 w 2176764"/>
              <a:gd name="connsiteY323" fmla="*/ 194742 h 478888"/>
              <a:gd name="connsiteX324" fmla="*/ 395193 w 2176764"/>
              <a:gd name="connsiteY324" fmla="*/ 239444 h 478888"/>
              <a:gd name="connsiteX325" fmla="*/ 347364 w 2176764"/>
              <a:gd name="connsiteY325" fmla="*/ 284145 h 478888"/>
              <a:gd name="connsiteX326" fmla="*/ 349575 w 2176764"/>
              <a:gd name="connsiteY326" fmla="*/ 349575 h 478888"/>
              <a:gd name="connsiteX327" fmla="*/ 284145 w 2176764"/>
              <a:gd name="connsiteY327" fmla="*/ 347364 h 478888"/>
              <a:gd name="connsiteX328" fmla="*/ 239444 w 2176764"/>
              <a:gd name="connsiteY328" fmla="*/ 395193 h 478888"/>
              <a:gd name="connsiteX329" fmla="*/ 194742 w 2176764"/>
              <a:gd name="connsiteY329" fmla="*/ 347364 h 478888"/>
              <a:gd name="connsiteX330" fmla="*/ 129312 w 2176764"/>
              <a:gd name="connsiteY330" fmla="*/ 349575 h 478888"/>
              <a:gd name="connsiteX331" fmla="*/ 131523 w 2176764"/>
              <a:gd name="connsiteY331" fmla="*/ 284145 h 478888"/>
              <a:gd name="connsiteX332" fmla="*/ 83694 w 2176764"/>
              <a:gd name="connsiteY332" fmla="*/ 239444 h 478888"/>
              <a:gd name="connsiteX333" fmla="*/ 131523 w 2176764"/>
              <a:gd name="connsiteY333" fmla="*/ 194742 h 478888"/>
              <a:gd name="connsiteX334" fmla="*/ 129312 w 2176764"/>
              <a:gd name="connsiteY334" fmla="*/ 129312 h 478888"/>
              <a:gd name="connsiteX335" fmla="*/ 194742 w 2176764"/>
              <a:gd name="connsiteY335" fmla="*/ 131523 h 478888"/>
              <a:gd name="connsiteX336" fmla="*/ 2066246 w 2176764"/>
              <a:gd name="connsiteY336" fmla="*/ 48339 h 478888"/>
              <a:gd name="connsiteX337" fmla="*/ 2039728 w 2176764"/>
              <a:gd name="connsiteY337" fmla="*/ 52606 h 478888"/>
              <a:gd name="connsiteX338" fmla="*/ 2023574 w 2176764"/>
              <a:gd name="connsiteY338" fmla="*/ 66018 h 478888"/>
              <a:gd name="connsiteX339" fmla="*/ 2015649 w 2176764"/>
              <a:gd name="connsiteY339" fmla="*/ 89640 h 478888"/>
              <a:gd name="connsiteX340" fmla="*/ 2013515 w 2176764"/>
              <a:gd name="connsiteY340" fmla="*/ 124234 h 478888"/>
              <a:gd name="connsiteX341" fmla="*/ 2015649 w 2176764"/>
              <a:gd name="connsiteY341" fmla="*/ 159286 h 478888"/>
              <a:gd name="connsiteX342" fmla="*/ 2023574 w 2176764"/>
              <a:gd name="connsiteY342" fmla="*/ 182451 h 478888"/>
              <a:gd name="connsiteX343" fmla="*/ 2039728 w 2176764"/>
              <a:gd name="connsiteY343" fmla="*/ 195405 h 478888"/>
              <a:gd name="connsiteX344" fmla="*/ 2066246 w 2176764"/>
              <a:gd name="connsiteY344" fmla="*/ 199520 h 478888"/>
              <a:gd name="connsiteX345" fmla="*/ 2092611 w 2176764"/>
              <a:gd name="connsiteY345" fmla="*/ 195405 h 478888"/>
              <a:gd name="connsiteX346" fmla="*/ 2108613 w 2176764"/>
              <a:gd name="connsiteY346" fmla="*/ 182451 h 478888"/>
              <a:gd name="connsiteX347" fmla="*/ 2116538 w 2176764"/>
              <a:gd name="connsiteY347" fmla="*/ 159286 h 478888"/>
              <a:gd name="connsiteX348" fmla="*/ 2118671 w 2176764"/>
              <a:gd name="connsiteY348" fmla="*/ 124234 h 478888"/>
              <a:gd name="connsiteX349" fmla="*/ 2116538 w 2176764"/>
              <a:gd name="connsiteY349" fmla="*/ 89640 h 478888"/>
              <a:gd name="connsiteX350" fmla="*/ 2108613 w 2176764"/>
              <a:gd name="connsiteY350" fmla="*/ 66018 h 478888"/>
              <a:gd name="connsiteX351" fmla="*/ 2092611 w 2176764"/>
              <a:gd name="connsiteY351" fmla="*/ 52606 h 478888"/>
              <a:gd name="connsiteX352" fmla="*/ 2066246 w 2176764"/>
              <a:gd name="connsiteY352" fmla="*/ 48339 h 478888"/>
              <a:gd name="connsiteX353" fmla="*/ 1561421 w 2176764"/>
              <a:gd name="connsiteY353" fmla="*/ 48339 h 478888"/>
              <a:gd name="connsiteX354" fmla="*/ 1534903 w 2176764"/>
              <a:gd name="connsiteY354" fmla="*/ 52606 h 478888"/>
              <a:gd name="connsiteX355" fmla="*/ 1518749 w 2176764"/>
              <a:gd name="connsiteY355" fmla="*/ 66018 h 478888"/>
              <a:gd name="connsiteX356" fmla="*/ 1510824 w 2176764"/>
              <a:gd name="connsiteY356" fmla="*/ 89640 h 478888"/>
              <a:gd name="connsiteX357" fmla="*/ 1508690 w 2176764"/>
              <a:gd name="connsiteY357" fmla="*/ 124234 h 478888"/>
              <a:gd name="connsiteX358" fmla="*/ 1510824 w 2176764"/>
              <a:gd name="connsiteY358" fmla="*/ 159286 h 478888"/>
              <a:gd name="connsiteX359" fmla="*/ 1518749 w 2176764"/>
              <a:gd name="connsiteY359" fmla="*/ 182451 h 478888"/>
              <a:gd name="connsiteX360" fmla="*/ 1534903 w 2176764"/>
              <a:gd name="connsiteY360" fmla="*/ 195405 h 478888"/>
              <a:gd name="connsiteX361" fmla="*/ 1561421 w 2176764"/>
              <a:gd name="connsiteY361" fmla="*/ 199520 h 478888"/>
              <a:gd name="connsiteX362" fmla="*/ 1587786 w 2176764"/>
              <a:gd name="connsiteY362" fmla="*/ 195405 h 478888"/>
              <a:gd name="connsiteX363" fmla="*/ 1603788 w 2176764"/>
              <a:gd name="connsiteY363" fmla="*/ 182451 h 478888"/>
              <a:gd name="connsiteX364" fmla="*/ 1611713 w 2176764"/>
              <a:gd name="connsiteY364" fmla="*/ 159286 h 478888"/>
              <a:gd name="connsiteX365" fmla="*/ 1613846 w 2176764"/>
              <a:gd name="connsiteY365" fmla="*/ 124234 h 478888"/>
              <a:gd name="connsiteX366" fmla="*/ 1611713 w 2176764"/>
              <a:gd name="connsiteY366" fmla="*/ 89640 h 478888"/>
              <a:gd name="connsiteX367" fmla="*/ 1603788 w 2176764"/>
              <a:gd name="connsiteY367" fmla="*/ 66018 h 478888"/>
              <a:gd name="connsiteX368" fmla="*/ 1587786 w 2176764"/>
              <a:gd name="connsiteY368" fmla="*/ 52606 h 478888"/>
              <a:gd name="connsiteX369" fmla="*/ 1561421 w 2176764"/>
              <a:gd name="connsiteY369" fmla="*/ 48339 h 478888"/>
              <a:gd name="connsiteX370" fmla="*/ 239443 w 2176764"/>
              <a:gd name="connsiteY370" fmla="*/ 26641 h 478888"/>
              <a:gd name="connsiteX371" fmla="*/ 26640 w 2176764"/>
              <a:gd name="connsiteY371" fmla="*/ 239444 h 478888"/>
              <a:gd name="connsiteX372" fmla="*/ 239443 w 2176764"/>
              <a:gd name="connsiteY372" fmla="*/ 452247 h 478888"/>
              <a:gd name="connsiteX373" fmla="*/ 452246 w 2176764"/>
              <a:gd name="connsiteY373" fmla="*/ 239444 h 478888"/>
              <a:gd name="connsiteX374" fmla="*/ 239443 w 2176764"/>
              <a:gd name="connsiteY374" fmla="*/ 26641 h 478888"/>
              <a:gd name="connsiteX375" fmla="*/ 1282224 w 2176764"/>
              <a:gd name="connsiteY375" fmla="*/ 18469 h 478888"/>
              <a:gd name="connsiteX376" fmla="*/ 1322153 w 2176764"/>
              <a:gd name="connsiteY376" fmla="*/ 18469 h 478888"/>
              <a:gd name="connsiteX377" fmla="*/ 1322153 w 2176764"/>
              <a:gd name="connsiteY377" fmla="*/ 194948 h 478888"/>
              <a:gd name="connsiteX378" fmla="*/ 1409021 w 2176764"/>
              <a:gd name="connsiteY378" fmla="*/ 194948 h 478888"/>
              <a:gd name="connsiteX379" fmla="*/ 1409021 w 2176764"/>
              <a:gd name="connsiteY379" fmla="*/ 230000 h 478888"/>
              <a:gd name="connsiteX380" fmla="*/ 1282224 w 2176764"/>
              <a:gd name="connsiteY380" fmla="*/ 230000 h 478888"/>
              <a:gd name="connsiteX381" fmla="*/ 1082199 w 2176764"/>
              <a:gd name="connsiteY381" fmla="*/ 18469 h 478888"/>
              <a:gd name="connsiteX382" fmla="*/ 1207472 w 2176764"/>
              <a:gd name="connsiteY382" fmla="*/ 18469 h 478888"/>
              <a:gd name="connsiteX383" fmla="*/ 1207472 w 2176764"/>
              <a:gd name="connsiteY383" fmla="*/ 53216 h 478888"/>
              <a:gd name="connsiteX384" fmla="*/ 1122128 w 2176764"/>
              <a:gd name="connsiteY384" fmla="*/ 53216 h 478888"/>
              <a:gd name="connsiteX385" fmla="*/ 1122128 w 2176764"/>
              <a:gd name="connsiteY385" fmla="*/ 104422 h 478888"/>
              <a:gd name="connsiteX386" fmla="*/ 1201376 w 2176764"/>
              <a:gd name="connsiteY386" fmla="*/ 104422 h 478888"/>
              <a:gd name="connsiteX387" fmla="*/ 1201376 w 2176764"/>
              <a:gd name="connsiteY387" fmla="*/ 137646 h 478888"/>
              <a:gd name="connsiteX388" fmla="*/ 1122128 w 2176764"/>
              <a:gd name="connsiteY388" fmla="*/ 137646 h 478888"/>
              <a:gd name="connsiteX389" fmla="*/ 1122128 w 2176764"/>
              <a:gd name="connsiteY389" fmla="*/ 194948 h 478888"/>
              <a:gd name="connsiteX390" fmla="*/ 1212958 w 2176764"/>
              <a:gd name="connsiteY390" fmla="*/ 194948 h 478888"/>
              <a:gd name="connsiteX391" fmla="*/ 1212958 w 2176764"/>
              <a:gd name="connsiteY391" fmla="*/ 230000 h 478888"/>
              <a:gd name="connsiteX392" fmla="*/ 1082199 w 2176764"/>
              <a:gd name="connsiteY392" fmla="*/ 230000 h 478888"/>
              <a:gd name="connsiteX393" fmla="*/ 825024 w 2176764"/>
              <a:gd name="connsiteY393" fmla="*/ 18469 h 478888"/>
              <a:gd name="connsiteX394" fmla="*/ 864953 w 2176764"/>
              <a:gd name="connsiteY394" fmla="*/ 18469 h 478888"/>
              <a:gd name="connsiteX395" fmla="*/ 864953 w 2176764"/>
              <a:gd name="connsiteY395" fmla="*/ 100155 h 478888"/>
              <a:gd name="connsiteX396" fmla="*/ 955478 w 2176764"/>
              <a:gd name="connsiteY396" fmla="*/ 100155 h 478888"/>
              <a:gd name="connsiteX397" fmla="*/ 955478 w 2176764"/>
              <a:gd name="connsiteY397" fmla="*/ 18469 h 478888"/>
              <a:gd name="connsiteX398" fmla="*/ 995407 w 2176764"/>
              <a:gd name="connsiteY398" fmla="*/ 18469 h 478888"/>
              <a:gd name="connsiteX399" fmla="*/ 995407 w 2176764"/>
              <a:gd name="connsiteY399" fmla="*/ 230000 h 478888"/>
              <a:gd name="connsiteX400" fmla="*/ 955478 w 2176764"/>
              <a:gd name="connsiteY400" fmla="*/ 230000 h 478888"/>
              <a:gd name="connsiteX401" fmla="*/ 955478 w 2176764"/>
              <a:gd name="connsiteY401" fmla="*/ 133378 h 478888"/>
              <a:gd name="connsiteX402" fmla="*/ 864953 w 2176764"/>
              <a:gd name="connsiteY402" fmla="*/ 133378 h 478888"/>
              <a:gd name="connsiteX403" fmla="*/ 864953 w 2176764"/>
              <a:gd name="connsiteY403" fmla="*/ 230000 h 478888"/>
              <a:gd name="connsiteX404" fmla="*/ 825024 w 2176764"/>
              <a:gd name="connsiteY404" fmla="*/ 230000 h 478888"/>
              <a:gd name="connsiteX405" fmla="*/ 615017 w 2176764"/>
              <a:gd name="connsiteY405" fmla="*/ 18469 h 478888"/>
              <a:gd name="connsiteX406" fmla="*/ 769855 w 2176764"/>
              <a:gd name="connsiteY406" fmla="*/ 18469 h 478888"/>
              <a:gd name="connsiteX407" fmla="*/ 769855 w 2176764"/>
              <a:gd name="connsiteY407" fmla="*/ 53521 h 478888"/>
              <a:gd name="connsiteX408" fmla="*/ 712248 w 2176764"/>
              <a:gd name="connsiteY408" fmla="*/ 53521 h 478888"/>
              <a:gd name="connsiteX409" fmla="*/ 712248 w 2176764"/>
              <a:gd name="connsiteY409" fmla="*/ 230000 h 478888"/>
              <a:gd name="connsiteX410" fmla="*/ 672319 w 2176764"/>
              <a:gd name="connsiteY410" fmla="*/ 230000 h 478888"/>
              <a:gd name="connsiteX411" fmla="*/ 672319 w 2176764"/>
              <a:gd name="connsiteY411" fmla="*/ 53521 h 478888"/>
              <a:gd name="connsiteX412" fmla="*/ 615017 w 2176764"/>
              <a:gd name="connsiteY412" fmla="*/ 53521 h 478888"/>
              <a:gd name="connsiteX413" fmla="*/ 2066246 w 2176764"/>
              <a:gd name="connsiteY413" fmla="*/ 15421 h 478888"/>
              <a:gd name="connsiteX414" fmla="*/ 2106632 w 2176764"/>
              <a:gd name="connsiteY414" fmla="*/ 20450 h 478888"/>
              <a:gd name="connsiteX415" fmla="*/ 2136197 w 2176764"/>
              <a:gd name="connsiteY415" fmla="*/ 37824 h 478888"/>
              <a:gd name="connsiteX416" fmla="*/ 2154333 w 2176764"/>
              <a:gd name="connsiteY416" fmla="*/ 71199 h 478888"/>
              <a:gd name="connsiteX417" fmla="*/ 2160429 w 2176764"/>
              <a:gd name="connsiteY417" fmla="*/ 124234 h 478888"/>
              <a:gd name="connsiteX418" fmla="*/ 2154333 w 2176764"/>
              <a:gd name="connsiteY418" fmla="*/ 177574 h 478888"/>
              <a:gd name="connsiteX419" fmla="*/ 2136197 w 2176764"/>
              <a:gd name="connsiteY419" fmla="*/ 210950 h 478888"/>
              <a:gd name="connsiteX420" fmla="*/ 2106632 w 2176764"/>
              <a:gd name="connsiteY420" fmla="*/ 228171 h 478888"/>
              <a:gd name="connsiteX421" fmla="*/ 2066246 w 2176764"/>
              <a:gd name="connsiteY421" fmla="*/ 233048 h 478888"/>
              <a:gd name="connsiteX422" fmla="*/ 2025707 w 2176764"/>
              <a:gd name="connsiteY422" fmla="*/ 228171 h 478888"/>
              <a:gd name="connsiteX423" fmla="*/ 1996142 w 2176764"/>
              <a:gd name="connsiteY423" fmla="*/ 210950 h 478888"/>
              <a:gd name="connsiteX424" fmla="*/ 1978006 w 2176764"/>
              <a:gd name="connsiteY424" fmla="*/ 177574 h 478888"/>
              <a:gd name="connsiteX425" fmla="*/ 1971758 w 2176764"/>
              <a:gd name="connsiteY425" fmla="*/ 124234 h 478888"/>
              <a:gd name="connsiteX426" fmla="*/ 1978006 w 2176764"/>
              <a:gd name="connsiteY426" fmla="*/ 71199 h 478888"/>
              <a:gd name="connsiteX427" fmla="*/ 1996142 w 2176764"/>
              <a:gd name="connsiteY427" fmla="*/ 37824 h 478888"/>
              <a:gd name="connsiteX428" fmla="*/ 2025707 w 2176764"/>
              <a:gd name="connsiteY428" fmla="*/ 20450 h 478888"/>
              <a:gd name="connsiteX429" fmla="*/ 2066246 w 2176764"/>
              <a:gd name="connsiteY429" fmla="*/ 15421 h 478888"/>
              <a:gd name="connsiteX430" fmla="*/ 1838179 w 2176764"/>
              <a:gd name="connsiteY430" fmla="*/ 15421 h 478888"/>
              <a:gd name="connsiteX431" fmla="*/ 1853419 w 2176764"/>
              <a:gd name="connsiteY431" fmla="*/ 16030 h 478888"/>
              <a:gd name="connsiteX432" fmla="*/ 1868964 w 2176764"/>
              <a:gd name="connsiteY432" fmla="*/ 17554 h 478888"/>
              <a:gd name="connsiteX433" fmla="*/ 1883137 w 2176764"/>
              <a:gd name="connsiteY433" fmla="*/ 19840 h 478888"/>
              <a:gd name="connsiteX434" fmla="*/ 1894262 w 2176764"/>
              <a:gd name="connsiteY434" fmla="*/ 23041 h 478888"/>
              <a:gd name="connsiteX435" fmla="*/ 1894262 w 2176764"/>
              <a:gd name="connsiteY435" fmla="*/ 58398 h 478888"/>
              <a:gd name="connsiteX436" fmla="*/ 1869116 w 2176764"/>
              <a:gd name="connsiteY436" fmla="*/ 51997 h 478888"/>
              <a:gd name="connsiteX437" fmla="*/ 1840922 w 2176764"/>
              <a:gd name="connsiteY437" fmla="*/ 49863 h 478888"/>
              <a:gd name="connsiteX438" fmla="*/ 1812728 w 2176764"/>
              <a:gd name="connsiteY438" fmla="*/ 53216 h 478888"/>
              <a:gd name="connsiteX439" fmla="*/ 1792611 w 2176764"/>
              <a:gd name="connsiteY439" fmla="*/ 65103 h 478888"/>
              <a:gd name="connsiteX440" fmla="*/ 1780572 w 2176764"/>
              <a:gd name="connsiteY440" fmla="*/ 87963 h 478888"/>
              <a:gd name="connsiteX441" fmla="*/ 1776609 w 2176764"/>
              <a:gd name="connsiteY441" fmla="*/ 124234 h 478888"/>
              <a:gd name="connsiteX442" fmla="*/ 1780267 w 2176764"/>
              <a:gd name="connsiteY442" fmla="*/ 162030 h 478888"/>
              <a:gd name="connsiteX443" fmla="*/ 1791545 w 2176764"/>
              <a:gd name="connsiteY443" fmla="*/ 184890 h 478888"/>
              <a:gd name="connsiteX444" fmla="*/ 1810899 w 2176764"/>
              <a:gd name="connsiteY444" fmla="*/ 196167 h 478888"/>
              <a:gd name="connsiteX445" fmla="*/ 1839093 w 2176764"/>
              <a:gd name="connsiteY445" fmla="*/ 199215 h 478888"/>
              <a:gd name="connsiteX446" fmla="*/ 1852962 w 2176764"/>
              <a:gd name="connsiteY446" fmla="*/ 198758 h 478888"/>
              <a:gd name="connsiteX447" fmla="*/ 1865611 w 2176764"/>
              <a:gd name="connsiteY447" fmla="*/ 196777 h 478888"/>
              <a:gd name="connsiteX448" fmla="*/ 1865611 w 2176764"/>
              <a:gd name="connsiteY448" fmla="*/ 144351 h 478888"/>
              <a:gd name="connsiteX449" fmla="*/ 1827511 w 2176764"/>
              <a:gd name="connsiteY449" fmla="*/ 144351 h 478888"/>
              <a:gd name="connsiteX450" fmla="*/ 1827511 w 2176764"/>
              <a:gd name="connsiteY450" fmla="*/ 110823 h 478888"/>
              <a:gd name="connsiteX451" fmla="*/ 1903101 w 2176764"/>
              <a:gd name="connsiteY451" fmla="*/ 110823 h 478888"/>
              <a:gd name="connsiteX452" fmla="*/ 1903101 w 2176764"/>
              <a:gd name="connsiteY452" fmla="*/ 223904 h 478888"/>
              <a:gd name="connsiteX453" fmla="*/ 1873536 w 2176764"/>
              <a:gd name="connsiteY453" fmla="*/ 230305 h 478888"/>
              <a:gd name="connsiteX454" fmla="*/ 1836045 w 2176764"/>
              <a:gd name="connsiteY454" fmla="*/ 233048 h 478888"/>
              <a:gd name="connsiteX455" fmla="*/ 1793069 w 2176764"/>
              <a:gd name="connsiteY455" fmla="*/ 228476 h 478888"/>
              <a:gd name="connsiteX456" fmla="*/ 1760912 w 2176764"/>
              <a:gd name="connsiteY456" fmla="*/ 211864 h 478888"/>
              <a:gd name="connsiteX457" fmla="*/ 1740643 w 2176764"/>
              <a:gd name="connsiteY457" fmla="*/ 178641 h 478888"/>
              <a:gd name="connsiteX458" fmla="*/ 1733633 w 2176764"/>
              <a:gd name="connsiteY458" fmla="*/ 124234 h 478888"/>
              <a:gd name="connsiteX459" fmla="*/ 1740795 w 2176764"/>
              <a:gd name="connsiteY459" fmla="*/ 72876 h 478888"/>
              <a:gd name="connsiteX460" fmla="*/ 1761522 w 2176764"/>
              <a:gd name="connsiteY460" fmla="*/ 39195 h 478888"/>
              <a:gd name="connsiteX461" fmla="*/ 1794440 w 2176764"/>
              <a:gd name="connsiteY461" fmla="*/ 20907 h 478888"/>
              <a:gd name="connsiteX462" fmla="*/ 1838179 w 2176764"/>
              <a:gd name="connsiteY462" fmla="*/ 15421 h 478888"/>
              <a:gd name="connsiteX463" fmla="*/ 1561421 w 2176764"/>
              <a:gd name="connsiteY463" fmla="*/ 15421 h 478888"/>
              <a:gd name="connsiteX464" fmla="*/ 1601807 w 2176764"/>
              <a:gd name="connsiteY464" fmla="*/ 20450 h 478888"/>
              <a:gd name="connsiteX465" fmla="*/ 1631372 w 2176764"/>
              <a:gd name="connsiteY465" fmla="*/ 37824 h 478888"/>
              <a:gd name="connsiteX466" fmla="*/ 1649508 w 2176764"/>
              <a:gd name="connsiteY466" fmla="*/ 71199 h 478888"/>
              <a:gd name="connsiteX467" fmla="*/ 1655604 w 2176764"/>
              <a:gd name="connsiteY467" fmla="*/ 124234 h 478888"/>
              <a:gd name="connsiteX468" fmla="*/ 1649508 w 2176764"/>
              <a:gd name="connsiteY468" fmla="*/ 177574 h 478888"/>
              <a:gd name="connsiteX469" fmla="*/ 1631372 w 2176764"/>
              <a:gd name="connsiteY469" fmla="*/ 210950 h 478888"/>
              <a:gd name="connsiteX470" fmla="*/ 1601807 w 2176764"/>
              <a:gd name="connsiteY470" fmla="*/ 228171 h 478888"/>
              <a:gd name="connsiteX471" fmla="*/ 1561421 w 2176764"/>
              <a:gd name="connsiteY471" fmla="*/ 233048 h 478888"/>
              <a:gd name="connsiteX472" fmla="*/ 1520882 w 2176764"/>
              <a:gd name="connsiteY472" fmla="*/ 228171 h 478888"/>
              <a:gd name="connsiteX473" fmla="*/ 1491317 w 2176764"/>
              <a:gd name="connsiteY473" fmla="*/ 210950 h 478888"/>
              <a:gd name="connsiteX474" fmla="*/ 1473181 w 2176764"/>
              <a:gd name="connsiteY474" fmla="*/ 177574 h 478888"/>
              <a:gd name="connsiteX475" fmla="*/ 1466933 w 2176764"/>
              <a:gd name="connsiteY475" fmla="*/ 124234 h 478888"/>
              <a:gd name="connsiteX476" fmla="*/ 1473181 w 2176764"/>
              <a:gd name="connsiteY476" fmla="*/ 71199 h 478888"/>
              <a:gd name="connsiteX477" fmla="*/ 1491317 w 2176764"/>
              <a:gd name="connsiteY477" fmla="*/ 37824 h 478888"/>
              <a:gd name="connsiteX478" fmla="*/ 1520882 w 2176764"/>
              <a:gd name="connsiteY478" fmla="*/ 20450 h 478888"/>
              <a:gd name="connsiteX479" fmla="*/ 1561421 w 2176764"/>
              <a:gd name="connsiteY479" fmla="*/ 15421 h 478888"/>
              <a:gd name="connsiteX480" fmla="*/ 239444 w 2176764"/>
              <a:gd name="connsiteY480" fmla="*/ 0 h 478888"/>
              <a:gd name="connsiteX481" fmla="*/ 478888 w 2176764"/>
              <a:gd name="connsiteY481" fmla="*/ 239444 h 478888"/>
              <a:gd name="connsiteX482" fmla="*/ 239444 w 2176764"/>
              <a:gd name="connsiteY482" fmla="*/ 478888 h 478888"/>
              <a:gd name="connsiteX483" fmla="*/ 0 w 2176764"/>
              <a:gd name="connsiteY483" fmla="*/ 239444 h 478888"/>
              <a:gd name="connsiteX484" fmla="*/ 239444 w 2176764"/>
              <a:gd name="connsiteY484" fmla="*/ 0 h 478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Lst>
            <a:rect l="l" t="t" r="r" b="b"/>
            <a:pathLst>
              <a:path w="2176764" h="478888">
                <a:moveTo>
                  <a:pt x="650145" y="380886"/>
                </a:moveTo>
                <a:lnTo>
                  <a:pt x="635410" y="420881"/>
                </a:lnTo>
                <a:lnTo>
                  <a:pt x="666118" y="420881"/>
                </a:lnTo>
                <a:lnTo>
                  <a:pt x="651631" y="380886"/>
                </a:lnTo>
                <a:close/>
                <a:moveTo>
                  <a:pt x="2041766" y="380143"/>
                </a:moveTo>
                <a:lnTo>
                  <a:pt x="2041766" y="412585"/>
                </a:lnTo>
                <a:lnTo>
                  <a:pt x="2051425" y="412585"/>
                </a:lnTo>
                <a:cubicBezTo>
                  <a:pt x="2055387" y="412585"/>
                  <a:pt x="2058792" y="412399"/>
                  <a:pt x="2061640" y="412028"/>
                </a:cubicBezTo>
                <a:cubicBezTo>
                  <a:pt x="2064488" y="411656"/>
                  <a:pt x="2066820" y="410893"/>
                  <a:pt x="2068636" y="409737"/>
                </a:cubicBezTo>
                <a:cubicBezTo>
                  <a:pt x="2070452" y="408581"/>
                  <a:pt x="2071794" y="406889"/>
                  <a:pt x="2072661" y="404660"/>
                </a:cubicBezTo>
                <a:cubicBezTo>
                  <a:pt x="2073528" y="402431"/>
                  <a:pt x="2073961" y="399501"/>
                  <a:pt x="2073961" y="395869"/>
                </a:cubicBezTo>
                <a:cubicBezTo>
                  <a:pt x="2073961" y="392649"/>
                  <a:pt x="2073528" y="390008"/>
                  <a:pt x="2072661" y="387944"/>
                </a:cubicBezTo>
                <a:cubicBezTo>
                  <a:pt x="2071794" y="385880"/>
                  <a:pt x="2070452" y="384270"/>
                  <a:pt x="2068636" y="383115"/>
                </a:cubicBezTo>
                <a:cubicBezTo>
                  <a:pt x="2066820" y="381959"/>
                  <a:pt x="2064488" y="381175"/>
                  <a:pt x="2061640" y="380762"/>
                </a:cubicBezTo>
                <a:cubicBezTo>
                  <a:pt x="2058792" y="380349"/>
                  <a:pt x="2055387" y="380143"/>
                  <a:pt x="2051425" y="380143"/>
                </a:cubicBezTo>
                <a:close/>
                <a:moveTo>
                  <a:pt x="1270241" y="380143"/>
                </a:moveTo>
                <a:lnTo>
                  <a:pt x="1270241" y="412585"/>
                </a:lnTo>
                <a:lnTo>
                  <a:pt x="1279900" y="412585"/>
                </a:lnTo>
                <a:cubicBezTo>
                  <a:pt x="1283862" y="412585"/>
                  <a:pt x="1287267" y="412399"/>
                  <a:pt x="1290115" y="412028"/>
                </a:cubicBezTo>
                <a:cubicBezTo>
                  <a:pt x="1292963" y="411656"/>
                  <a:pt x="1295295" y="410893"/>
                  <a:pt x="1297111" y="409737"/>
                </a:cubicBezTo>
                <a:cubicBezTo>
                  <a:pt x="1298928" y="408581"/>
                  <a:pt x="1300269" y="406889"/>
                  <a:pt x="1301136" y="404660"/>
                </a:cubicBezTo>
                <a:cubicBezTo>
                  <a:pt x="1302002" y="402431"/>
                  <a:pt x="1302436" y="399501"/>
                  <a:pt x="1302436" y="395869"/>
                </a:cubicBezTo>
                <a:cubicBezTo>
                  <a:pt x="1302436" y="392649"/>
                  <a:pt x="1302002" y="390008"/>
                  <a:pt x="1301136" y="387944"/>
                </a:cubicBezTo>
                <a:cubicBezTo>
                  <a:pt x="1300269" y="385880"/>
                  <a:pt x="1298928" y="384270"/>
                  <a:pt x="1297111" y="383115"/>
                </a:cubicBezTo>
                <a:cubicBezTo>
                  <a:pt x="1295295" y="381959"/>
                  <a:pt x="1292963" y="381175"/>
                  <a:pt x="1290115" y="380762"/>
                </a:cubicBezTo>
                <a:cubicBezTo>
                  <a:pt x="1287267" y="380349"/>
                  <a:pt x="1283862" y="380143"/>
                  <a:pt x="1279900" y="380143"/>
                </a:cubicBezTo>
                <a:close/>
                <a:moveTo>
                  <a:pt x="822566" y="380143"/>
                </a:moveTo>
                <a:lnTo>
                  <a:pt x="822566" y="446637"/>
                </a:lnTo>
                <a:lnTo>
                  <a:pt x="835939" y="446637"/>
                </a:lnTo>
                <a:cubicBezTo>
                  <a:pt x="840397" y="446637"/>
                  <a:pt x="844483" y="446121"/>
                  <a:pt x="848198" y="445089"/>
                </a:cubicBezTo>
                <a:cubicBezTo>
                  <a:pt x="851913" y="444057"/>
                  <a:pt x="855112" y="442282"/>
                  <a:pt x="857795" y="439765"/>
                </a:cubicBezTo>
                <a:cubicBezTo>
                  <a:pt x="860477" y="437247"/>
                  <a:pt x="862541" y="433842"/>
                  <a:pt x="863986" y="429549"/>
                </a:cubicBezTo>
                <a:cubicBezTo>
                  <a:pt x="865430" y="425256"/>
                  <a:pt x="866153" y="419891"/>
                  <a:pt x="866153" y="413452"/>
                </a:cubicBezTo>
                <a:cubicBezTo>
                  <a:pt x="866153" y="406600"/>
                  <a:pt x="865389" y="401007"/>
                  <a:pt x="863862" y="396673"/>
                </a:cubicBezTo>
                <a:cubicBezTo>
                  <a:pt x="862335" y="392340"/>
                  <a:pt x="860230" y="388955"/>
                  <a:pt x="857547" y="386520"/>
                </a:cubicBezTo>
                <a:cubicBezTo>
                  <a:pt x="854864" y="384085"/>
                  <a:pt x="851686" y="382413"/>
                  <a:pt x="848012" y="381505"/>
                </a:cubicBezTo>
                <a:cubicBezTo>
                  <a:pt x="844339" y="380597"/>
                  <a:pt x="840315" y="380143"/>
                  <a:pt x="835939" y="380143"/>
                </a:cubicBezTo>
                <a:close/>
                <a:moveTo>
                  <a:pt x="727316" y="380143"/>
                </a:moveTo>
                <a:lnTo>
                  <a:pt x="727316" y="446637"/>
                </a:lnTo>
                <a:lnTo>
                  <a:pt x="740690" y="446637"/>
                </a:lnTo>
                <a:cubicBezTo>
                  <a:pt x="745147" y="446637"/>
                  <a:pt x="749233" y="446121"/>
                  <a:pt x="752948" y="445089"/>
                </a:cubicBezTo>
                <a:cubicBezTo>
                  <a:pt x="756663" y="444057"/>
                  <a:pt x="759862" y="442282"/>
                  <a:pt x="762545" y="439765"/>
                </a:cubicBezTo>
                <a:cubicBezTo>
                  <a:pt x="765227" y="437247"/>
                  <a:pt x="767291" y="433842"/>
                  <a:pt x="768736" y="429549"/>
                </a:cubicBezTo>
                <a:cubicBezTo>
                  <a:pt x="770180" y="425256"/>
                  <a:pt x="770903" y="419891"/>
                  <a:pt x="770903" y="413452"/>
                </a:cubicBezTo>
                <a:cubicBezTo>
                  <a:pt x="770903" y="406600"/>
                  <a:pt x="770139" y="401007"/>
                  <a:pt x="768612" y="396673"/>
                </a:cubicBezTo>
                <a:cubicBezTo>
                  <a:pt x="767085" y="392340"/>
                  <a:pt x="764980" y="388955"/>
                  <a:pt x="762297" y="386520"/>
                </a:cubicBezTo>
                <a:cubicBezTo>
                  <a:pt x="759614" y="384085"/>
                  <a:pt x="756436" y="382413"/>
                  <a:pt x="752762" y="381505"/>
                </a:cubicBezTo>
                <a:cubicBezTo>
                  <a:pt x="749089" y="380597"/>
                  <a:pt x="745065" y="380143"/>
                  <a:pt x="740690" y="380143"/>
                </a:cubicBezTo>
                <a:close/>
                <a:moveTo>
                  <a:pt x="1722269" y="378657"/>
                </a:moveTo>
                <a:cubicBezTo>
                  <a:pt x="1717069" y="378657"/>
                  <a:pt x="1712817" y="379359"/>
                  <a:pt x="1709515" y="380762"/>
                </a:cubicBezTo>
                <a:cubicBezTo>
                  <a:pt x="1706213" y="382165"/>
                  <a:pt x="1703634" y="384291"/>
                  <a:pt x="1701776" y="387139"/>
                </a:cubicBezTo>
                <a:cubicBezTo>
                  <a:pt x="1699919" y="389987"/>
                  <a:pt x="1698639" y="393598"/>
                  <a:pt x="1697938" y="397974"/>
                </a:cubicBezTo>
                <a:cubicBezTo>
                  <a:pt x="1697236" y="402349"/>
                  <a:pt x="1696885" y="407508"/>
                  <a:pt x="1696885" y="413452"/>
                </a:cubicBezTo>
                <a:cubicBezTo>
                  <a:pt x="1696885" y="419560"/>
                  <a:pt x="1697236" y="424802"/>
                  <a:pt x="1697938" y="429178"/>
                </a:cubicBezTo>
                <a:cubicBezTo>
                  <a:pt x="1698639" y="433553"/>
                  <a:pt x="1699919" y="437144"/>
                  <a:pt x="1701776" y="439950"/>
                </a:cubicBezTo>
                <a:cubicBezTo>
                  <a:pt x="1703634" y="442757"/>
                  <a:pt x="1706213" y="444821"/>
                  <a:pt x="1709515" y="446142"/>
                </a:cubicBezTo>
                <a:cubicBezTo>
                  <a:pt x="1712817" y="447462"/>
                  <a:pt x="1717069" y="448123"/>
                  <a:pt x="1722269" y="448123"/>
                </a:cubicBezTo>
                <a:cubicBezTo>
                  <a:pt x="1727552" y="448123"/>
                  <a:pt x="1731845" y="447462"/>
                  <a:pt x="1735147" y="446142"/>
                </a:cubicBezTo>
                <a:cubicBezTo>
                  <a:pt x="1738449" y="444821"/>
                  <a:pt x="1741029" y="442757"/>
                  <a:pt x="1742886" y="439950"/>
                </a:cubicBezTo>
                <a:cubicBezTo>
                  <a:pt x="1744744" y="437144"/>
                  <a:pt x="1746023" y="433553"/>
                  <a:pt x="1746725" y="429178"/>
                </a:cubicBezTo>
                <a:cubicBezTo>
                  <a:pt x="1747426" y="424802"/>
                  <a:pt x="1747777" y="419560"/>
                  <a:pt x="1747777" y="413452"/>
                </a:cubicBezTo>
                <a:cubicBezTo>
                  <a:pt x="1747777" y="407508"/>
                  <a:pt x="1747426" y="402349"/>
                  <a:pt x="1746725" y="397974"/>
                </a:cubicBezTo>
                <a:cubicBezTo>
                  <a:pt x="1746023" y="393598"/>
                  <a:pt x="1744744" y="389987"/>
                  <a:pt x="1742886" y="387139"/>
                </a:cubicBezTo>
                <a:cubicBezTo>
                  <a:pt x="1741029" y="384291"/>
                  <a:pt x="1738449" y="382165"/>
                  <a:pt x="1735147" y="380762"/>
                </a:cubicBezTo>
                <a:cubicBezTo>
                  <a:pt x="1731845" y="379359"/>
                  <a:pt x="1727552" y="378657"/>
                  <a:pt x="1722269" y="378657"/>
                </a:cubicBezTo>
                <a:close/>
                <a:moveTo>
                  <a:pt x="1522244" y="378657"/>
                </a:moveTo>
                <a:cubicBezTo>
                  <a:pt x="1517044" y="378657"/>
                  <a:pt x="1512792" y="379359"/>
                  <a:pt x="1509490" y="380762"/>
                </a:cubicBezTo>
                <a:cubicBezTo>
                  <a:pt x="1506188" y="382165"/>
                  <a:pt x="1503609" y="384291"/>
                  <a:pt x="1501751" y="387139"/>
                </a:cubicBezTo>
                <a:cubicBezTo>
                  <a:pt x="1499894" y="389987"/>
                  <a:pt x="1498614" y="393598"/>
                  <a:pt x="1497913" y="397974"/>
                </a:cubicBezTo>
                <a:cubicBezTo>
                  <a:pt x="1497211" y="402349"/>
                  <a:pt x="1496860" y="407508"/>
                  <a:pt x="1496860" y="413452"/>
                </a:cubicBezTo>
                <a:cubicBezTo>
                  <a:pt x="1496860" y="419560"/>
                  <a:pt x="1497211" y="424802"/>
                  <a:pt x="1497913" y="429178"/>
                </a:cubicBezTo>
                <a:cubicBezTo>
                  <a:pt x="1498614" y="433553"/>
                  <a:pt x="1499894" y="437144"/>
                  <a:pt x="1501751" y="439950"/>
                </a:cubicBezTo>
                <a:cubicBezTo>
                  <a:pt x="1503609" y="442757"/>
                  <a:pt x="1506188" y="444821"/>
                  <a:pt x="1509490" y="446142"/>
                </a:cubicBezTo>
                <a:cubicBezTo>
                  <a:pt x="1512792" y="447462"/>
                  <a:pt x="1517044" y="448123"/>
                  <a:pt x="1522244" y="448123"/>
                </a:cubicBezTo>
                <a:cubicBezTo>
                  <a:pt x="1527528" y="448123"/>
                  <a:pt x="1531820" y="447462"/>
                  <a:pt x="1535122" y="446142"/>
                </a:cubicBezTo>
                <a:cubicBezTo>
                  <a:pt x="1538424" y="444821"/>
                  <a:pt x="1541004" y="442757"/>
                  <a:pt x="1542861" y="439950"/>
                </a:cubicBezTo>
                <a:cubicBezTo>
                  <a:pt x="1544719" y="437144"/>
                  <a:pt x="1545998" y="433553"/>
                  <a:pt x="1546700" y="429178"/>
                </a:cubicBezTo>
                <a:cubicBezTo>
                  <a:pt x="1547401" y="424802"/>
                  <a:pt x="1547752" y="419560"/>
                  <a:pt x="1547752" y="413452"/>
                </a:cubicBezTo>
                <a:cubicBezTo>
                  <a:pt x="1547752" y="407508"/>
                  <a:pt x="1547401" y="402349"/>
                  <a:pt x="1546700" y="397974"/>
                </a:cubicBezTo>
                <a:cubicBezTo>
                  <a:pt x="1545998" y="393598"/>
                  <a:pt x="1544719" y="389987"/>
                  <a:pt x="1542861" y="387139"/>
                </a:cubicBezTo>
                <a:cubicBezTo>
                  <a:pt x="1541004" y="384291"/>
                  <a:pt x="1538424" y="382165"/>
                  <a:pt x="1535122" y="380762"/>
                </a:cubicBezTo>
                <a:cubicBezTo>
                  <a:pt x="1531820" y="379359"/>
                  <a:pt x="1527528" y="378657"/>
                  <a:pt x="1522244" y="378657"/>
                </a:cubicBezTo>
                <a:close/>
                <a:moveTo>
                  <a:pt x="1093619" y="378657"/>
                </a:moveTo>
                <a:cubicBezTo>
                  <a:pt x="1088419" y="378657"/>
                  <a:pt x="1084167" y="379359"/>
                  <a:pt x="1080865" y="380762"/>
                </a:cubicBezTo>
                <a:cubicBezTo>
                  <a:pt x="1077563" y="382165"/>
                  <a:pt x="1074984" y="384291"/>
                  <a:pt x="1073126" y="387139"/>
                </a:cubicBezTo>
                <a:cubicBezTo>
                  <a:pt x="1071269" y="389987"/>
                  <a:pt x="1069989" y="393598"/>
                  <a:pt x="1069288" y="397974"/>
                </a:cubicBezTo>
                <a:cubicBezTo>
                  <a:pt x="1068586" y="402349"/>
                  <a:pt x="1068235" y="407508"/>
                  <a:pt x="1068235" y="413452"/>
                </a:cubicBezTo>
                <a:cubicBezTo>
                  <a:pt x="1068235" y="419560"/>
                  <a:pt x="1068586" y="424802"/>
                  <a:pt x="1069288" y="429178"/>
                </a:cubicBezTo>
                <a:cubicBezTo>
                  <a:pt x="1069989" y="433553"/>
                  <a:pt x="1071269" y="437144"/>
                  <a:pt x="1073126" y="439950"/>
                </a:cubicBezTo>
                <a:cubicBezTo>
                  <a:pt x="1074984" y="442757"/>
                  <a:pt x="1077563" y="444821"/>
                  <a:pt x="1080865" y="446142"/>
                </a:cubicBezTo>
                <a:cubicBezTo>
                  <a:pt x="1084167" y="447462"/>
                  <a:pt x="1088419" y="448123"/>
                  <a:pt x="1093619" y="448123"/>
                </a:cubicBezTo>
                <a:cubicBezTo>
                  <a:pt x="1098902" y="448123"/>
                  <a:pt x="1103195" y="447462"/>
                  <a:pt x="1106497" y="446142"/>
                </a:cubicBezTo>
                <a:cubicBezTo>
                  <a:pt x="1109799" y="444821"/>
                  <a:pt x="1112379" y="442757"/>
                  <a:pt x="1114236" y="439950"/>
                </a:cubicBezTo>
                <a:cubicBezTo>
                  <a:pt x="1116094" y="437144"/>
                  <a:pt x="1117373" y="433553"/>
                  <a:pt x="1118075" y="429178"/>
                </a:cubicBezTo>
                <a:cubicBezTo>
                  <a:pt x="1118776" y="424802"/>
                  <a:pt x="1119127" y="419560"/>
                  <a:pt x="1119127" y="413452"/>
                </a:cubicBezTo>
                <a:cubicBezTo>
                  <a:pt x="1119127" y="407508"/>
                  <a:pt x="1118776" y="402349"/>
                  <a:pt x="1118075" y="397974"/>
                </a:cubicBezTo>
                <a:cubicBezTo>
                  <a:pt x="1117373" y="393598"/>
                  <a:pt x="1116094" y="389987"/>
                  <a:pt x="1114236" y="387139"/>
                </a:cubicBezTo>
                <a:cubicBezTo>
                  <a:pt x="1112379" y="384291"/>
                  <a:pt x="1109799" y="382165"/>
                  <a:pt x="1106497" y="380762"/>
                </a:cubicBezTo>
                <a:cubicBezTo>
                  <a:pt x="1103195" y="379359"/>
                  <a:pt x="1098902" y="378657"/>
                  <a:pt x="1093619" y="378657"/>
                </a:cubicBezTo>
                <a:close/>
                <a:moveTo>
                  <a:pt x="2125872" y="370484"/>
                </a:moveTo>
                <a:lnTo>
                  <a:pt x="2173668" y="370484"/>
                </a:lnTo>
                <a:lnTo>
                  <a:pt x="2173668" y="380390"/>
                </a:lnTo>
                <a:lnTo>
                  <a:pt x="2137016" y="380390"/>
                </a:lnTo>
                <a:lnTo>
                  <a:pt x="2137016" y="407013"/>
                </a:lnTo>
                <a:lnTo>
                  <a:pt x="2171192" y="407013"/>
                </a:lnTo>
                <a:lnTo>
                  <a:pt x="2171192" y="416424"/>
                </a:lnTo>
                <a:lnTo>
                  <a:pt x="2137016" y="416424"/>
                </a:lnTo>
                <a:lnTo>
                  <a:pt x="2137016" y="446389"/>
                </a:lnTo>
                <a:lnTo>
                  <a:pt x="2176764" y="446389"/>
                </a:lnTo>
                <a:lnTo>
                  <a:pt x="2176764" y="456419"/>
                </a:lnTo>
                <a:lnTo>
                  <a:pt x="2125872" y="456419"/>
                </a:lnTo>
                <a:close/>
                <a:moveTo>
                  <a:pt x="2030622" y="370484"/>
                </a:moveTo>
                <a:lnTo>
                  <a:pt x="2052415" y="370484"/>
                </a:lnTo>
                <a:cubicBezTo>
                  <a:pt x="2058441" y="370484"/>
                  <a:pt x="2063539" y="370918"/>
                  <a:pt x="2067708" y="371785"/>
                </a:cubicBezTo>
                <a:cubicBezTo>
                  <a:pt x="2071876" y="372651"/>
                  <a:pt x="2075261" y="374075"/>
                  <a:pt x="2077861" y="376057"/>
                </a:cubicBezTo>
                <a:cubicBezTo>
                  <a:pt x="2080462" y="378038"/>
                  <a:pt x="2082340" y="380659"/>
                  <a:pt x="2083495" y="383920"/>
                </a:cubicBezTo>
                <a:cubicBezTo>
                  <a:pt x="2084651" y="387180"/>
                  <a:pt x="2085229" y="391163"/>
                  <a:pt x="2085229" y="395869"/>
                </a:cubicBezTo>
                <a:cubicBezTo>
                  <a:pt x="2085229" y="403298"/>
                  <a:pt x="2083784" y="408932"/>
                  <a:pt x="2080895" y="412771"/>
                </a:cubicBezTo>
                <a:cubicBezTo>
                  <a:pt x="2078006" y="416609"/>
                  <a:pt x="2073589" y="419189"/>
                  <a:pt x="2067646" y="420510"/>
                </a:cubicBezTo>
                <a:lnTo>
                  <a:pt x="2093401" y="456419"/>
                </a:lnTo>
                <a:lnTo>
                  <a:pt x="2080276" y="456419"/>
                </a:lnTo>
                <a:lnTo>
                  <a:pt x="2056625" y="421748"/>
                </a:lnTo>
                <a:cubicBezTo>
                  <a:pt x="2055965" y="421831"/>
                  <a:pt x="2055284" y="421872"/>
                  <a:pt x="2054582" y="421872"/>
                </a:cubicBezTo>
                <a:cubicBezTo>
                  <a:pt x="2053881" y="421872"/>
                  <a:pt x="2053158" y="421872"/>
                  <a:pt x="2052415" y="421872"/>
                </a:cubicBezTo>
                <a:lnTo>
                  <a:pt x="2041766" y="421872"/>
                </a:lnTo>
                <a:lnTo>
                  <a:pt x="2041766" y="456419"/>
                </a:lnTo>
                <a:lnTo>
                  <a:pt x="2030622" y="456419"/>
                </a:lnTo>
                <a:close/>
                <a:moveTo>
                  <a:pt x="1954422" y="370484"/>
                </a:moveTo>
                <a:lnTo>
                  <a:pt x="2002218" y="370484"/>
                </a:lnTo>
                <a:lnTo>
                  <a:pt x="2002218" y="380390"/>
                </a:lnTo>
                <a:lnTo>
                  <a:pt x="1965566" y="380390"/>
                </a:lnTo>
                <a:lnTo>
                  <a:pt x="1965566" y="407013"/>
                </a:lnTo>
                <a:lnTo>
                  <a:pt x="1999742" y="407013"/>
                </a:lnTo>
                <a:lnTo>
                  <a:pt x="1999742" y="416424"/>
                </a:lnTo>
                <a:lnTo>
                  <a:pt x="1965566" y="416424"/>
                </a:lnTo>
                <a:lnTo>
                  <a:pt x="1965566" y="446389"/>
                </a:lnTo>
                <a:lnTo>
                  <a:pt x="2005314" y="446389"/>
                </a:lnTo>
                <a:lnTo>
                  <a:pt x="2005314" y="456419"/>
                </a:lnTo>
                <a:lnTo>
                  <a:pt x="1954422" y="456419"/>
                </a:lnTo>
                <a:close/>
                <a:moveTo>
                  <a:pt x="1859172" y="370484"/>
                </a:moveTo>
                <a:lnTo>
                  <a:pt x="1870316" y="370484"/>
                </a:lnTo>
                <a:lnTo>
                  <a:pt x="1870316" y="405527"/>
                </a:lnTo>
                <a:lnTo>
                  <a:pt x="1912788" y="405527"/>
                </a:lnTo>
                <a:lnTo>
                  <a:pt x="1912788" y="370484"/>
                </a:lnTo>
                <a:lnTo>
                  <a:pt x="1924056" y="370484"/>
                </a:lnTo>
                <a:lnTo>
                  <a:pt x="1924056" y="456419"/>
                </a:lnTo>
                <a:lnTo>
                  <a:pt x="1912788" y="456419"/>
                </a:lnTo>
                <a:lnTo>
                  <a:pt x="1912788" y="414814"/>
                </a:lnTo>
                <a:lnTo>
                  <a:pt x="1870316" y="414814"/>
                </a:lnTo>
                <a:lnTo>
                  <a:pt x="1870316" y="456419"/>
                </a:lnTo>
                <a:lnTo>
                  <a:pt x="1859172" y="456419"/>
                </a:lnTo>
                <a:close/>
                <a:moveTo>
                  <a:pt x="1411497" y="370484"/>
                </a:moveTo>
                <a:lnTo>
                  <a:pt x="1422641" y="370484"/>
                </a:lnTo>
                <a:lnTo>
                  <a:pt x="1422641" y="446389"/>
                </a:lnTo>
                <a:lnTo>
                  <a:pt x="1459913" y="446389"/>
                </a:lnTo>
                <a:lnTo>
                  <a:pt x="1459913" y="456419"/>
                </a:lnTo>
                <a:lnTo>
                  <a:pt x="1411497" y="456419"/>
                </a:lnTo>
                <a:close/>
                <a:moveTo>
                  <a:pt x="1259097" y="370484"/>
                </a:moveTo>
                <a:lnTo>
                  <a:pt x="1280890" y="370484"/>
                </a:lnTo>
                <a:cubicBezTo>
                  <a:pt x="1286916" y="370484"/>
                  <a:pt x="1292014" y="370918"/>
                  <a:pt x="1296183" y="371785"/>
                </a:cubicBezTo>
                <a:cubicBezTo>
                  <a:pt x="1300351" y="372651"/>
                  <a:pt x="1303736" y="374075"/>
                  <a:pt x="1306336" y="376057"/>
                </a:cubicBezTo>
                <a:cubicBezTo>
                  <a:pt x="1308937" y="378038"/>
                  <a:pt x="1310815" y="380659"/>
                  <a:pt x="1311970" y="383920"/>
                </a:cubicBezTo>
                <a:cubicBezTo>
                  <a:pt x="1313126" y="387180"/>
                  <a:pt x="1313704" y="391163"/>
                  <a:pt x="1313704" y="395869"/>
                </a:cubicBezTo>
                <a:cubicBezTo>
                  <a:pt x="1313704" y="403298"/>
                  <a:pt x="1312259" y="408932"/>
                  <a:pt x="1309370" y="412771"/>
                </a:cubicBezTo>
                <a:cubicBezTo>
                  <a:pt x="1306481" y="416609"/>
                  <a:pt x="1302064" y="419189"/>
                  <a:pt x="1296121" y="420510"/>
                </a:cubicBezTo>
                <a:lnTo>
                  <a:pt x="1321876" y="456419"/>
                </a:lnTo>
                <a:lnTo>
                  <a:pt x="1308751" y="456419"/>
                </a:lnTo>
                <a:lnTo>
                  <a:pt x="1285100" y="421748"/>
                </a:lnTo>
                <a:cubicBezTo>
                  <a:pt x="1284440" y="421831"/>
                  <a:pt x="1283759" y="421872"/>
                  <a:pt x="1283057" y="421872"/>
                </a:cubicBezTo>
                <a:cubicBezTo>
                  <a:pt x="1282356" y="421872"/>
                  <a:pt x="1281633" y="421872"/>
                  <a:pt x="1280890" y="421872"/>
                </a:cubicBezTo>
                <a:lnTo>
                  <a:pt x="1270241" y="421872"/>
                </a:lnTo>
                <a:lnTo>
                  <a:pt x="1270241" y="456419"/>
                </a:lnTo>
                <a:lnTo>
                  <a:pt x="1259097" y="456419"/>
                </a:lnTo>
                <a:close/>
                <a:moveTo>
                  <a:pt x="1163476" y="370484"/>
                </a:moveTo>
                <a:lnTo>
                  <a:pt x="1174496" y="370484"/>
                </a:lnTo>
                <a:lnTo>
                  <a:pt x="1174496" y="426206"/>
                </a:lnTo>
                <a:cubicBezTo>
                  <a:pt x="1174496" y="430333"/>
                  <a:pt x="1174868" y="433780"/>
                  <a:pt x="1175610" y="436545"/>
                </a:cubicBezTo>
                <a:cubicBezTo>
                  <a:pt x="1176353" y="439311"/>
                  <a:pt x="1177571" y="441519"/>
                  <a:pt x="1179263" y="443170"/>
                </a:cubicBezTo>
                <a:cubicBezTo>
                  <a:pt x="1180956" y="444821"/>
                  <a:pt x="1183164" y="446018"/>
                  <a:pt x="1185888" y="446761"/>
                </a:cubicBezTo>
                <a:cubicBezTo>
                  <a:pt x="1188612" y="447504"/>
                  <a:pt x="1191955" y="447875"/>
                  <a:pt x="1195918" y="447875"/>
                </a:cubicBezTo>
                <a:cubicBezTo>
                  <a:pt x="1200045" y="447875"/>
                  <a:pt x="1203492" y="447504"/>
                  <a:pt x="1206257" y="446761"/>
                </a:cubicBezTo>
                <a:cubicBezTo>
                  <a:pt x="1209023" y="446018"/>
                  <a:pt x="1211231" y="444821"/>
                  <a:pt x="1212882" y="443170"/>
                </a:cubicBezTo>
                <a:cubicBezTo>
                  <a:pt x="1214533" y="441519"/>
                  <a:pt x="1215688" y="439311"/>
                  <a:pt x="1216349" y="436545"/>
                </a:cubicBezTo>
                <a:cubicBezTo>
                  <a:pt x="1217009" y="433780"/>
                  <a:pt x="1217339" y="430333"/>
                  <a:pt x="1217339" y="426206"/>
                </a:cubicBezTo>
                <a:lnTo>
                  <a:pt x="1217339" y="370484"/>
                </a:lnTo>
                <a:lnTo>
                  <a:pt x="1228360" y="370484"/>
                </a:lnTo>
                <a:lnTo>
                  <a:pt x="1228360" y="428682"/>
                </a:lnTo>
                <a:cubicBezTo>
                  <a:pt x="1228360" y="438836"/>
                  <a:pt x="1225636" y="446203"/>
                  <a:pt x="1220187" y="450785"/>
                </a:cubicBezTo>
                <a:cubicBezTo>
                  <a:pt x="1214739" y="455367"/>
                  <a:pt x="1206608" y="457657"/>
                  <a:pt x="1195794" y="457657"/>
                </a:cubicBezTo>
                <a:cubicBezTo>
                  <a:pt x="1184980" y="457657"/>
                  <a:pt x="1176890" y="455449"/>
                  <a:pt x="1171524" y="451033"/>
                </a:cubicBezTo>
                <a:cubicBezTo>
                  <a:pt x="1166159" y="446616"/>
                  <a:pt x="1163476" y="439166"/>
                  <a:pt x="1163476" y="428682"/>
                </a:cubicBezTo>
                <a:close/>
                <a:moveTo>
                  <a:pt x="962698" y="370484"/>
                </a:moveTo>
                <a:lnTo>
                  <a:pt x="975576" y="370484"/>
                </a:lnTo>
                <a:lnTo>
                  <a:pt x="998731" y="409366"/>
                </a:lnTo>
                <a:lnTo>
                  <a:pt x="999474" y="409366"/>
                </a:lnTo>
                <a:lnTo>
                  <a:pt x="1022506" y="370484"/>
                </a:lnTo>
                <a:lnTo>
                  <a:pt x="1034764" y="370484"/>
                </a:lnTo>
                <a:lnTo>
                  <a:pt x="1004180" y="419395"/>
                </a:lnTo>
                <a:lnTo>
                  <a:pt x="1004180" y="456419"/>
                </a:lnTo>
                <a:lnTo>
                  <a:pt x="993035" y="456419"/>
                </a:lnTo>
                <a:lnTo>
                  <a:pt x="993035" y="419519"/>
                </a:lnTo>
                <a:close/>
                <a:moveTo>
                  <a:pt x="811422" y="370484"/>
                </a:moveTo>
                <a:lnTo>
                  <a:pt x="836187" y="370484"/>
                </a:lnTo>
                <a:cubicBezTo>
                  <a:pt x="842378" y="370484"/>
                  <a:pt x="848012" y="371042"/>
                  <a:pt x="853089" y="372156"/>
                </a:cubicBezTo>
                <a:cubicBezTo>
                  <a:pt x="858166" y="373271"/>
                  <a:pt x="862521" y="375396"/>
                  <a:pt x="866153" y="378533"/>
                </a:cubicBezTo>
                <a:cubicBezTo>
                  <a:pt x="869785" y="381670"/>
                  <a:pt x="872612" y="386045"/>
                  <a:pt x="874635" y="391659"/>
                </a:cubicBezTo>
                <a:cubicBezTo>
                  <a:pt x="876657" y="397272"/>
                  <a:pt x="877669" y="404536"/>
                  <a:pt x="877669" y="413452"/>
                </a:cubicBezTo>
                <a:cubicBezTo>
                  <a:pt x="877669" y="421789"/>
                  <a:pt x="876657" y="428703"/>
                  <a:pt x="874635" y="434192"/>
                </a:cubicBezTo>
                <a:cubicBezTo>
                  <a:pt x="872612" y="439682"/>
                  <a:pt x="869785" y="444078"/>
                  <a:pt x="866153" y="447380"/>
                </a:cubicBezTo>
                <a:cubicBezTo>
                  <a:pt x="862521" y="450682"/>
                  <a:pt x="858166" y="453014"/>
                  <a:pt x="853089" y="454376"/>
                </a:cubicBezTo>
                <a:cubicBezTo>
                  <a:pt x="848012" y="455738"/>
                  <a:pt x="842378" y="456419"/>
                  <a:pt x="836187" y="456419"/>
                </a:cubicBezTo>
                <a:lnTo>
                  <a:pt x="811422" y="456419"/>
                </a:lnTo>
                <a:close/>
                <a:moveTo>
                  <a:pt x="716172" y="370484"/>
                </a:moveTo>
                <a:lnTo>
                  <a:pt x="740937" y="370484"/>
                </a:lnTo>
                <a:cubicBezTo>
                  <a:pt x="747128" y="370484"/>
                  <a:pt x="752762" y="371042"/>
                  <a:pt x="757839" y="372156"/>
                </a:cubicBezTo>
                <a:cubicBezTo>
                  <a:pt x="762916" y="373271"/>
                  <a:pt x="767271" y="375396"/>
                  <a:pt x="770903" y="378533"/>
                </a:cubicBezTo>
                <a:cubicBezTo>
                  <a:pt x="774535" y="381670"/>
                  <a:pt x="777362" y="386045"/>
                  <a:pt x="779385" y="391659"/>
                </a:cubicBezTo>
                <a:cubicBezTo>
                  <a:pt x="781407" y="397272"/>
                  <a:pt x="782419" y="404536"/>
                  <a:pt x="782419" y="413452"/>
                </a:cubicBezTo>
                <a:cubicBezTo>
                  <a:pt x="782419" y="421789"/>
                  <a:pt x="781407" y="428703"/>
                  <a:pt x="779385" y="434192"/>
                </a:cubicBezTo>
                <a:cubicBezTo>
                  <a:pt x="777362" y="439682"/>
                  <a:pt x="774535" y="444078"/>
                  <a:pt x="770903" y="447380"/>
                </a:cubicBezTo>
                <a:cubicBezTo>
                  <a:pt x="767271" y="450682"/>
                  <a:pt x="762916" y="453014"/>
                  <a:pt x="757839" y="454376"/>
                </a:cubicBezTo>
                <a:cubicBezTo>
                  <a:pt x="752762" y="455738"/>
                  <a:pt x="747128" y="456419"/>
                  <a:pt x="740937" y="456419"/>
                </a:cubicBezTo>
                <a:lnTo>
                  <a:pt x="716172" y="456419"/>
                </a:lnTo>
                <a:close/>
                <a:moveTo>
                  <a:pt x="643458" y="370484"/>
                </a:moveTo>
                <a:lnTo>
                  <a:pt x="658317" y="370484"/>
                </a:lnTo>
                <a:lnTo>
                  <a:pt x="690759" y="456419"/>
                </a:lnTo>
                <a:lnTo>
                  <a:pt x="678996" y="456419"/>
                </a:lnTo>
                <a:lnTo>
                  <a:pt x="669709" y="430787"/>
                </a:lnTo>
                <a:lnTo>
                  <a:pt x="631695" y="430787"/>
                </a:lnTo>
                <a:lnTo>
                  <a:pt x="622284" y="456419"/>
                </a:lnTo>
                <a:lnTo>
                  <a:pt x="610892" y="456419"/>
                </a:lnTo>
                <a:close/>
                <a:moveTo>
                  <a:pt x="1722269" y="369246"/>
                </a:moveTo>
                <a:cubicBezTo>
                  <a:pt x="1728378" y="369246"/>
                  <a:pt x="1733744" y="369927"/>
                  <a:pt x="1738367" y="371289"/>
                </a:cubicBezTo>
                <a:cubicBezTo>
                  <a:pt x="1742989" y="372651"/>
                  <a:pt x="1746848" y="375025"/>
                  <a:pt x="1749944" y="378409"/>
                </a:cubicBezTo>
                <a:cubicBezTo>
                  <a:pt x="1753040" y="381794"/>
                  <a:pt x="1755372" y="386313"/>
                  <a:pt x="1756940" y="391968"/>
                </a:cubicBezTo>
                <a:cubicBezTo>
                  <a:pt x="1758509" y="397623"/>
                  <a:pt x="1759293" y="404784"/>
                  <a:pt x="1759293" y="413452"/>
                </a:cubicBezTo>
                <a:cubicBezTo>
                  <a:pt x="1759293" y="422120"/>
                  <a:pt x="1758509" y="429301"/>
                  <a:pt x="1756940" y="434997"/>
                </a:cubicBezTo>
                <a:cubicBezTo>
                  <a:pt x="1755372" y="440693"/>
                  <a:pt x="1753040" y="445213"/>
                  <a:pt x="1749944" y="448556"/>
                </a:cubicBezTo>
                <a:cubicBezTo>
                  <a:pt x="1746848" y="451899"/>
                  <a:pt x="1742989" y="454252"/>
                  <a:pt x="1738367" y="455614"/>
                </a:cubicBezTo>
                <a:cubicBezTo>
                  <a:pt x="1733744" y="456976"/>
                  <a:pt x="1728378" y="457657"/>
                  <a:pt x="1722269" y="457657"/>
                </a:cubicBezTo>
                <a:cubicBezTo>
                  <a:pt x="1716161" y="457657"/>
                  <a:pt x="1710815" y="456976"/>
                  <a:pt x="1706234" y="455614"/>
                </a:cubicBezTo>
                <a:cubicBezTo>
                  <a:pt x="1701652" y="454252"/>
                  <a:pt x="1697793" y="451899"/>
                  <a:pt x="1694656" y="448556"/>
                </a:cubicBezTo>
                <a:cubicBezTo>
                  <a:pt x="1691519" y="445213"/>
                  <a:pt x="1689167" y="440693"/>
                  <a:pt x="1687598" y="434997"/>
                </a:cubicBezTo>
                <a:cubicBezTo>
                  <a:pt x="1686030" y="429301"/>
                  <a:pt x="1685246" y="422120"/>
                  <a:pt x="1685246" y="413452"/>
                </a:cubicBezTo>
                <a:cubicBezTo>
                  <a:pt x="1685246" y="404784"/>
                  <a:pt x="1686030" y="397623"/>
                  <a:pt x="1687598" y="391968"/>
                </a:cubicBezTo>
                <a:cubicBezTo>
                  <a:pt x="1689167" y="386313"/>
                  <a:pt x="1691519" y="381794"/>
                  <a:pt x="1694656" y="378409"/>
                </a:cubicBezTo>
                <a:cubicBezTo>
                  <a:pt x="1697793" y="375025"/>
                  <a:pt x="1701652" y="372651"/>
                  <a:pt x="1706234" y="371289"/>
                </a:cubicBezTo>
                <a:cubicBezTo>
                  <a:pt x="1710815" y="369927"/>
                  <a:pt x="1716161" y="369246"/>
                  <a:pt x="1722269" y="369246"/>
                </a:cubicBezTo>
                <a:close/>
                <a:moveTo>
                  <a:pt x="1631477" y="369246"/>
                </a:moveTo>
                <a:cubicBezTo>
                  <a:pt x="1633458" y="369246"/>
                  <a:pt x="1635501" y="369329"/>
                  <a:pt x="1637606" y="369494"/>
                </a:cubicBezTo>
                <a:cubicBezTo>
                  <a:pt x="1639711" y="369659"/>
                  <a:pt x="1641754" y="369886"/>
                  <a:pt x="1643736" y="370175"/>
                </a:cubicBezTo>
                <a:cubicBezTo>
                  <a:pt x="1645717" y="370464"/>
                  <a:pt x="1647595" y="370815"/>
                  <a:pt x="1649370" y="371227"/>
                </a:cubicBezTo>
                <a:cubicBezTo>
                  <a:pt x="1651145" y="371640"/>
                  <a:pt x="1652651" y="372094"/>
                  <a:pt x="1653889" y="372590"/>
                </a:cubicBezTo>
                <a:lnTo>
                  <a:pt x="1653889" y="382496"/>
                </a:lnTo>
                <a:cubicBezTo>
                  <a:pt x="1651000" y="381340"/>
                  <a:pt x="1647719" y="380473"/>
                  <a:pt x="1644045" y="379895"/>
                </a:cubicBezTo>
                <a:cubicBezTo>
                  <a:pt x="1640372" y="379317"/>
                  <a:pt x="1636347" y="379028"/>
                  <a:pt x="1631972" y="379028"/>
                </a:cubicBezTo>
                <a:cubicBezTo>
                  <a:pt x="1627184" y="379028"/>
                  <a:pt x="1622912" y="379524"/>
                  <a:pt x="1619156" y="380514"/>
                </a:cubicBezTo>
                <a:cubicBezTo>
                  <a:pt x="1615400" y="381505"/>
                  <a:pt x="1612222" y="383280"/>
                  <a:pt x="1609622" y="385839"/>
                </a:cubicBezTo>
                <a:cubicBezTo>
                  <a:pt x="1607022" y="388398"/>
                  <a:pt x="1605040" y="391906"/>
                  <a:pt x="1603678" y="396364"/>
                </a:cubicBezTo>
                <a:cubicBezTo>
                  <a:pt x="1602316" y="400822"/>
                  <a:pt x="1601635" y="406518"/>
                  <a:pt x="1601635" y="413452"/>
                </a:cubicBezTo>
                <a:cubicBezTo>
                  <a:pt x="1601635" y="420799"/>
                  <a:pt x="1602275" y="426722"/>
                  <a:pt x="1603554" y="431221"/>
                </a:cubicBezTo>
                <a:cubicBezTo>
                  <a:pt x="1604834" y="435720"/>
                  <a:pt x="1606753" y="439207"/>
                  <a:pt x="1609312" y="441684"/>
                </a:cubicBezTo>
                <a:cubicBezTo>
                  <a:pt x="1611871" y="444160"/>
                  <a:pt x="1614988" y="445832"/>
                  <a:pt x="1618661" y="446699"/>
                </a:cubicBezTo>
                <a:cubicBezTo>
                  <a:pt x="1622335" y="447566"/>
                  <a:pt x="1626607" y="447999"/>
                  <a:pt x="1631477" y="447999"/>
                </a:cubicBezTo>
                <a:cubicBezTo>
                  <a:pt x="1633458" y="447999"/>
                  <a:pt x="1635790" y="447875"/>
                  <a:pt x="1638473" y="447627"/>
                </a:cubicBezTo>
                <a:cubicBezTo>
                  <a:pt x="1641156" y="447380"/>
                  <a:pt x="1643488" y="446967"/>
                  <a:pt x="1645469" y="446389"/>
                </a:cubicBezTo>
                <a:lnTo>
                  <a:pt x="1645469" y="419767"/>
                </a:lnTo>
                <a:lnTo>
                  <a:pt x="1628258" y="419767"/>
                </a:lnTo>
                <a:lnTo>
                  <a:pt x="1628258" y="410356"/>
                </a:lnTo>
                <a:lnTo>
                  <a:pt x="1656118" y="410356"/>
                </a:lnTo>
                <a:lnTo>
                  <a:pt x="1656118" y="454066"/>
                </a:lnTo>
                <a:cubicBezTo>
                  <a:pt x="1652981" y="455057"/>
                  <a:pt x="1649246" y="455903"/>
                  <a:pt x="1644912" y="456605"/>
                </a:cubicBezTo>
                <a:cubicBezTo>
                  <a:pt x="1640578" y="457306"/>
                  <a:pt x="1635687" y="457657"/>
                  <a:pt x="1630239" y="457657"/>
                </a:cubicBezTo>
                <a:cubicBezTo>
                  <a:pt x="1623965" y="457657"/>
                  <a:pt x="1618352" y="457038"/>
                  <a:pt x="1613398" y="455800"/>
                </a:cubicBezTo>
                <a:cubicBezTo>
                  <a:pt x="1608446" y="454562"/>
                  <a:pt x="1604235" y="452312"/>
                  <a:pt x="1600768" y="449051"/>
                </a:cubicBezTo>
                <a:cubicBezTo>
                  <a:pt x="1597301" y="445791"/>
                  <a:pt x="1594639" y="441292"/>
                  <a:pt x="1592782" y="435555"/>
                </a:cubicBezTo>
                <a:cubicBezTo>
                  <a:pt x="1590924" y="429817"/>
                  <a:pt x="1589996" y="422450"/>
                  <a:pt x="1589996" y="413452"/>
                </a:cubicBezTo>
                <a:cubicBezTo>
                  <a:pt x="1589996" y="405197"/>
                  <a:pt x="1590945" y="398242"/>
                  <a:pt x="1592844" y="392587"/>
                </a:cubicBezTo>
                <a:cubicBezTo>
                  <a:pt x="1594742" y="386933"/>
                  <a:pt x="1597466" y="382372"/>
                  <a:pt x="1601016" y="378905"/>
                </a:cubicBezTo>
                <a:cubicBezTo>
                  <a:pt x="1604566" y="375437"/>
                  <a:pt x="1608920" y="372961"/>
                  <a:pt x="1614080" y="371475"/>
                </a:cubicBezTo>
                <a:cubicBezTo>
                  <a:pt x="1619239" y="369989"/>
                  <a:pt x="1625038" y="369246"/>
                  <a:pt x="1631477" y="369246"/>
                </a:cubicBezTo>
                <a:close/>
                <a:moveTo>
                  <a:pt x="1522244" y="369246"/>
                </a:moveTo>
                <a:cubicBezTo>
                  <a:pt x="1528353" y="369246"/>
                  <a:pt x="1533719" y="369927"/>
                  <a:pt x="1538342" y="371289"/>
                </a:cubicBezTo>
                <a:cubicBezTo>
                  <a:pt x="1542964" y="372651"/>
                  <a:pt x="1546824" y="375025"/>
                  <a:pt x="1549919" y="378409"/>
                </a:cubicBezTo>
                <a:cubicBezTo>
                  <a:pt x="1553015" y="381794"/>
                  <a:pt x="1555347" y="386313"/>
                  <a:pt x="1556915" y="391968"/>
                </a:cubicBezTo>
                <a:cubicBezTo>
                  <a:pt x="1558484" y="397623"/>
                  <a:pt x="1559268" y="404784"/>
                  <a:pt x="1559268" y="413452"/>
                </a:cubicBezTo>
                <a:cubicBezTo>
                  <a:pt x="1559268" y="422120"/>
                  <a:pt x="1558484" y="429301"/>
                  <a:pt x="1556915" y="434997"/>
                </a:cubicBezTo>
                <a:cubicBezTo>
                  <a:pt x="1555347" y="440693"/>
                  <a:pt x="1553015" y="445213"/>
                  <a:pt x="1549919" y="448556"/>
                </a:cubicBezTo>
                <a:cubicBezTo>
                  <a:pt x="1546824" y="451899"/>
                  <a:pt x="1542964" y="454252"/>
                  <a:pt x="1538342" y="455614"/>
                </a:cubicBezTo>
                <a:cubicBezTo>
                  <a:pt x="1533719" y="456976"/>
                  <a:pt x="1528353" y="457657"/>
                  <a:pt x="1522244" y="457657"/>
                </a:cubicBezTo>
                <a:cubicBezTo>
                  <a:pt x="1516136" y="457657"/>
                  <a:pt x="1510791" y="456976"/>
                  <a:pt x="1506209" y="455614"/>
                </a:cubicBezTo>
                <a:cubicBezTo>
                  <a:pt x="1501627" y="454252"/>
                  <a:pt x="1497768" y="451899"/>
                  <a:pt x="1494631" y="448556"/>
                </a:cubicBezTo>
                <a:cubicBezTo>
                  <a:pt x="1491494" y="445213"/>
                  <a:pt x="1489142" y="440693"/>
                  <a:pt x="1487573" y="434997"/>
                </a:cubicBezTo>
                <a:cubicBezTo>
                  <a:pt x="1486005" y="429301"/>
                  <a:pt x="1485221" y="422120"/>
                  <a:pt x="1485221" y="413452"/>
                </a:cubicBezTo>
                <a:cubicBezTo>
                  <a:pt x="1485221" y="404784"/>
                  <a:pt x="1486005" y="397623"/>
                  <a:pt x="1487573" y="391968"/>
                </a:cubicBezTo>
                <a:cubicBezTo>
                  <a:pt x="1489142" y="386313"/>
                  <a:pt x="1491494" y="381794"/>
                  <a:pt x="1494631" y="378409"/>
                </a:cubicBezTo>
                <a:cubicBezTo>
                  <a:pt x="1497768" y="375025"/>
                  <a:pt x="1501627" y="372651"/>
                  <a:pt x="1506209" y="371289"/>
                </a:cubicBezTo>
                <a:cubicBezTo>
                  <a:pt x="1510791" y="369927"/>
                  <a:pt x="1516136" y="369246"/>
                  <a:pt x="1522244" y="369246"/>
                </a:cubicBezTo>
                <a:close/>
                <a:moveTo>
                  <a:pt x="1093619" y="369246"/>
                </a:moveTo>
                <a:cubicBezTo>
                  <a:pt x="1099728" y="369246"/>
                  <a:pt x="1105094" y="369927"/>
                  <a:pt x="1109717" y="371289"/>
                </a:cubicBezTo>
                <a:cubicBezTo>
                  <a:pt x="1114339" y="372651"/>
                  <a:pt x="1118199" y="375025"/>
                  <a:pt x="1121294" y="378409"/>
                </a:cubicBezTo>
                <a:cubicBezTo>
                  <a:pt x="1124390" y="381794"/>
                  <a:pt x="1126722" y="386313"/>
                  <a:pt x="1128290" y="391968"/>
                </a:cubicBezTo>
                <a:cubicBezTo>
                  <a:pt x="1129859" y="397623"/>
                  <a:pt x="1130643" y="404784"/>
                  <a:pt x="1130643" y="413452"/>
                </a:cubicBezTo>
                <a:cubicBezTo>
                  <a:pt x="1130643" y="422120"/>
                  <a:pt x="1129859" y="429301"/>
                  <a:pt x="1128290" y="434997"/>
                </a:cubicBezTo>
                <a:cubicBezTo>
                  <a:pt x="1126722" y="440693"/>
                  <a:pt x="1124390" y="445213"/>
                  <a:pt x="1121294" y="448556"/>
                </a:cubicBezTo>
                <a:cubicBezTo>
                  <a:pt x="1118199" y="451899"/>
                  <a:pt x="1114339" y="454252"/>
                  <a:pt x="1109717" y="455614"/>
                </a:cubicBezTo>
                <a:cubicBezTo>
                  <a:pt x="1105094" y="456976"/>
                  <a:pt x="1099728" y="457657"/>
                  <a:pt x="1093619" y="457657"/>
                </a:cubicBezTo>
                <a:cubicBezTo>
                  <a:pt x="1087511" y="457657"/>
                  <a:pt x="1082165" y="456976"/>
                  <a:pt x="1077584" y="455614"/>
                </a:cubicBezTo>
                <a:cubicBezTo>
                  <a:pt x="1073002" y="454252"/>
                  <a:pt x="1069143" y="451899"/>
                  <a:pt x="1066006" y="448556"/>
                </a:cubicBezTo>
                <a:cubicBezTo>
                  <a:pt x="1062869" y="445213"/>
                  <a:pt x="1060517" y="440693"/>
                  <a:pt x="1058948" y="434997"/>
                </a:cubicBezTo>
                <a:cubicBezTo>
                  <a:pt x="1057380" y="429301"/>
                  <a:pt x="1056596" y="422120"/>
                  <a:pt x="1056596" y="413452"/>
                </a:cubicBezTo>
                <a:cubicBezTo>
                  <a:pt x="1056596" y="404784"/>
                  <a:pt x="1057380" y="397623"/>
                  <a:pt x="1058948" y="391968"/>
                </a:cubicBezTo>
                <a:cubicBezTo>
                  <a:pt x="1060517" y="386313"/>
                  <a:pt x="1062869" y="381794"/>
                  <a:pt x="1066006" y="378409"/>
                </a:cubicBezTo>
                <a:cubicBezTo>
                  <a:pt x="1069143" y="375025"/>
                  <a:pt x="1073002" y="372651"/>
                  <a:pt x="1077584" y="371289"/>
                </a:cubicBezTo>
                <a:cubicBezTo>
                  <a:pt x="1082165" y="369927"/>
                  <a:pt x="1087511" y="369246"/>
                  <a:pt x="1093619" y="369246"/>
                </a:cubicBezTo>
                <a:close/>
                <a:moveTo>
                  <a:pt x="184597" y="178247"/>
                </a:moveTo>
                <a:lnTo>
                  <a:pt x="184597" y="300640"/>
                </a:lnTo>
                <a:lnTo>
                  <a:pt x="245794" y="300641"/>
                </a:lnTo>
                <a:cubicBezTo>
                  <a:pt x="279592" y="300641"/>
                  <a:pt x="306991" y="273242"/>
                  <a:pt x="306991" y="239444"/>
                </a:cubicBezTo>
                <a:cubicBezTo>
                  <a:pt x="306991" y="205646"/>
                  <a:pt x="279592" y="178247"/>
                  <a:pt x="245794" y="178247"/>
                </a:cubicBezTo>
                <a:close/>
                <a:moveTo>
                  <a:pt x="239444" y="83694"/>
                </a:moveTo>
                <a:lnTo>
                  <a:pt x="284145" y="131523"/>
                </a:lnTo>
                <a:lnTo>
                  <a:pt x="349575" y="129312"/>
                </a:lnTo>
                <a:lnTo>
                  <a:pt x="347364" y="194742"/>
                </a:lnTo>
                <a:lnTo>
                  <a:pt x="395193" y="239444"/>
                </a:lnTo>
                <a:lnTo>
                  <a:pt x="347364" y="284145"/>
                </a:lnTo>
                <a:lnTo>
                  <a:pt x="349575" y="349575"/>
                </a:lnTo>
                <a:lnTo>
                  <a:pt x="284145" y="347364"/>
                </a:lnTo>
                <a:lnTo>
                  <a:pt x="239444" y="395193"/>
                </a:lnTo>
                <a:lnTo>
                  <a:pt x="194742" y="347364"/>
                </a:lnTo>
                <a:lnTo>
                  <a:pt x="129312" y="349575"/>
                </a:lnTo>
                <a:lnTo>
                  <a:pt x="131523" y="284145"/>
                </a:lnTo>
                <a:lnTo>
                  <a:pt x="83694" y="239444"/>
                </a:lnTo>
                <a:lnTo>
                  <a:pt x="131523" y="194742"/>
                </a:lnTo>
                <a:lnTo>
                  <a:pt x="129312" y="129312"/>
                </a:lnTo>
                <a:lnTo>
                  <a:pt x="194742" y="131523"/>
                </a:lnTo>
                <a:close/>
                <a:moveTo>
                  <a:pt x="2066246" y="48339"/>
                </a:moveTo>
                <a:cubicBezTo>
                  <a:pt x="2055476" y="48339"/>
                  <a:pt x="2046637" y="49762"/>
                  <a:pt x="2039728" y="52606"/>
                </a:cubicBezTo>
                <a:cubicBezTo>
                  <a:pt x="2032819" y="55451"/>
                  <a:pt x="2027434" y="59922"/>
                  <a:pt x="2023574" y="66018"/>
                </a:cubicBezTo>
                <a:cubicBezTo>
                  <a:pt x="2019713" y="72114"/>
                  <a:pt x="2017071" y="79988"/>
                  <a:pt x="2015649" y="89640"/>
                </a:cubicBezTo>
                <a:cubicBezTo>
                  <a:pt x="2014226" y="99292"/>
                  <a:pt x="2013515" y="110823"/>
                  <a:pt x="2013515" y="124234"/>
                </a:cubicBezTo>
                <a:cubicBezTo>
                  <a:pt x="2013515" y="138052"/>
                  <a:pt x="2014226" y="149736"/>
                  <a:pt x="2015649" y="159286"/>
                </a:cubicBezTo>
                <a:cubicBezTo>
                  <a:pt x="2017071" y="168837"/>
                  <a:pt x="2019713" y="176558"/>
                  <a:pt x="2023574" y="182451"/>
                </a:cubicBezTo>
                <a:cubicBezTo>
                  <a:pt x="2027434" y="188344"/>
                  <a:pt x="2032819" y="192662"/>
                  <a:pt x="2039728" y="195405"/>
                </a:cubicBezTo>
                <a:cubicBezTo>
                  <a:pt x="2046637" y="198148"/>
                  <a:pt x="2055476" y="199520"/>
                  <a:pt x="2066246" y="199520"/>
                </a:cubicBezTo>
                <a:cubicBezTo>
                  <a:pt x="2077015" y="199520"/>
                  <a:pt x="2085804" y="198148"/>
                  <a:pt x="2092611" y="195405"/>
                </a:cubicBezTo>
                <a:cubicBezTo>
                  <a:pt x="2099418" y="192662"/>
                  <a:pt x="2104752" y="188344"/>
                  <a:pt x="2108613" y="182451"/>
                </a:cubicBezTo>
                <a:cubicBezTo>
                  <a:pt x="2112474" y="176558"/>
                  <a:pt x="2115115" y="168837"/>
                  <a:pt x="2116538" y="159286"/>
                </a:cubicBezTo>
                <a:cubicBezTo>
                  <a:pt x="2117960" y="149736"/>
                  <a:pt x="2118671" y="138052"/>
                  <a:pt x="2118671" y="124234"/>
                </a:cubicBezTo>
                <a:cubicBezTo>
                  <a:pt x="2118671" y="110823"/>
                  <a:pt x="2117960" y="99292"/>
                  <a:pt x="2116538" y="89640"/>
                </a:cubicBezTo>
                <a:cubicBezTo>
                  <a:pt x="2115115" y="79988"/>
                  <a:pt x="2112474" y="72114"/>
                  <a:pt x="2108613" y="66018"/>
                </a:cubicBezTo>
                <a:cubicBezTo>
                  <a:pt x="2104752" y="59922"/>
                  <a:pt x="2099418" y="55451"/>
                  <a:pt x="2092611" y="52606"/>
                </a:cubicBezTo>
                <a:cubicBezTo>
                  <a:pt x="2085804" y="49762"/>
                  <a:pt x="2077015" y="48339"/>
                  <a:pt x="2066246" y="48339"/>
                </a:cubicBezTo>
                <a:close/>
                <a:moveTo>
                  <a:pt x="1561421" y="48339"/>
                </a:moveTo>
                <a:cubicBezTo>
                  <a:pt x="1550651" y="48339"/>
                  <a:pt x="1541812" y="49762"/>
                  <a:pt x="1534903" y="52606"/>
                </a:cubicBezTo>
                <a:cubicBezTo>
                  <a:pt x="1527994" y="55451"/>
                  <a:pt x="1522609" y="59922"/>
                  <a:pt x="1518749" y="66018"/>
                </a:cubicBezTo>
                <a:cubicBezTo>
                  <a:pt x="1514888" y="72114"/>
                  <a:pt x="1512246" y="79988"/>
                  <a:pt x="1510824" y="89640"/>
                </a:cubicBezTo>
                <a:cubicBezTo>
                  <a:pt x="1509401" y="99292"/>
                  <a:pt x="1508690" y="110823"/>
                  <a:pt x="1508690" y="124234"/>
                </a:cubicBezTo>
                <a:cubicBezTo>
                  <a:pt x="1508690" y="138052"/>
                  <a:pt x="1509401" y="149736"/>
                  <a:pt x="1510824" y="159286"/>
                </a:cubicBezTo>
                <a:cubicBezTo>
                  <a:pt x="1512246" y="168837"/>
                  <a:pt x="1514888" y="176558"/>
                  <a:pt x="1518749" y="182451"/>
                </a:cubicBezTo>
                <a:cubicBezTo>
                  <a:pt x="1522609" y="188344"/>
                  <a:pt x="1527994" y="192662"/>
                  <a:pt x="1534903" y="195405"/>
                </a:cubicBezTo>
                <a:cubicBezTo>
                  <a:pt x="1541812" y="198148"/>
                  <a:pt x="1550651" y="199520"/>
                  <a:pt x="1561421" y="199520"/>
                </a:cubicBezTo>
                <a:cubicBezTo>
                  <a:pt x="1572190" y="199520"/>
                  <a:pt x="1580979" y="198148"/>
                  <a:pt x="1587786" y="195405"/>
                </a:cubicBezTo>
                <a:cubicBezTo>
                  <a:pt x="1594593" y="192662"/>
                  <a:pt x="1599927" y="188344"/>
                  <a:pt x="1603788" y="182451"/>
                </a:cubicBezTo>
                <a:cubicBezTo>
                  <a:pt x="1607649" y="176558"/>
                  <a:pt x="1610290" y="168837"/>
                  <a:pt x="1611713" y="159286"/>
                </a:cubicBezTo>
                <a:cubicBezTo>
                  <a:pt x="1613135" y="149736"/>
                  <a:pt x="1613846" y="138052"/>
                  <a:pt x="1613846" y="124234"/>
                </a:cubicBezTo>
                <a:cubicBezTo>
                  <a:pt x="1613846" y="110823"/>
                  <a:pt x="1613135" y="99292"/>
                  <a:pt x="1611713" y="89640"/>
                </a:cubicBezTo>
                <a:cubicBezTo>
                  <a:pt x="1610290" y="79988"/>
                  <a:pt x="1607649" y="72114"/>
                  <a:pt x="1603788" y="66018"/>
                </a:cubicBezTo>
                <a:cubicBezTo>
                  <a:pt x="1599927" y="59922"/>
                  <a:pt x="1594593" y="55451"/>
                  <a:pt x="1587786" y="52606"/>
                </a:cubicBezTo>
                <a:cubicBezTo>
                  <a:pt x="1580979" y="49762"/>
                  <a:pt x="1572190" y="48339"/>
                  <a:pt x="1561421" y="48339"/>
                </a:cubicBezTo>
                <a:close/>
                <a:moveTo>
                  <a:pt x="239443" y="26641"/>
                </a:moveTo>
                <a:cubicBezTo>
                  <a:pt x="121915" y="26641"/>
                  <a:pt x="26640" y="121916"/>
                  <a:pt x="26640" y="239444"/>
                </a:cubicBezTo>
                <a:cubicBezTo>
                  <a:pt x="26640" y="356972"/>
                  <a:pt x="121915" y="452247"/>
                  <a:pt x="239443" y="452247"/>
                </a:cubicBezTo>
                <a:cubicBezTo>
                  <a:pt x="356971" y="452247"/>
                  <a:pt x="452246" y="356972"/>
                  <a:pt x="452246" y="239444"/>
                </a:cubicBezTo>
                <a:cubicBezTo>
                  <a:pt x="452246" y="121916"/>
                  <a:pt x="356971" y="26641"/>
                  <a:pt x="239443" y="26641"/>
                </a:cubicBezTo>
                <a:close/>
                <a:moveTo>
                  <a:pt x="1282224" y="18469"/>
                </a:moveTo>
                <a:lnTo>
                  <a:pt x="1322153" y="18469"/>
                </a:lnTo>
                <a:lnTo>
                  <a:pt x="1322153" y="194948"/>
                </a:lnTo>
                <a:lnTo>
                  <a:pt x="1409021" y="194948"/>
                </a:lnTo>
                <a:lnTo>
                  <a:pt x="1409021" y="230000"/>
                </a:lnTo>
                <a:lnTo>
                  <a:pt x="1282224" y="230000"/>
                </a:lnTo>
                <a:close/>
                <a:moveTo>
                  <a:pt x="1082199" y="18469"/>
                </a:moveTo>
                <a:lnTo>
                  <a:pt x="1207472" y="18469"/>
                </a:lnTo>
                <a:lnTo>
                  <a:pt x="1207472" y="53216"/>
                </a:lnTo>
                <a:lnTo>
                  <a:pt x="1122128" y="53216"/>
                </a:lnTo>
                <a:lnTo>
                  <a:pt x="1122128" y="104422"/>
                </a:lnTo>
                <a:lnTo>
                  <a:pt x="1201376" y="104422"/>
                </a:lnTo>
                <a:lnTo>
                  <a:pt x="1201376" y="137646"/>
                </a:lnTo>
                <a:lnTo>
                  <a:pt x="1122128" y="137646"/>
                </a:lnTo>
                <a:lnTo>
                  <a:pt x="1122128" y="194948"/>
                </a:lnTo>
                <a:lnTo>
                  <a:pt x="1212958" y="194948"/>
                </a:lnTo>
                <a:lnTo>
                  <a:pt x="1212958" y="230000"/>
                </a:lnTo>
                <a:lnTo>
                  <a:pt x="1082199" y="230000"/>
                </a:lnTo>
                <a:close/>
                <a:moveTo>
                  <a:pt x="825024" y="18469"/>
                </a:moveTo>
                <a:lnTo>
                  <a:pt x="864953" y="18469"/>
                </a:lnTo>
                <a:lnTo>
                  <a:pt x="864953" y="100155"/>
                </a:lnTo>
                <a:lnTo>
                  <a:pt x="955478" y="100155"/>
                </a:lnTo>
                <a:lnTo>
                  <a:pt x="955478" y="18469"/>
                </a:lnTo>
                <a:lnTo>
                  <a:pt x="995407" y="18469"/>
                </a:lnTo>
                <a:lnTo>
                  <a:pt x="995407" y="230000"/>
                </a:lnTo>
                <a:lnTo>
                  <a:pt x="955478" y="230000"/>
                </a:lnTo>
                <a:lnTo>
                  <a:pt x="955478" y="133378"/>
                </a:lnTo>
                <a:lnTo>
                  <a:pt x="864953" y="133378"/>
                </a:lnTo>
                <a:lnTo>
                  <a:pt x="864953" y="230000"/>
                </a:lnTo>
                <a:lnTo>
                  <a:pt x="825024" y="230000"/>
                </a:lnTo>
                <a:close/>
                <a:moveTo>
                  <a:pt x="615017" y="18469"/>
                </a:moveTo>
                <a:lnTo>
                  <a:pt x="769855" y="18469"/>
                </a:lnTo>
                <a:lnTo>
                  <a:pt x="769855" y="53521"/>
                </a:lnTo>
                <a:lnTo>
                  <a:pt x="712248" y="53521"/>
                </a:lnTo>
                <a:lnTo>
                  <a:pt x="712248" y="230000"/>
                </a:lnTo>
                <a:lnTo>
                  <a:pt x="672319" y="230000"/>
                </a:lnTo>
                <a:lnTo>
                  <a:pt x="672319" y="53521"/>
                </a:lnTo>
                <a:lnTo>
                  <a:pt x="615017" y="53521"/>
                </a:lnTo>
                <a:close/>
                <a:moveTo>
                  <a:pt x="2066246" y="15421"/>
                </a:moveTo>
                <a:cubicBezTo>
                  <a:pt x="2081486" y="15421"/>
                  <a:pt x="2094948" y="17097"/>
                  <a:pt x="2106632" y="20450"/>
                </a:cubicBezTo>
                <a:cubicBezTo>
                  <a:pt x="2118316" y="23803"/>
                  <a:pt x="2128171" y="29594"/>
                  <a:pt x="2136197" y="37824"/>
                </a:cubicBezTo>
                <a:cubicBezTo>
                  <a:pt x="2144224" y="46053"/>
                  <a:pt x="2150269" y="57178"/>
                  <a:pt x="2154333" y="71199"/>
                </a:cubicBezTo>
                <a:cubicBezTo>
                  <a:pt x="2158397" y="85220"/>
                  <a:pt x="2160429" y="102898"/>
                  <a:pt x="2160429" y="124234"/>
                </a:cubicBezTo>
                <a:cubicBezTo>
                  <a:pt x="2160429" y="145774"/>
                  <a:pt x="2158397" y="163554"/>
                  <a:pt x="2154333" y="177574"/>
                </a:cubicBezTo>
                <a:cubicBezTo>
                  <a:pt x="2150269" y="191595"/>
                  <a:pt x="2144224" y="202720"/>
                  <a:pt x="2136197" y="210950"/>
                </a:cubicBezTo>
                <a:cubicBezTo>
                  <a:pt x="2128171" y="219180"/>
                  <a:pt x="2118316" y="224920"/>
                  <a:pt x="2106632" y="228171"/>
                </a:cubicBezTo>
                <a:cubicBezTo>
                  <a:pt x="2094948" y="231422"/>
                  <a:pt x="2081486" y="233048"/>
                  <a:pt x="2066246" y="233048"/>
                </a:cubicBezTo>
                <a:cubicBezTo>
                  <a:pt x="2051006" y="233048"/>
                  <a:pt x="2037493" y="231422"/>
                  <a:pt x="2025707" y="228171"/>
                </a:cubicBezTo>
                <a:cubicBezTo>
                  <a:pt x="2013922" y="224920"/>
                  <a:pt x="2004066" y="219180"/>
                  <a:pt x="1996142" y="210950"/>
                </a:cubicBezTo>
                <a:cubicBezTo>
                  <a:pt x="1988217" y="202720"/>
                  <a:pt x="1982172" y="191595"/>
                  <a:pt x="1978006" y="177574"/>
                </a:cubicBezTo>
                <a:cubicBezTo>
                  <a:pt x="1973840" y="163554"/>
                  <a:pt x="1971758" y="145774"/>
                  <a:pt x="1971758" y="124234"/>
                </a:cubicBezTo>
                <a:cubicBezTo>
                  <a:pt x="1971758" y="102898"/>
                  <a:pt x="1973840" y="85220"/>
                  <a:pt x="1978006" y="71199"/>
                </a:cubicBezTo>
                <a:cubicBezTo>
                  <a:pt x="1982172" y="57178"/>
                  <a:pt x="1988217" y="46053"/>
                  <a:pt x="1996142" y="37824"/>
                </a:cubicBezTo>
                <a:cubicBezTo>
                  <a:pt x="2004066" y="29594"/>
                  <a:pt x="2013922" y="23803"/>
                  <a:pt x="2025707" y="20450"/>
                </a:cubicBezTo>
                <a:cubicBezTo>
                  <a:pt x="2037493" y="17097"/>
                  <a:pt x="2051006" y="15421"/>
                  <a:pt x="2066246" y="15421"/>
                </a:cubicBezTo>
                <a:close/>
                <a:moveTo>
                  <a:pt x="1838179" y="15421"/>
                </a:moveTo>
                <a:cubicBezTo>
                  <a:pt x="1843056" y="15421"/>
                  <a:pt x="1848136" y="15624"/>
                  <a:pt x="1853419" y="16030"/>
                </a:cubicBezTo>
                <a:cubicBezTo>
                  <a:pt x="1858702" y="16437"/>
                  <a:pt x="1863884" y="16945"/>
                  <a:pt x="1868964" y="17554"/>
                </a:cubicBezTo>
                <a:cubicBezTo>
                  <a:pt x="1874044" y="18164"/>
                  <a:pt x="1878768" y="18926"/>
                  <a:pt x="1883137" y="19840"/>
                </a:cubicBezTo>
                <a:cubicBezTo>
                  <a:pt x="1887506" y="20755"/>
                  <a:pt x="1891214" y="21822"/>
                  <a:pt x="1894262" y="23041"/>
                </a:cubicBezTo>
                <a:lnTo>
                  <a:pt x="1894262" y="58398"/>
                </a:lnTo>
                <a:cubicBezTo>
                  <a:pt x="1886541" y="55553"/>
                  <a:pt x="1878159" y="53419"/>
                  <a:pt x="1869116" y="51997"/>
                </a:cubicBezTo>
                <a:cubicBezTo>
                  <a:pt x="1860074" y="50574"/>
                  <a:pt x="1850676" y="49863"/>
                  <a:pt x="1840922" y="49863"/>
                </a:cubicBezTo>
                <a:cubicBezTo>
                  <a:pt x="1830153" y="49863"/>
                  <a:pt x="1820755" y="50981"/>
                  <a:pt x="1812728" y="53216"/>
                </a:cubicBezTo>
                <a:cubicBezTo>
                  <a:pt x="1804702" y="55451"/>
                  <a:pt x="1797996" y="59414"/>
                  <a:pt x="1792611" y="65103"/>
                </a:cubicBezTo>
                <a:cubicBezTo>
                  <a:pt x="1787227" y="70793"/>
                  <a:pt x="1783213" y="78413"/>
                  <a:pt x="1780572" y="87963"/>
                </a:cubicBezTo>
                <a:cubicBezTo>
                  <a:pt x="1777930" y="97514"/>
                  <a:pt x="1776609" y="109604"/>
                  <a:pt x="1776609" y="124234"/>
                </a:cubicBezTo>
                <a:cubicBezTo>
                  <a:pt x="1776609" y="139678"/>
                  <a:pt x="1777829" y="152276"/>
                  <a:pt x="1780267" y="162030"/>
                </a:cubicBezTo>
                <a:cubicBezTo>
                  <a:pt x="1782705" y="171783"/>
                  <a:pt x="1786465" y="179403"/>
                  <a:pt x="1791545" y="184890"/>
                </a:cubicBezTo>
                <a:cubicBezTo>
                  <a:pt x="1796625" y="190376"/>
                  <a:pt x="1803076" y="194135"/>
                  <a:pt x="1810899" y="196167"/>
                </a:cubicBezTo>
                <a:cubicBezTo>
                  <a:pt x="1818723" y="198199"/>
                  <a:pt x="1828121" y="199215"/>
                  <a:pt x="1839093" y="199215"/>
                </a:cubicBezTo>
                <a:cubicBezTo>
                  <a:pt x="1843767" y="199215"/>
                  <a:pt x="1848390" y="199063"/>
                  <a:pt x="1852962" y="198758"/>
                </a:cubicBezTo>
                <a:cubicBezTo>
                  <a:pt x="1857534" y="198453"/>
                  <a:pt x="1861750" y="197793"/>
                  <a:pt x="1865611" y="196777"/>
                </a:cubicBezTo>
                <a:lnTo>
                  <a:pt x="1865611" y="144351"/>
                </a:lnTo>
                <a:lnTo>
                  <a:pt x="1827511" y="144351"/>
                </a:lnTo>
                <a:lnTo>
                  <a:pt x="1827511" y="110823"/>
                </a:lnTo>
                <a:lnTo>
                  <a:pt x="1903101" y="110823"/>
                </a:lnTo>
                <a:lnTo>
                  <a:pt x="1903101" y="223904"/>
                </a:lnTo>
                <a:cubicBezTo>
                  <a:pt x="1895177" y="226342"/>
                  <a:pt x="1885321" y="228476"/>
                  <a:pt x="1873536" y="230305"/>
                </a:cubicBezTo>
                <a:cubicBezTo>
                  <a:pt x="1861750" y="232134"/>
                  <a:pt x="1849253" y="233048"/>
                  <a:pt x="1836045" y="233048"/>
                </a:cubicBezTo>
                <a:cubicBezTo>
                  <a:pt x="1819993" y="233048"/>
                  <a:pt x="1805667" y="231524"/>
                  <a:pt x="1793069" y="228476"/>
                </a:cubicBezTo>
                <a:cubicBezTo>
                  <a:pt x="1780470" y="225428"/>
                  <a:pt x="1769751" y="219891"/>
                  <a:pt x="1760912" y="211864"/>
                </a:cubicBezTo>
                <a:cubicBezTo>
                  <a:pt x="1752073" y="203838"/>
                  <a:pt x="1745317" y="192764"/>
                  <a:pt x="1740643" y="178641"/>
                </a:cubicBezTo>
                <a:cubicBezTo>
                  <a:pt x="1735969" y="164519"/>
                  <a:pt x="1733633" y="146383"/>
                  <a:pt x="1733633" y="124234"/>
                </a:cubicBezTo>
                <a:cubicBezTo>
                  <a:pt x="1733633" y="103914"/>
                  <a:pt x="1736020" y="86795"/>
                  <a:pt x="1740795" y="72876"/>
                </a:cubicBezTo>
                <a:cubicBezTo>
                  <a:pt x="1745571" y="58956"/>
                  <a:pt x="1752479" y="47730"/>
                  <a:pt x="1761522" y="39195"/>
                </a:cubicBezTo>
                <a:cubicBezTo>
                  <a:pt x="1770564" y="30661"/>
                  <a:pt x="1781537" y="24565"/>
                  <a:pt x="1794440" y="20907"/>
                </a:cubicBezTo>
                <a:cubicBezTo>
                  <a:pt x="1807343" y="17250"/>
                  <a:pt x="1821923" y="15421"/>
                  <a:pt x="1838179" y="15421"/>
                </a:cubicBezTo>
                <a:close/>
                <a:moveTo>
                  <a:pt x="1561421" y="15421"/>
                </a:moveTo>
                <a:cubicBezTo>
                  <a:pt x="1576661" y="15421"/>
                  <a:pt x="1590123" y="17097"/>
                  <a:pt x="1601807" y="20450"/>
                </a:cubicBezTo>
                <a:cubicBezTo>
                  <a:pt x="1613491" y="23803"/>
                  <a:pt x="1623346" y="29594"/>
                  <a:pt x="1631372" y="37824"/>
                </a:cubicBezTo>
                <a:cubicBezTo>
                  <a:pt x="1639399" y="46053"/>
                  <a:pt x="1645444" y="57178"/>
                  <a:pt x="1649508" y="71199"/>
                </a:cubicBezTo>
                <a:cubicBezTo>
                  <a:pt x="1653572" y="85220"/>
                  <a:pt x="1655604" y="102898"/>
                  <a:pt x="1655604" y="124234"/>
                </a:cubicBezTo>
                <a:cubicBezTo>
                  <a:pt x="1655604" y="145774"/>
                  <a:pt x="1653572" y="163554"/>
                  <a:pt x="1649508" y="177574"/>
                </a:cubicBezTo>
                <a:cubicBezTo>
                  <a:pt x="1645444" y="191595"/>
                  <a:pt x="1639399" y="202720"/>
                  <a:pt x="1631372" y="210950"/>
                </a:cubicBezTo>
                <a:cubicBezTo>
                  <a:pt x="1623346" y="219180"/>
                  <a:pt x="1613491" y="224920"/>
                  <a:pt x="1601807" y="228171"/>
                </a:cubicBezTo>
                <a:cubicBezTo>
                  <a:pt x="1590123" y="231422"/>
                  <a:pt x="1576661" y="233048"/>
                  <a:pt x="1561421" y="233048"/>
                </a:cubicBezTo>
                <a:cubicBezTo>
                  <a:pt x="1546181" y="233048"/>
                  <a:pt x="1532668" y="231422"/>
                  <a:pt x="1520882" y="228171"/>
                </a:cubicBezTo>
                <a:cubicBezTo>
                  <a:pt x="1509097" y="224920"/>
                  <a:pt x="1499241" y="219180"/>
                  <a:pt x="1491317" y="210950"/>
                </a:cubicBezTo>
                <a:cubicBezTo>
                  <a:pt x="1483392" y="202720"/>
                  <a:pt x="1477347" y="191595"/>
                  <a:pt x="1473181" y="177574"/>
                </a:cubicBezTo>
                <a:cubicBezTo>
                  <a:pt x="1469015" y="163554"/>
                  <a:pt x="1466933" y="145774"/>
                  <a:pt x="1466933" y="124234"/>
                </a:cubicBezTo>
                <a:cubicBezTo>
                  <a:pt x="1466933" y="102898"/>
                  <a:pt x="1469015" y="85220"/>
                  <a:pt x="1473181" y="71199"/>
                </a:cubicBezTo>
                <a:cubicBezTo>
                  <a:pt x="1477347" y="57178"/>
                  <a:pt x="1483392" y="46053"/>
                  <a:pt x="1491317" y="37824"/>
                </a:cubicBezTo>
                <a:cubicBezTo>
                  <a:pt x="1499241" y="29594"/>
                  <a:pt x="1509097" y="23803"/>
                  <a:pt x="1520882" y="20450"/>
                </a:cubicBezTo>
                <a:cubicBezTo>
                  <a:pt x="1532668" y="17097"/>
                  <a:pt x="1546181" y="15421"/>
                  <a:pt x="1561421" y="15421"/>
                </a:cubicBezTo>
                <a:close/>
                <a:moveTo>
                  <a:pt x="239444" y="0"/>
                </a:moveTo>
                <a:cubicBezTo>
                  <a:pt x="371685" y="0"/>
                  <a:pt x="478888" y="107203"/>
                  <a:pt x="478888" y="239444"/>
                </a:cubicBezTo>
                <a:cubicBezTo>
                  <a:pt x="478888" y="371685"/>
                  <a:pt x="371685" y="478888"/>
                  <a:pt x="239444" y="478888"/>
                </a:cubicBezTo>
                <a:cubicBezTo>
                  <a:pt x="107203" y="478888"/>
                  <a:pt x="0" y="371685"/>
                  <a:pt x="0" y="239444"/>
                </a:cubicBezTo>
                <a:cubicBezTo>
                  <a:pt x="0" y="107203"/>
                  <a:pt x="107203" y="0"/>
                  <a:pt x="23944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280855010"/>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文-04">
    <p:spTree>
      <p:nvGrpSpPr>
        <p:cNvPr id="1" name=""/>
        <p:cNvGrpSpPr/>
        <p:nvPr/>
      </p:nvGrpSpPr>
      <p:grpSpPr>
        <a:xfrm>
          <a:off x="0" y="0"/>
          <a:ext cx="0" cy="0"/>
          <a:chOff x="0" y="0"/>
          <a:chExt cx="0" cy="0"/>
        </a:xfrm>
      </p:grpSpPr>
      <p:sp>
        <p:nvSpPr>
          <p:cNvPr id="51" name="矩形 50">
            <a:extLst>
              <a:ext uri="{FF2B5EF4-FFF2-40B4-BE49-F238E27FC236}">
                <a16:creationId xmlns:a16="http://schemas.microsoft.com/office/drawing/2014/main" id="{989EF782-C727-4B06-8DA7-CC0B67E48210}"/>
              </a:ext>
            </a:extLst>
          </p:cNvPr>
          <p:cNvSpPr/>
          <p:nvPr userDrawn="1"/>
        </p:nvSpPr>
        <p:spPr>
          <a:xfrm>
            <a:off x="0" y="6570000"/>
            <a:ext cx="12192000" cy="288000"/>
          </a:xfrm>
          <a:prstGeom prst="rect">
            <a:avLst/>
          </a:prstGeom>
          <a:gradFill>
            <a:gsLst>
              <a:gs pos="0">
                <a:schemeClr val="accent1"/>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R" panose="00020600040101010101" pitchFamily="18" charset="-122"/>
            </a:endParaRPr>
          </a:p>
        </p:txBody>
      </p:sp>
      <p:cxnSp>
        <p:nvCxnSpPr>
          <p:cNvPr id="6" name="直接连接符 5">
            <a:extLst>
              <a:ext uri="{FF2B5EF4-FFF2-40B4-BE49-F238E27FC236}">
                <a16:creationId xmlns:a16="http://schemas.microsoft.com/office/drawing/2014/main" id="{7CBF2DD9-8775-4BBA-B02F-7313C992FECE}"/>
              </a:ext>
            </a:extLst>
          </p:cNvPr>
          <p:cNvCxnSpPr>
            <a:cxnSpLocks/>
          </p:cNvCxnSpPr>
          <p:nvPr userDrawn="1"/>
        </p:nvCxnSpPr>
        <p:spPr>
          <a:xfrm>
            <a:off x="660400" y="817563"/>
            <a:ext cx="108585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灯片编号占位符 3">
            <a:extLst>
              <a:ext uri="{FF2B5EF4-FFF2-40B4-BE49-F238E27FC236}">
                <a16:creationId xmlns:a16="http://schemas.microsoft.com/office/drawing/2014/main" id="{E7FEBF59-6C30-4635-BE70-BF65470DF9DC}"/>
              </a:ext>
            </a:extLst>
          </p:cNvPr>
          <p:cNvSpPr>
            <a:spLocks noGrp="1"/>
          </p:cNvSpPr>
          <p:nvPr userDrawn="1">
            <p:ph type="sldNum" sz="quarter" idx="12"/>
          </p:nvPr>
        </p:nvSpPr>
        <p:spPr>
          <a:xfrm>
            <a:off x="8879028" y="6524196"/>
            <a:ext cx="2743200" cy="365125"/>
          </a:xfrm>
        </p:spPr>
        <p:txBody>
          <a:bodyPr/>
          <a:lstStyle>
            <a:lvl1pPr>
              <a:defRPr sz="1000">
                <a:solidFill>
                  <a:schemeClr val="accent5">
                    <a:lumMod val="20000"/>
                    <a:lumOff val="80000"/>
                  </a:schemeClr>
                </a:solidFill>
                <a:latin typeface="阿里巴巴普惠体 R" panose="00020600040101010101" pitchFamily="18" charset="-122"/>
              </a:defRPr>
            </a:lvl1pPr>
          </a:lstStyle>
          <a:p>
            <a:fld id="{75AA9096-2E4D-442F-BCF0-AA35F007B576}" type="slidenum">
              <a:rPr lang="zh-CN" altLang="en-US" smtClean="0"/>
              <a:pPr/>
              <a:t>‹#›</a:t>
            </a:fld>
            <a:endParaRPr lang="zh-CN" altLang="en-US" dirty="0"/>
          </a:p>
        </p:txBody>
      </p:sp>
      <p:sp>
        <p:nvSpPr>
          <p:cNvPr id="52" name="椭圆 51">
            <a:extLst>
              <a:ext uri="{FF2B5EF4-FFF2-40B4-BE49-F238E27FC236}">
                <a16:creationId xmlns:a16="http://schemas.microsoft.com/office/drawing/2014/main" id="{9BFCAD04-6F58-44AA-89E9-405C370DBBB6}"/>
              </a:ext>
            </a:extLst>
          </p:cNvPr>
          <p:cNvSpPr/>
          <p:nvPr userDrawn="1"/>
        </p:nvSpPr>
        <p:spPr>
          <a:xfrm>
            <a:off x="307394" y="147389"/>
            <a:ext cx="594613" cy="594613"/>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R" panose="00020600040101010101" pitchFamily="18" charset="-122"/>
            </a:endParaRPr>
          </a:p>
        </p:txBody>
      </p:sp>
      <p:sp>
        <p:nvSpPr>
          <p:cNvPr id="54" name="标题 53">
            <a:extLst>
              <a:ext uri="{FF2B5EF4-FFF2-40B4-BE49-F238E27FC236}">
                <a16:creationId xmlns:a16="http://schemas.microsoft.com/office/drawing/2014/main" id="{5C8CB8A6-E4C9-4CB3-AA58-D970F712EBA4}"/>
              </a:ext>
            </a:extLst>
          </p:cNvPr>
          <p:cNvSpPr>
            <a:spLocks noGrp="1"/>
          </p:cNvSpPr>
          <p:nvPr userDrawn="1">
            <p:ph type="title" hasCustomPrompt="1"/>
          </p:nvPr>
        </p:nvSpPr>
        <p:spPr>
          <a:xfrm>
            <a:off x="590229" y="203792"/>
            <a:ext cx="7282912" cy="523220"/>
          </a:xfrm>
        </p:spPr>
        <p:txBody>
          <a:bodyPr bIns="0" anchor="b" anchorCtr="0">
            <a:normAutofit/>
          </a:bodyPr>
          <a:lstStyle>
            <a:lvl1pPr>
              <a:defRPr lang="zh-CN" altLang="en-US" sz="2800" b="1" kern="1200" spc="100" baseline="0" dirty="0">
                <a:solidFill>
                  <a:schemeClr val="tx2">
                    <a:lumMod val="50000"/>
                  </a:schemeClr>
                </a:solidFill>
                <a:latin typeface="+mj-ea"/>
                <a:ea typeface="+mj-ea"/>
                <a:cs typeface="+mn-cs"/>
              </a:defRPr>
            </a:lvl1pPr>
          </a:lstStyle>
          <a:p>
            <a:r>
              <a:rPr lang="zh-CN" altLang="en-US" dirty="0"/>
              <a:t>单击此处输入标题</a:t>
            </a:r>
          </a:p>
        </p:txBody>
      </p:sp>
      <p:sp>
        <p:nvSpPr>
          <p:cNvPr id="53" name="í$líḑé">
            <a:extLst>
              <a:ext uri="{FF2B5EF4-FFF2-40B4-BE49-F238E27FC236}">
                <a16:creationId xmlns:a16="http://schemas.microsoft.com/office/drawing/2014/main" id="{A0F52974-9DAD-4D90-97F1-7F5C55D8527B}"/>
              </a:ext>
            </a:extLst>
          </p:cNvPr>
          <p:cNvSpPr/>
          <p:nvPr userDrawn="1"/>
        </p:nvSpPr>
        <p:spPr bwMode="auto">
          <a:xfrm>
            <a:off x="1180545" y="2151500"/>
            <a:ext cx="4259651" cy="2868154"/>
          </a:xfrm>
          <a:custGeom>
            <a:avLst/>
            <a:gdLst>
              <a:gd name="T0" fmla="*/ 1203 w 1203"/>
              <a:gd name="T1" fmla="*/ 773 h 810"/>
              <a:gd name="T2" fmla="*/ 1176 w 1203"/>
              <a:gd name="T3" fmla="*/ 810 h 810"/>
              <a:gd name="T4" fmla="*/ 28 w 1203"/>
              <a:gd name="T5" fmla="*/ 810 h 810"/>
              <a:gd name="T6" fmla="*/ 0 w 1203"/>
              <a:gd name="T7" fmla="*/ 773 h 810"/>
              <a:gd name="T8" fmla="*/ 0 w 1203"/>
              <a:gd name="T9" fmla="*/ 37 h 810"/>
              <a:gd name="T10" fmla="*/ 28 w 1203"/>
              <a:gd name="T11" fmla="*/ 0 h 810"/>
              <a:gd name="T12" fmla="*/ 1176 w 1203"/>
              <a:gd name="T13" fmla="*/ 0 h 810"/>
              <a:gd name="T14" fmla="*/ 1203 w 1203"/>
              <a:gd name="T15" fmla="*/ 37 h 810"/>
              <a:gd name="T16" fmla="*/ 1203 w 1203"/>
              <a:gd name="T17" fmla="*/ 773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3" h="810">
                <a:moveTo>
                  <a:pt x="1203" y="773"/>
                </a:moveTo>
                <a:cubicBezTo>
                  <a:pt x="1203" y="794"/>
                  <a:pt x="1191" y="810"/>
                  <a:pt x="1176" y="810"/>
                </a:cubicBezTo>
                <a:cubicBezTo>
                  <a:pt x="28" y="810"/>
                  <a:pt x="28" y="810"/>
                  <a:pt x="28" y="810"/>
                </a:cubicBezTo>
                <a:cubicBezTo>
                  <a:pt x="12" y="810"/>
                  <a:pt x="0" y="794"/>
                  <a:pt x="0" y="773"/>
                </a:cubicBezTo>
                <a:cubicBezTo>
                  <a:pt x="0" y="37"/>
                  <a:pt x="0" y="37"/>
                  <a:pt x="0" y="37"/>
                </a:cubicBezTo>
                <a:cubicBezTo>
                  <a:pt x="0" y="16"/>
                  <a:pt x="12" y="0"/>
                  <a:pt x="28" y="0"/>
                </a:cubicBezTo>
                <a:cubicBezTo>
                  <a:pt x="1176" y="0"/>
                  <a:pt x="1176" y="0"/>
                  <a:pt x="1176" y="0"/>
                </a:cubicBezTo>
                <a:cubicBezTo>
                  <a:pt x="1191" y="0"/>
                  <a:pt x="1203" y="16"/>
                  <a:pt x="1203" y="37"/>
                </a:cubicBezTo>
                <a:lnTo>
                  <a:pt x="1203" y="773"/>
                </a:lnTo>
                <a:close/>
              </a:path>
            </a:pathLst>
          </a:custGeom>
          <a:solidFill>
            <a:schemeClr val="tx1">
              <a:lumMod val="85000"/>
              <a:lumOff val="15000"/>
            </a:schemeClr>
          </a:solidFill>
          <a:ln>
            <a:noFill/>
          </a:ln>
        </p:spPr>
        <p:txBody>
          <a:bodyPr wrap="square" lIns="91440" tIns="45720" rIns="91440" bIns="45720" anchor="ctr">
            <a:normAutofit/>
          </a:bodyPr>
          <a:lstStyle/>
          <a:p>
            <a:pPr algn="ctr"/>
            <a:endParaRPr dirty="0">
              <a:latin typeface="阿里巴巴普惠体 R" panose="00020600040101010101" pitchFamily="18" charset="-122"/>
            </a:endParaRPr>
          </a:p>
        </p:txBody>
      </p:sp>
      <p:sp>
        <p:nvSpPr>
          <p:cNvPr id="58" name="íṣlîḓé">
            <a:extLst>
              <a:ext uri="{FF2B5EF4-FFF2-40B4-BE49-F238E27FC236}">
                <a16:creationId xmlns:a16="http://schemas.microsoft.com/office/drawing/2014/main" id="{1DFE8600-0515-41AE-BC77-6547E7683F01}"/>
              </a:ext>
            </a:extLst>
          </p:cNvPr>
          <p:cNvSpPr/>
          <p:nvPr userDrawn="1"/>
        </p:nvSpPr>
        <p:spPr bwMode="auto">
          <a:xfrm>
            <a:off x="419224" y="5041796"/>
            <a:ext cx="5746526" cy="141364"/>
          </a:xfrm>
          <a:custGeom>
            <a:avLst/>
            <a:gdLst>
              <a:gd name="T0" fmla="*/ 10 w 1623"/>
              <a:gd name="T1" fmla="*/ 6 h 40"/>
              <a:gd name="T2" fmla="*/ 71 w 1623"/>
              <a:gd name="T3" fmla="*/ 40 h 40"/>
              <a:gd name="T4" fmla="*/ 1560 w 1623"/>
              <a:gd name="T5" fmla="*/ 40 h 40"/>
              <a:gd name="T6" fmla="*/ 1623 w 1623"/>
              <a:gd name="T7" fmla="*/ 13 h 40"/>
              <a:gd name="T8" fmla="*/ 1623 w 1623"/>
              <a:gd name="T9" fmla="*/ 0 h 40"/>
              <a:gd name="T10" fmla="*/ 10 w 1623"/>
              <a:gd name="T11" fmla="*/ 6 h 40"/>
            </a:gdLst>
            <a:ahLst/>
            <a:cxnLst>
              <a:cxn ang="0">
                <a:pos x="T0" y="T1"/>
              </a:cxn>
              <a:cxn ang="0">
                <a:pos x="T2" y="T3"/>
              </a:cxn>
              <a:cxn ang="0">
                <a:pos x="T4" y="T5"/>
              </a:cxn>
              <a:cxn ang="0">
                <a:pos x="T6" y="T7"/>
              </a:cxn>
              <a:cxn ang="0">
                <a:pos x="T8" y="T9"/>
              </a:cxn>
              <a:cxn ang="0">
                <a:pos x="T10" y="T11"/>
              </a:cxn>
            </a:cxnLst>
            <a:rect l="0" t="0" r="r" b="b"/>
            <a:pathLst>
              <a:path w="1623" h="40">
                <a:moveTo>
                  <a:pt x="10" y="6"/>
                </a:moveTo>
                <a:cubicBezTo>
                  <a:pt x="10" y="6"/>
                  <a:pt x="0" y="24"/>
                  <a:pt x="71" y="40"/>
                </a:cubicBezTo>
                <a:cubicBezTo>
                  <a:pt x="1560" y="40"/>
                  <a:pt x="1560" y="40"/>
                  <a:pt x="1560" y="40"/>
                </a:cubicBezTo>
                <a:cubicBezTo>
                  <a:pt x="1560" y="40"/>
                  <a:pt x="1610" y="37"/>
                  <a:pt x="1623" y="13"/>
                </a:cubicBezTo>
                <a:cubicBezTo>
                  <a:pt x="1623" y="0"/>
                  <a:pt x="1623" y="0"/>
                  <a:pt x="1623" y="0"/>
                </a:cubicBezTo>
                <a:lnTo>
                  <a:pt x="10" y="6"/>
                </a:lnTo>
                <a:close/>
              </a:path>
            </a:pathLst>
          </a:custGeom>
          <a:solidFill>
            <a:schemeClr val="tx1">
              <a:lumMod val="65000"/>
              <a:lumOff val="35000"/>
            </a:schemeClr>
          </a:solidFill>
          <a:ln>
            <a:noFill/>
          </a:ln>
        </p:spPr>
        <p:txBody>
          <a:bodyPr wrap="square" lIns="91440" tIns="45720" rIns="91440" bIns="45720" anchor="ctr">
            <a:normAutofit fontScale="25000" lnSpcReduction="20000"/>
          </a:bodyPr>
          <a:lstStyle/>
          <a:p>
            <a:pPr algn="ctr"/>
            <a:endParaRPr dirty="0">
              <a:latin typeface="阿里巴巴普惠体 R" panose="00020600040101010101" pitchFamily="18" charset="-122"/>
            </a:endParaRPr>
          </a:p>
        </p:txBody>
      </p:sp>
      <p:sp>
        <p:nvSpPr>
          <p:cNvPr id="59" name="íŝ1íďê">
            <a:extLst>
              <a:ext uri="{FF2B5EF4-FFF2-40B4-BE49-F238E27FC236}">
                <a16:creationId xmlns:a16="http://schemas.microsoft.com/office/drawing/2014/main" id="{FBDCBAB7-3B07-41EE-B93E-D6BE0773686B}"/>
              </a:ext>
            </a:extLst>
          </p:cNvPr>
          <p:cNvSpPr/>
          <p:nvPr userDrawn="1"/>
        </p:nvSpPr>
        <p:spPr bwMode="auto">
          <a:xfrm>
            <a:off x="451584" y="4927682"/>
            <a:ext cx="5724385" cy="177131"/>
          </a:xfrm>
          <a:custGeom>
            <a:avLst/>
            <a:gdLst>
              <a:gd name="T0" fmla="*/ 1 w 1617"/>
              <a:gd name="T1" fmla="*/ 0 h 50"/>
              <a:gd name="T2" fmla="*/ 1615 w 1617"/>
              <a:gd name="T3" fmla="*/ 0 h 50"/>
              <a:gd name="T4" fmla="*/ 1615 w 1617"/>
              <a:gd name="T5" fmla="*/ 41 h 50"/>
              <a:gd name="T6" fmla="*/ 1598 w 1617"/>
              <a:gd name="T7" fmla="*/ 46 h 50"/>
              <a:gd name="T8" fmla="*/ 17 w 1617"/>
              <a:gd name="T9" fmla="*/ 46 h 50"/>
              <a:gd name="T10" fmla="*/ 0 w 1617"/>
              <a:gd name="T11" fmla="*/ 40 h 50"/>
              <a:gd name="T12" fmla="*/ 1 w 1617"/>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617" h="50">
                <a:moveTo>
                  <a:pt x="1" y="0"/>
                </a:moveTo>
                <a:cubicBezTo>
                  <a:pt x="1615" y="0"/>
                  <a:pt x="1615" y="0"/>
                  <a:pt x="1615" y="0"/>
                </a:cubicBezTo>
                <a:cubicBezTo>
                  <a:pt x="1615" y="41"/>
                  <a:pt x="1615" y="41"/>
                  <a:pt x="1615" y="41"/>
                </a:cubicBezTo>
                <a:cubicBezTo>
                  <a:pt x="1615" y="41"/>
                  <a:pt x="1617" y="47"/>
                  <a:pt x="1598" y="46"/>
                </a:cubicBezTo>
                <a:cubicBezTo>
                  <a:pt x="17" y="46"/>
                  <a:pt x="17" y="46"/>
                  <a:pt x="17" y="46"/>
                </a:cubicBezTo>
                <a:cubicBezTo>
                  <a:pt x="17" y="46"/>
                  <a:pt x="2" y="50"/>
                  <a:pt x="0" y="40"/>
                </a:cubicBezTo>
                <a:lnTo>
                  <a:pt x="1" y="0"/>
                </a:lnTo>
                <a:close/>
              </a:path>
            </a:pathLst>
          </a:custGeom>
          <a:solidFill>
            <a:schemeClr val="bg1">
              <a:lumMod val="65000"/>
            </a:schemeClr>
          </a:solidFill>
          <a:ln>
            <a:noFill/>
          </a:ln>
        </p:spPr>
        <p:txBody>
          <a:bodyPr wrap="square" lIns="91440" tIns="45720" rIns="91440" bIns="45720" anchor="ctr">
            <a:normAutofit fontScale="40000" lnSpcReduction="20000"/>
          </a:bodyPr>
          <a:lstStyle/>
          <a:p>
            <a:pPr algn="ctr"/>
            <a:endParaRPr dirty="0">
              <a:latin typeface="阿里巴巴普惠体 R" panose="00020600040101010101" pitchFamily="18" charset="-122"/>
            </a:endParaRPr>
          </a:p>
        </p:txBody>
      </p:sp>
      <p:sp>
        <p:nvSpPr>
          <p:cNvPr id="103" name="ïšlîḍê">
            <a:extLst>
              <a:ext uri="{FF2B5EF4-FFF2-40B4-BE49-F238E27FC236}">
                <a16:creationId xmlns:a16="http://schemas.microsoft.com/office/drawing/2014/main" id="{D7EF121D-D01E-4023-9E8A-8A5208F89B89}"/>
              </a:ext>
            </a:extLst>
          </p:cNvPr>
          <p:cNvSpPr/>
          <p:nvPr userDrawn="1"/>
        </p:nvSpPr>
        <p:spPr bwMode="auto">
          <a:xfrm>
            <a:off x="5690563" y="5002622"/>
            <a:ext cx="212897" cy="20438"/>
          </a:xfrm>
          <a:custGeom>
            <a:avLst/>
            <a:gdLst>
              <a:gd name="T0" fmla="*/ 60 w 60"/>
              <a:gd name="T1" fmla="*/ 3 h 6"/>
              <a:gd name="T2" fmla="*/ 57 w 60"/>
              <a:gd name="T3" fmla="*/ 6 h 6"/>
              <a:gd name="T4" fmla="*/ 3 w 60"/>
              <a:gd name="T5" fmla="*/ 6 h 6"/>
              <a:gd name="T6" fmla="*/ 0 w 60"/>
              <a:gd name="T7" fmla="*/ 3 h 6"/>
              <a:gd name="T8" fmla="*/ 0 w 60"/>
              <a:gd name="T9" fmla="*/ 3 h 6"/>
              <a:gd name="T10" fmla="*/ 3 w 60"/>
              <a:gd name="T11" fmla="*/ 0 h 6"/>
              <a:gd name="T12" fmla="*/ 57 w 60"/>
              <a:gd name="T13" fmla="*/ 0 h 6"/>
              <a:gd name="T14" fmla="*/ 60 w 60"/>
              <a:gd name="T15" fmla="*/ 3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
                <a:moveTo>
                  <a:pt x="60" y="3"/>
                </a:moveTo>
                <a:cubicBezTo>
                  <a:pt x="60" y="5"/>
                  <a:pt x="59" y="6"/>
                  <a:pt x="57" y="6"/>
                </a:cubicBezTo>
                <a:cubicBezTo>
                  <a:pt x="3" y="6"/>
                  <a:pt x="3" y="6"/>
                  <a:pt x="3" y="6"/>
                </a:cubicBezTo>
                <a:cubicBezTo>
                  <a:pt x="1" y="6"/>
                  <a:pt x="0" y="5"/>
                  <a:pt x="0" y="3"/>
                </a:cubicBezTo>
                <a:cubicBezTo>
                  <a:pt x="0" y="3"/>
                  <a:pt x="0" y="3"/>
                  <a:pt x="0" y="3"/>
                </a:cubicBezTo>
                <a:cubicBezTo>
                  <a:pt x="0" y="2"/>
                  <a:pt x="1" y="0"/>
                  <a:pt x="3" y="0"/>
                </a:cubicBezTo>
                <a:cubicBezTo>
                  <a:pt x="57" y="0"/>
                  <a:pt x="57" y="0"/>
                  <a:pt x="57" y="0"/>
                </a:cubicBezTo>
                <a:cubicBezTo>
                  <a:pt x="59" y="0"/>
                  <a:pt x="60" y="2"/>
                  <a:pt x="60" y="3"/>
                </a:cubicBezTo>
                <a:close/>
              </a:path>
            </a:pathLst>
          </a:custGeom>
          <a:solidFill>
            <a:srgbClr val="152C34"/>
          </a:solidFill>
          <a:ln w="9525">
            <a:solidFill>
              <a:srgbClr val="000000"/>
            </a:solidFill>
            <a:round/>
            <a:headEnd/>
            <a:tailEnd/>
          </a:ln>
        </p:spPr>
        <p:txBody>
          <a:bodyPr wrap="square" lIns="91440" tIns="45720" rIns="91440" bIns="45720" anchor="ctr">
            <a:normAutofit fontScale="25000" lnSpcReduction="20000"/>
          </a:bodyPr>
          <a:lstStyle/>
          <a:p>
            <a:pPr algn="ctr"/>
            <a:endParaRPr dirty="0">
              <a:latin typeface="阿里巴巴普惠体 R" panose="00020600040101010101" pitchFamily="18" charset="-122"/>
            </a:endParaRPr>
          </a:p>
        </p:txBody>
      </p:sp>
      <p:sp>
        <p:nvSpPr>
          <p:cNvPr id="104" name="íŝľîḑê">
            <a:extLst>
              <a:ext uri="{FF2B5EF4-FFF2-40B4-BE49-F238E27FC236}">
                <a16:creationId xmlns:a16="http://schemas.microsoft.com/office/drawing/2014/main" id="{1EC477FC-8F57-4582-A9F7-DDF560D83BFF}"/>
              </a:ext>
            </a:extLst>
          </p:cNvPr>
          <p:cNvSpPr/>
          <p:nvPr userDrawn="1"/>
        </p:nvSpPr>
        <p:spPr>
          <a:xfrm>
            <a:off x="2981790" y="4886774"/>
            <a:ext cx="621394" cy="115848"/>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25000" lnSpcReduction="20000"/>
          </a:bodyPr>
          <a:lstStyle/>
          <a:p>
            <a:pPr algn="ctr"/>
            <a:endParaRPr dirty="0">
              <a:latin typeface="阿里巴巴普惠体 R" panose="00020600040101010101" pitchFamily="18" charset="-122"/>
            </a:endParaRPr>
          </a:p>
        </p:txBody>
      </p:sp>
      <p:sp>
        <p:nvSpPr>
          <p:cNvPr id="106" name="图片占位符 105">
            <a:extLst>
              <a:ext uri="{FF2B5EF4-FFF2-40B4-BE49-F238E27FC236}">
                <a16:creationId xmlns:a16="http://schemas.microsoft.com/office/drawing/2014/main" id="{C27BD3EC-DE9D-4497-87F6-067CA1DBBCFB}"/>
              </a:ext>
            </a:extLst>
          </p:cNvPr>
          <p:cNvSpPr>
            <a:spLocks noGrp="1"/>
          </p:cNvSpPr>
          <p:nvPr>
            <p:ph type="pic" sz="quarter" idx="13"/>
          </p:nvPr>
        </p:nvSpPr>
        <p:spPr>
          <a:xfrm>
            <a:off x="1350863" y="2306491"/>
            <a:ext cx="3932640" cy="2427031"/>
          </a:xfrm>
          <a:custGeom>
            <a:avLst/>
            <a:gdLst>
              <a:gd name="connsiteX0" fmla="*/ 0 w 3932640"/>
              <a:gd name="connsiteY0" fmla="*/ 0 h 2427031"/>
              <a:gd name="connsiteX1" fmla="*/ 3932640 w 3932640"/>
              <a:gd name="connsiteY1" fmla="*/ 0 h 2427031"/>
              <a:gd name="connsiteX2" fmla="*/ 3932640 w 3932640"/>
              <a:gd name="connsiteY2" fmla="*/ 2427031 h 2427031"/>
              <a:gd name="connsiteX3" fmla="*/ 0 w 3932640"/>
              <a:gd name="connsiteY3" fmla="*/ 2427031 h 2427031"/>
            </a:gdLst>
            <a:ahLst/>
            <a:cxnLst>
              <a:cxn ang="0">
                <a:pos x="connsiteX0" y="connsiteY0"/>
              </a:cxn>
              <a:cxn ang="0">
                <a:pos x="connsiteX1" y="connsiteY1"/>
              </a:cxn>
              <a:cxn ang="0">
                <a:pos x="connsiteX2" y="connsiteY2"/>
              </a:cxn>
              <a:cxn ang="0">
                <a:pos x="connsiteX3" y="connsiteY3"/>
              </a:cxn>
            </a:cxnLst>
            <a:rect l="l" t="t" r="r" b="b"/>
            <a:pathLst>
              <a:path w="3932640" h="2427031">
                <a:moveTo>
                  <a:pt x="0" y="0"/>
                </a:moveTo>
                <a:lnTo>
                  <a:pt x="3932640" y="0"/>
                </a:lnTo>
                <a:lnTo>
                  <a:pt x="3932640" y="2427031"/>
                </a:lnTo>
                <a:lnTo>
                  <a:pt x="0" y="2427031"/>
                </a:lnTo>
                <a:close/>
              </a:path>
            </a:pathLst>
          </a:custGeom>
        </p:spPr>
        <p:txBody>
          <a:bodyPr wrap="square">
            <a:noAutofit/>
          </a:bodyPr>
          <a:lstStyle/>
          <a:p>
            <a:endParaRPr lang="zh-CN" altLang="en-US"/>
          </a:p>
        </p:txBody>
      </p:sp>
      <p:sp>
        <p:nvSpPr>
          <p:cNvPr id="105" name="椭圆 104">
            <a:extLst>
              <a:ext uri="{FF2B5EF4-FFF2-40B4-BE49-F238E27FC236}">
                <a16:creationId xmlns:a16="http://schemas.microsoft.com/office/drawing/2014/main" id="{00256808-FB1D-4F71-AFBB-9C727E52BB1C}"/>
              </a:ext>
            </a:extLst>
          </p:cNvPr>
          <p:cNvSpPr/>
          <p:nvPr userDrawn="1"/>
        </p:nvSpPr>
        <p:spPr>
          <a:xfrm>
            <a:off x="307394" y="6678000"/>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椭圆 106">
            <a:extLst>
              <a:ext uri="{FF2B5EF4-FFF2-40B4-BE49-F238E27FC236}">
                <a16:creationId xmlns:a16="http://schemas.microsoft.com/office/drawing/2014/main" id="{1372668A-E85B-447D-9C36-A0695A3A4B07}"/>
              </a:ext>
            </a:extLst>
          </p:cNvPr>
          <p:cNvSpPr/>
          <p:nvPr userDrawn="1"/>
        </p:nvSpPr>
        <p:spPr>
          <a:xfrm>
            <a:off x="509269" y="6678000"/>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椭圆 107">
            <a:extLst>
              <a:ext uri="{FF2B5EF4-FFF2-40B4-BE49-F238E27FC236}">
                <a16:creationId xmlns:a16="http://schemas.microsoft.com/office/drawing/2014/main" id="{611A1EDF-52E1-4D27-BE2E-548438794781}"/>
              </a:ext>
            </a:extLst>
          </p:cNvPr>
          <p:cNvSpPr/>
          <p:nvPr userDrawn="1"/>
        </p:nvSpPr>
        <p:spPr>
          <a:xfrm>
            <a:off x="711144" y="6678000"/>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椭圆 108">
            <a:extLst>
              <a:ext uri="{FF2B5EF4-FFF2-40B4-BE49-F238E27FC236}">
                <a16:creationId xmlns:a16="http://schemas.microsoft.com/office/drawing/2014/main" id="{6FB076E1-CCC3-49CC-A624-9D9479FAB591}"/>
              </a:ext>
            </a:extLst>
          </p:cNvPr>
          <p:cNvSpPr/>
          <p:nvPr userDrawn="1"/>
        </p:nvSpPr>
        <p:spPr>
          <a:xfrm>
            <a:off x="913019" y="6678000"/>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椭圆 109">
            <a:extLst>
              <a:ext uri="{FF2B5EF4-FFF2-40B4-BE49-F238E27FC236}">
                <a16:creationId xmlns:a16="http://schemas.microsoft.com/office/drawing/2014/main" id="{B462DEC5-8FED-4AB8-8E2B-E76D0DE6C25C}"/>
              </a:ext>
            </a:extLst>
          </p:cNvPr>
          <p:cNvSpPr/>
          <p:nvPr userDrawn="1"/>
        </p:nvSpPr>
        <p:spPr>
          <a:xfrm>
            <a:off x="1114893" y="6678000"/>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任意多边形: 形状 110">
            <a:extLst>
              <a:ext uri="{FF2B5EF4-FFF2-40B4-BE49-F238E27FC236}">
                <a16:creationId xmlns:a16="http://schemas.microsoft.com/office/drawing/2014/main" id="{A0B4835A-819B-4A9F-8C21-4CCDFD7828E7}"/>
              </a:ext>
            </a:extLst>
          </p:cNvPr>
          <p:cNvSpPr>
            <a:spLocks noChangeAspect="1"/>
          </p:cNvSpPr>
          <p:nvPr userDrawn="1"/>
        </p:nvSpPr>
        <p:spPr>
          <a:xfrm>
            <a:off x="10007600" y="321377"/>
            <a:ext cx="1511300" cy="332486"/>
          </a:xfrm>
          <a:custGeom>
            <a:avLst/>
            <a:gdLst>
              <a:gd name="connsiteX0" fmla="*/ 650145 w 2176764"/>
              <a:gd name="connsiteY0" fmla="*/ 380886 h 478888"/>
              <a:gd name="connsiteX1" fmla="*/ 635410 w 2176764"/>
              <a:gd name="connsiteY1" fmla="*/ 420881 h 478888"/>
              <a:gd name="connsiteX2" fmla="*/ 666118 w 2176764"/>
              <a:gd name="connsiteY2" fmla="*/ 420881 h 478888"/>
              <a:gd name="connsiteX3" fmla="*/ 651631 w 2176764"/>
              <a:gd name="connsiteY3" fmla="*/ 380886 h 478888"/>
              <a:gd name="connsiteX4" fmla="*/ 2041766 w 2176764"/>
              <a:gd name="connsiteY4" fmla="*/ 380143 h 478888"/>
              <a:gd name="connsiteX5" fmla="*/ 2041766 w 2176764"/>
              <a:gd name="connsiteY5" fmla="*/ 412585 h 478888"/>
              <a:gd name="connsiteX6" fmla="*/ 2051425 w 2176764"/>
              <a:gd name="connsiteY6" fmla="*/ 412585 h 478888"/>
              <a:gd name="connsiteX7" fmla="*/ 2061640 w 2176764"/>
              <a:gd name="connsiteY7" fmla="*/ 412028 h 478888"/>
              <a:gd name="connsiteX8" fmla="*/ 2068636 w 2176764"/>
              <a:gd name="connsiteY8" fmla="*/ 409737 h 478888"/>
              <a:gd name="connsiteX9" fmla="*/ 2072661 w 2176764"/>
              <a:gd name="connsiteY9" fmla="*/ 404660 h 478888"/>
              <a:gd name="connsiteX10" fmla="*/ 2073961 w 2176764"/>
              <a:gd name="connsiteY10" fmla="*/ 395869 h 478888"/>
              <a:gd name="connsiteX11" fmla="*/ 2072661 w 2176764"/>
              <a:gd name="connsiteY11" fmla="*/ 387944 h 478888"/>
              <a:gd name="connsiteX12" fmla="*/ 2068636 w 2176764"/>
              <a:gd name="connsiteY12" fmla="*/ 383115 h 478888"/>
              <a:gd name="connsiteX13" fmla="*/ 2061640 w 2176764"/>
              <a:gd name="connsiteY13" fmla="*/ 380762 h 478888"/>
              <a:gd name="connsiteX14" fmla="*/ 2051425 w 2176764"/>
              <a:gd name="connsiteY14" fmla="*/ 380143 h 478888"/>
              <a:gd name="connsiteX15" fmla="*/ 1270241 w 2176764"/>
              <a:gd name="connsiteY15" fmla="*/ 380143 h 478888"/>
              <a:gd name="connsiteX16" fmla="*/ 1270241 w 2176764"/>
              <a:gd name="connsiteY16" fmla="*/ 412585 h 478888"/>
              <a:gd name="connsiteX17" fmla="*/ 1279900 w 2176764"/>
              <a:gd name="connsiteY17" fmla="*/ 412585 h 478888"/>
              <a:gd name="connsiteX18" fmla="*/ 1290115 w 2176764"/>
              <a:gd name="connsiteY18" fmla="*/ 412028 h 478888"/>
              <a:gd name="connsiteX19" fmla="*/ 1297111 w 2176764"/>
              <a:gd name="connsiteY19" fmla="*/ 409737 h 478888"/>
              <a:gd name="connsiteX20" fmla="*/ 1301136 w 2176764"/>
              <a:gd name="connsiteY20" fmla="*/ 404660 h 478888"/>
              <a:gd name="connsiteX21" fmla="*/ 1302436 w 2176764"/>
              <a:gd name="connsiteY21" fmla="*/ 395869 h 478888"/>
              <a:gd name="connsiteX22" fmla="*/ 1301136 w 2176764"/>
              <a:gd name="connsiteY22" fmla="*/ 387944 h 478888"/>
              <a:gd name="connsiteX23" fmla="*/ 1297111 w 2176764"/>
              <a:gd name="connsiteY23" fmla="*/ 383115 h 478888"/>
              <a:gd name="connsiteX24" fmla="*/ 1290115 w 2176764"/>
              <a:gd name="connsiteY24" fmla="*/ 380762 h 478888"/>
              <a:gd name="connsiteX25" fmla="*/ 1279900 w 2176764"/>
              <a:gd name="connsiteY25" fmla="*/ 380143 h 478888"/>
              <a:gd name="connsiteX26" fmla="*/ 822566 w 2176764"/>
              <a:gd name="connsiteY26" fmla="*/ 380143 h 478888"/>
              <a:gd name="connsiteX27" fmla="*/ 822566 w 2176764"/>
              <a:gd name="connsiteY27" fmla="*/ 446637 h 478888"/>
              <a:gd name="connsiteX28" fmla="*/ 835939 w 2176764"/>
              <a:gd name="connsiteY28" fmla="*/ 446637 h 478888"/>
              <a:gd name="connsiteX29" fmla="*/ 848198 w 2176764"/>
              <a:gd name="connsiteY29" fmla="*/ 445089 h 478888"/>
              <a:gd name="connsiteX30" fmla="*/ 857795 w 2176764"/>
              <a:gd name="connsiteY30" fmla="*/ 439765 h 478888"/>
              <a:gd name="connsiteX31" fmla="*/ 863986 w 2176764"/>
              <a:gd name="connsiteY31" fmla="*/ 429549 h 478888"/>
              <a:gd name="connsiteX32" fmla="*/ 866153 w 2176764"/>
              <a:gd name="connsiteY32" fmla="*/ 413452 h 478888"/>
              <a:gd name="connsiteX33" fmla="*/ 863862 w 2176764"/>
              <a:gd name="connsiteY33" fmla="*/ 396673 h 478888"/>
              <a:gd name="connsiteX34" fmla="*/ 857547 w 2176764"/>
              <a:gd name="connsiteY34" fmla="*/ 386520 h 478888"/>
              <a:gd name="connsiteX35" fmla="*/ 848012 w 2176764"/>
              <a:gd name="connsiteY35" fmla="*/ 381505 h 478888"/>
              <a:gd name="connsiteX36" fmla="*/ 835939 w 2176764"/>
              <a:gd name="connsiteY36" fmla="*/ 380143 h 478888"/>
              <a:gd name="connsiteX37" fmla="*/ 727316 w 2176764"/>
              <a:gd name="connsiteY37" fmla="*/ 380143 h 478888"/>
              <a:gd name="connsiteX38" fmla="*/ 727316 w 2176764"/>
              <a:gd name="connsiteY38" fmla="*/ 446637 h 478888"/>
              <a:gd name="connsiteX39" fmla="*/ 740690 w 2176764"/>
              <a:gd name="connsiteY39" fmla="*/ 446637 h 478888"/>
              <a:gd name="connsiteX40" fmla="*/ 752948 w 2176764"/>
              <a:gd name="connsiteY40" fmla="*/ 445089 h 478888"/>
              <a:gd name="connsiteX41" fmla="*/ 762545 w 2176764"/>
              <a:gd name="connsiteY41" fmla="*/ 439765 h 478888"/>
              <a:gd name="connsiteX42" fmla="*/ 768736 w 2176764"/>
              <a:gd name="connsiteY42" fmla="*/ 429549 h 478888"/>
              <a:gd name="connsiteX43" fmla="*/ 770903 w 2176764"/>
              <a:gd name="connsiteY43" fmla="*/ 413452 h 478888"/>
              <a:gd name="connsiteX44" fmla="*/ 768612 w 2176764"/>
              <a:gd name="connsiteY44" fmla="*/ 396673 h 478888"/>
              <a:gd name="connsiteX45" fmla="*/ 762297 w 2176764"/>
              <a:gd name="connsiteY45" fmla="*/ 386520 h 478888"/>
              <a:gd name="connsiteX46" fmla="*/ 752762 w 2176764"/>
              <a:gd name="connsiteY46" fmla="*/ 381505 h 478888"/>
              <a:gd name="connsiteX47" fmla="*/ 740690 w 2176764"/>
              <a:gd name="connsiteY47" fmla="*/ 380143 h 478888"/>
              <a:gd name="connsiteX48" fmla="*/ 1722269 w 2176764"/>
              <a:gd name="connsiteY48" fmla="*/ 378657 h 478888"/>
              <a:gd name="connsiteX49" fmla="*/ 1709515 w 2176764"/>
              <a:gd name="connsiteY49" fmla="*/ 380762 h 478888"/>
              <a:gd name="connsiteX50" fmla="*/ 1701776 w 2176764"/>
              <a:gd name="connsiteY50" fmla="*/ 387139 h 478888"/>
              <a:gd name="connsiteX51" fmla="*/ 1697938 w 2176764"/>
              <a:gd name="connsiteY51" fmla="*/ 397974 h 478888"/>
              <a:gd name="connsiteX52" fmla="*/ 1696885 w 2176764"/>
              <a:gd name="connsiteY52" fmla="*/ 413452 h 478888"/>
              <a:gd name="connsiteX53" fmla="*/ 1697938 w 2176764"/>
              <a:gd name="connsiteY53" fmla="*/ 429178 h 478888"/>
              <a:gd name="connsiteX54" fmla="*/ 1701776 w 2176764"/>
              <a:gd name="connsiteY54" fmla="*/ 439950 h 478888"/>
              <a:gd name="connsiteX55" fmla="*/ 1709515 w 2176764"/>
              <a:gd name="connsiteY55" fmla="*/ 446142 h 478888"/>
              <a:gd name="connsiteX56" fmla="*/ 1722269 w 2176764"/>
              <a:gd name="connsiteY56" fmla="*/ 448123 h 478888"/>
              <a:gd name="connsiteX57" fmla="*/ 1735147 w 2176764"/>
              <a:gd name="connsiteY57" fmla="*/ 446142 h 478888"/>
              <a:gd name="connsiteX58" fmla="*/ 1742886 w 2176764"/>
              <a:gd name="connsiteY58" fmla="*/ 439950 h 478888"/>
              <a:gd name="connsiteX59" fmla="*/ 1746725 w 2176764"/>
              <a:gd name="connsiteY59" fmla="*/ 429178 h 478888"/>
              <a:gd name="connsiteX60" fmla="*/ 1747777 w 2176764"/>
              <a:gd name="connsiteY60" fmla="*/ 413452 h 478888"/>
              <a:gd name="connsiteX61" fmla="*/ 1746725 w 2176764"/>
              <a:gd name="connsiteY61" fmla="*/ 397974 h 478888"/>
              <a:gd name="connsiteX62" fmla="*/ 1742886 w 2176764"/>
              <a:gd name="connsiteY62" fmla="*/ 387139 h 478888"/>
              <a:gd name="connsiteX63" fmla="*/ 1735147 w 2176764"/>
              <a:gd name="connsiteY63" fmla="*/ 380762 h 478888"/>
              <a:gd name="connsiteX64" fmla="*/ 1722269 w 2176764"/>
              <a:gd name="connsiteY64" fmla="*/ 378657 h 478888"/>
              <a:gd name="connsiteX65" fmla="*/ 1522244 w 2176764"/>
              <a:gd name="connsiteY65" fmla="*/ 378657 h 478888"/>
              <a:gd name="connsiteX66" fmla="*/ 1509490 w 2176764"/>
              <a:gd name="connsiteY66" fmla="*/ 380762 h 478888"/>
              <a:gd name="connsiteX67" fmla="*/ 1501751 w 2176764"/>
              <a:gd name="connsiteY67" fmla="*/ 387139 h 478888"/>
              <a:gd name="connsiteX68" fmla="*/ 1497913 w 2176764"/>
              <a:gd name="connsiteY68" fmla="*/ 397974 h 478888"/>
              <a:gd name="connsiteX69" fmla="*/ 1496860 w 2176764"/>
              <a:gd name="connsiteY69" fmla="*/ 413452 h 478888"/>
              <a:gd name="connsiteX70" fmla="*/ 1497913 w 2176764"/>
              <a:gd name="connsiteY70" fmla="*/ 429178 h 478888"/>
              <a:gd name="connsiteX71" fmla="*/ 1501751 w 2176764"/>
              <a:gd name="connsiteY71" fmla="*/ 439950 h 478888"/>
              <a:gd name="connsiteX72" fmla="*/ 1509490 w 2176764"/>
              <a:gd name="connsiteY72" fmla="*/ 446142 h 478888"/>
              <a:gd name="connsiteX73" fmla="*/ 1522244 w 2176764"/>
              <a:gd name="connsiteY73" fmla="*/ 448123 h 478888"/>
              <a:gd name="connsiteX74" fmla="*/ 1535122 w 2176764"/>
              <a:gd name="connsiteY74" fmla="*/ 446142 h 478888"/>
              <a:gd name="connsiteX75" fmla="*/ 1542861 w 2176764"/>
              <a:gd name="connsiteY75" fmla="*/ 439950 h 478888"/>
              <a:gd name="connsiteX76" fmla="*/ 1546700 w 2176764"/>
              <a:gd name="connsiteY76" fmla="*/ 429178 h 478888"/>
              <a:gd name="connsiteX77" fmla="*/ 1547752 w 2176764"/>
              <a:gd name="connsiteY77" fmla="*/ 413452 h 478888"/>
              <a:gd name="connsiteX78" fmla="*/ 1546700 w 2176764"/>
              <a:gd name="connsiteY78" fmla="*/ 397974 h 478888"/>
              <a:gd name="connsiteX79" fmla="*/ 1542861 w 2176764"/>
              <a:gd name="connsiteY79" fmla="*/ 387139 h 478888"/>
              <a:gd name="connsiteX80" fmla="*/ 1535122 w 2176764"/>
              <a:gd name="connsiteY80" fmla="*/ 380762 h 478888"/>
              <a:gd name="connsiteX81" fmla="*/ 1522244 w 2176764"/>
              <a:gd name="connsiteY81" fmla="*/ 378657 h 478888"/>
              <a:gd name="connsiteX82" fmla="*/ 1093619 w 2176764"/>
              <a:gd name="connsiteY82" fmla="*/ 378657 h 478888"/>
              <a:gd name="connsiteX83" fmla="*/ 1080865 w 2176764"/>
              <a:gd name="connsiteY83" fmla="*/ 380762 h 478888"/>
              <a:gd name="connsiteX84" fmla="*/ 1073126 w 2176764"/>
              <a:gd name="connsiteY84" fmla="*/ 387139 h 478888"/>
              <a:gd name="connsiteX85" fmla="*/ 1069288 w 2176764"/>
              <a:gd name="connsiteY85" fmla="*/ 397974 h 478888"/>
              <a:gd name="connsiteX86" fmla="*/ 1068235 w 2176764"/>
              <a:gd name="connsiteY86" fmla="*/ 413452 h 478888"/>
              <a:gd name="connsiteX87" fmla="*/ 1069288 w 2176764"/>
              <a:gd name="connsiteY87" fmla="*/ 429178 h 478888"/>
              <a:gd name="connsiteX88" fmla="*/ 1073126 w 2176764"/>
              <a:gd name="connsiteY88" fmla="*/ 439950 h 478888"/>
              <a:gd name="connsiteX89" fmla="*/ 1080865 w 2176764"/>
              <a:gd name="connsiteY89" fmla="*/ 446142 h 478888"/>
              <a:gd name="connsiteX90" fmla="*/ 1093619 w 2176764"/>
              <a:gd name="connsiteY90" fmla="*/ 448123 h 478888"/>
              <a:gd name="connsiteX91" fmla="*/ 1106497 w 2176764"/>
              <a:gd name="connsiteY91" fmla="*/ 446142 h 478888"/>
              <a:gd name="connsiteX92" fmla="*/ 1114236 w 2176764"/>
              <a:gd name="connsiteY92" fmla="*/ 439950 h 478888"/>
              <a:gd name="connsiteX93" fmla="*/ 1118075 w 2176764"/>
              <a:gd name="connsiteY93" fmla="*/ 429178 h 478888"/>
              <a:gd name="connsiteX94" fmla="*/ 1119127 w 2176764"/>
              <a:gd name="connsiteY94" fmla="*/ 413452 h 478888"/>
              <a:gd name="connsiteX95" fmla="*/ 1118075 w 2176764"/>
              <a:gd name="connsiteY95" fmla="*/ 397974 h 478888"/>
              <a:gd name="connsiteX96" fmla="*/ 1114236 w 2176764"/>
              <a:gd name="connsiteY96" fmla="*/ 387139 h 478888"/>
              <a:gd name="connsiteX97" fmla="*/ 1106497 w 2176764"/>
              <a:gd name="connsiteY97" fmla="*/ 380762 h 478888"/>
              <a:gd name="connsiteX98" fmla="*/ 1093619 w 2176764"/>
              <a:gd name="connsiteY98" fmla="*/ 378657 h 478888"/>
              <a:gd name="connsiteX99" fmla="*/ 2125872 w 2176764"/>
              <a:gd name="connsiteY99" fmla="*/ 370484 h 478888"/>
              <a:gd name="connsiteX100" fmla="*/ 2173668 w 2176764"/>
              <a:gd name="connsiteY100" fmla="*/ 370484 h 478888"/>
              <a:gd name="connsiteX101" fmla="*/ 2173668 w 2176764"/>
              <a:gd name="connsiteY101" fmla="*/ 380390 h 478888"/>
              <a:gd name="connsiteX102" fmla="*/ 2137016 w 2176764"/>
              <a:gd name="connsiteY102" fmla="*/ 380390 h 478888"/>
              <a:gd name="connsiteX103" fmla="*/ 2137016 w 2176764"/>
              <a:gd name="connsiteY103" fmla="*/ 407013 h 478888"/>
              <a:gd name="connsiteX104" fmla="*/ 2171192 w 2176764"/>
              <a:gd name="connsiteY104" fmla="*/ 407013 h 478888"/>
              <a:gd name="connsiteX105" fmla="*/ 2171192 w 2176764"/>
              <a:gd name="connsiteY105" fmla="*/ 416424 h 478888"/>
              <a:gd name="connsiteX106" fmla="*/ 2137016 w 2176764"/>
              <a:gd name="connsiteY106" fmla="*/ 416424 h 478888"/>
              <a:gd name="connsiteX107" fmla="*/ 2137016 w 2176764"/>
              <a:gd name="connsiteY107" fmla="*/ 446389 h 478888"/>
              <a:gd name="connsiteX108" fmla="*/ 2176764 w 2176764"/>
              <a:gd name="connsiteY108" fmla="*/ 446389 h 478888"/>
              <a:gd name="connsiteX109" fmla="*/ 2176764 w 2176764"/>
              <a:gd name="connsiteY109" fmla="*/ 456419 h 478888"/>
              <a:gd name="connsiteX110" fmla="*/ 2125872 w 2176764"/>
              <a:gd name="connsiteY110" fmla="*/ 456419 h 478888"/>
              <a:gd name="connsiteX111" fmla="*/ 2030622 w 2176764"/>
              <a:gd name="connsiteY111" fmla="*/ 370484 h 478888"/>
              <a:gd name="connsiteX112" fmla="*/ 2052415 w 2176764"/>
              <a:gd name="connsiteY112" fmla="*/ 370484 h 478888"/>
              <a:gd name="connsiteX113" fmla="*/ 2067708 w 2176764"/>
              <a:gd name="connsiteY113" fmla="*/ 371785 h 478888"/>
              <a:gd name="connsiteX114" fmla="*/ 2077861 w 2176764"/>
              <a:gd name="connsiteY114" fmla="*/ 376057 h 478888"/>
              <a:gd name="connsiteX115" fmla="*/ 2083495 w 2176764"/>
              <a:gd name="connsiteY115" fmla="*/ 383920 h 478888"/>
              <a:gd name="connsiteX116" fmla="*/ 2085229 w 2176764"/>
              <a:gd name="connsiteY116" fmla="*/ 395869 h 478888"/>
              <a:gd name="connsiteX117" fmla="*/ 2080895 w 2176764"/>
              <a:gd name="connsiteY117" fmla="*/ 412771 h 478888"/>
              <a:gd name="connsiteX118" fmla="*/ 2067646 w 2176764"/>
              <a:gd name="connsiteY118" fmla="*/ 420510 h 478888"/>
              <a:gd name="connsiteX119" fmla="*/ 2093401 w 2176764"/>
              <a:gd name="connsiteY119" fmla="*/ 456419 h 478888"/>
              <a:gd name="connsiteX120" fmla="*/ 2080276 w 2176764"/>
              <a:gd name="connsiteY120" fmla="*/ 456419 h 478888"/>
              <a:gd name="connsiteX121" fmla="*/ 2056625 w 2176764"/>
              <a:gd name="connsiteY121" fmla="*/ 421748 h 478888"/>
              <a:gd name="connsiteX122" fmla="*/ 2054582 w 2176764"/>
              <a:gd name="connsiteY122" fmla="*/ 421872 h 478888"/>
              <a:gd name="connsiteX123" fmla="*/ 2052415 w 2176764"/>
              <a:gd name="connsiteY123" fmla="*/ 421872 h 478888"/>
              <a:gd name="connsiteX124" fmla="*/ 2041766 w 2176764"/>
              <a:gd name="connsiteY124" fmla="*/ 421872 h 478888"/>
              <a:gd name="connsiteX125" fmla="*/ 2041766 w 2176764"/>
              <a:gd name="connsiteY125" fmla="*/ 456419 h 478888"/>
              <a:gd name="connsiteX126" fmla="*/ 2030622 w 2176764"/>
              <a:gd name="connsiteY126" fmla="*/ 456419 h 478888"/>
              <a:gd name="connsiteX127" fmla="*/ 1954422 w 2176764"/>
              <a:gd name="connsiteY127" fmla="*/ 370484 h 478888"/>
              <a:gd name="connsiteX128" fmla="*/ 2002218 w 2176764"/>
              <a:gd name="connsiteY128" fmla="*/ 370484 h 478888"/>
              <a:gd name="connsiteX129" fmla="*/ 2002218 w 2176764"/>
              <a:gd name="connsiteY129" fmla="*/ 380390 h 478888"/>
              <a:gd name="connsiteX130" fmla="*/ 1965566 w 2176764"/>
              <a:gd name="connsiteY130" fmla="*/ 380390 h 478888"/>
              <a:gd name="connsiteX131" fmla="*/ 1965566 w 2176764"/>
              <a:gd name="connsiteY131" fmla="*/ 407013 h 478888"/>
              <a:gd name="connsiteX132" fmla="*/ 1999742 w 2176764"/>
              <a:gd name="connsiteY132" fmla="*/ 407013 h 478888"/>
              <a:gd name="connsiteX133" fmla="*/ 1999742 w 2176764"/>
              <a:gd name="connsiteY133" fmla="*/ 416424 h 478888"/>
              <a:gd name="connsiteX134" fmla="*/ 1965566 w 2176764"/>
              <a:gd name="connsiteY134" fmla="*/ 416424 h 478888"/>
              <a:gd name="connsiteX135" fmla="*/ 1965566 w 2176764"/>
              <a:gd name="connsiteY135" fmla="*/ 446389 h 478888"/>
              <a:gd name="connsiteX136" fmla="*/ 2005314 w 2176764"/>
              <a:gd name="connsiteY136" fmla="*/ 446389 h 478888"/>
              <a:gd name="connsiteX137" fmla="*/ 2005314 w 2176764"/>
              <a:gd name="connsiteY137" fmla="*/ 456419 h 478888"/>
              <a:gd name="connsiteX138" fmla="*/ 1954422 w 2176764"/>
              <a:gd name="connsiteY138" fmla="*/ 456419 h 478888"/>
              <a:gd name="connsiteX139" fmla="*/ 1859172 w 2176764"/>
              <a:gd name="connsiteY139" fmla="*/ 370484 h 478888"/>
              <a:gd name="connsiteX140" fmla="*/ 1870316 w 2176764"/>
              <a:gd name="connsiteY140" fmla="*/ 370484 h 478888"/>
              <a:gd name="connsiteX141" fmla="*/ 1870316 w 2176764"/>
              <a:gd name="connsiteY141" fmla="*/ 405527 h 478888"/>
              <a:gd name="connsiteX142" fmla="*/ 1912788 w 2176764"/>
              <a:gd name="connsiteY142" fmla="*/ 405527 h 478888"/>
              <a:gd name="connsiteX143" fmla="*/ 1912788 w 2176764"/>
              <a:gd name="connsiteY143" fmla="*/ 370484 h 478888"/>
              <a:gd name="connsiteX144" fmla="*/ 1924056 w 2176764"/>
              <a:gd name="connsiteY144" fmla="*/ 370484 h 478888"/>
              <a:gd name="connsiteX145" fmla="*/ 1924056 w 2176764"/>
              <a:gd name="connsiteY145" fmla="*/ 456419 h 478888"/>
              <a:gd name="connsiteX146" fmla="*/ 1912788 w 2176764"/>
              <a:gd name="connsiteY146" fmla="*/ 456419 h 478888"/>
              <a:gd name="connsiteX147" fmla="*/ 1912788 w 2176764"/>
              <a:gd name="connsiteY147" fmla="*/ 414814 h 478888"/>
              <a:gd name="connsiteX148" fmla="*/ 1870316 w 2176764"/>
              <a:gd name="connsiteY148" fmla="*/ 414814 h 478888"/>
              <a:gd name="connsiteX149" fmla="*/ 1870316 w 2176764"/>
              <a:gd name="connsiteY149" fmla="*/ 456419 h 478888"/>
              <a:gd name="connsiteX150" fmla="*/ 1859172 w 2176764"/>
              <a:gd name="connsiteY150" fmla="*/ 456419 h 478888"/>
              <a:gd name="connsiteX151" fmla="*/ 1411497 w 2176764"/>
              <a:gd name="connsiteY151" fmla="*/ 370484 h 478888"/>
              <a:gd name="connsiteX152" fmla="*/ 1422641 w 2176764"/>
              <a:gd name="connsiteY152" fmla="*/ 370484 h 478888"/>
              <a:gd name="connsiteX153" fmla="*/ 1422641 w 2176764"/>
              <a:gd name="connsiteY153" fmla="*/ 446389 h 478888"/>
              <a:gd name="connsiteX154" fmla="*/ 1459913 w 2176764"/>
              <a:gd name="connsiteY154" fmla="*/ 446389 h 478888"/>
              <a:gd name="connsiteX155" fmla="*/ 1459913 w 2176764"/>
              <a:gd name="connsiteY155" fmla="*/ 456419 h 478888"/>
              <a:gd name="connsiteX156" fmla="*/ 1411497 w 2176764"/>
              <a:gd name="connsiteY156" fmla="*/ 456419 h 478888"/>
              <a:gd name="connsiteX157" fmla="*/ 1259097 w 2176764"/>
              <a:gd name="connsiteY157" fmla="*/ 370484 h 478888"/>
              <a:gd name="connsiteX158" fmla="*/ 1280890 w 2176764"/>
              <a:gd name="connsiteY158" fmla="*/ 370484 h 478888"/>
              <a:gd name="connsiteX159" fmla="*/ 1296183 w 2176764"/>
              <a:gd name="connsiteY159" fmla="*/ 371785 h 478888"/>
              <a:gd name="connsiteX160" fmla="*/ 1306336 w 2176764"/>
              <a:gd name="connsiteY160" fmla="*/ 376057 h 478888"/>
              <a:gd name="connsiteX161" fmla="*/ 1311970 w 2176764"/>
              <a:gd name="connsiteY161" fmla="*/ 383920 h 478888"/>
              <a:gd name="connsiteX162" fmla="*/ 1313704 w 2176764"/>
              <a:gd name="connsiteY162" fmla="*/ 395869 h 478888"/>
              <a:gd name="connsiteX163" fmla="*/ 1309370 w 2176764"/>
              <a:gd name="connsiteY163" fmla="*/ 412771 h 478888"/>
              <a:gd name="connsiteX164" fmla="*/ 1296121 w 2176764"/>
              <a:gd name="connsiteY164" fmla="*/ 420510 h 478888"/>
              <a:gd name="connsiteX165" fmla="*/ 1321876 w 2176764"/>
              <a:gd name="connsiteY165" fmla="*/ 456419 h 478888"/>
              <a:gd name="connsiteX166" fmla="*/ 1308751 w 2176764"/>
              <a:gd name="connsiteY166" fmla="*/ 456419 h 478888"/>
              <a:gd name="connsiteX167" fmla="*/ 1285100 w 2176764"/>
              <a:gd name="connsiteY167" fmla="*/ 421748 h 478888"/>
              <a:gd name="connsiteX168" fmla="*/ 1283057 w 2176764"/>
              <a:gd name="connsiteY168" fmla="*/ 421872 h 478888"/>
              <a:gd name="connsiteX169" fmla="*/ 1280890 w 2176764"/>
              <a:gd name="connsiteY169" fmla="*/ 421872 h 478888"/>
              <a:gd name="connsiteX170" fmla="*/ 1270241 w 2176764"/>
              <a:gd name="connsiteY170" fmla="*/ 421872 h 478888"/>
              <a:gd name="connsiteX171" fmla="*/ 1270241 w 2176764"/>
              <a:gd name="connsiteY171" fmla="*/ 456419 h 478888"/>
              <a:gd name="connsiteX172" fmla="*/ 1259097 w 2176764"/>
              <a:gd name="connsiteY172" fmla="*/ 456419 h 478888"/>
              <a:gd name="connsiteX173" fmla="*/ 1163476 w 2176764"/>
              <a:gd name="connsiteY173" fmla="*/ 370484 h 478888"/>
              <a:gd name="connsiteX174" fmla="*/ 1174496 w 2176764"/>
              <a:gd name="connsiteY174" fmla="*/ 370484 h 478888"/>
              <a:gd name="connsiteX175" fmla="*/ 1174496 w 2176764"/>
              <a:gd name="connsiteY175" fmla="*/ 426206 h 478888"/>
              <a:gd name="connsiteX176" fmla="*/ 1175610 w 2176764"/>
              <a:gd name="connsiteY176" fmla="*/ 436545 h 478888"/>
              <a:gd name="connsiteX177" fmla="*/ 1179263 w 2176764"/>
              <a:gd name="connsiteY177" fmla="*/ 443170 h 478888"/>
              <a:gd name="connsiteX178" fmla="*/ 1185888 w 2176764"/>
              <a:gd name="connsiteY178" fmla="*/ 446761 h 478888"/>
              <a:gd name="connsiteX179" fmla="*/ 1195918 w 2176764"/>
              <a:gd name="connsiteY179" fmla="*/ 447875 h 478888"/>
              <a:gd name="connsiteX180" fmla="*/ 1206257 w 2176764"/>
              <a:gd name="connsiteY180" fmla="*/ 446761 h 478888"/>
              <a:gd name="connsiteX181" fmla="*/ 1212882 w 2176764"/>
              <a:gd name="connsiteY181" fmla="*/ 443170 h 478888"/>
              <a:gd name="connsiteX182" fmla="*/ 1216349 w 2176764"/>
              <a:gd name="connsiteY182" fmla="*/ 436545 h 478888"/>
              <a:gd name="connsiteX183" fmla="*/ 1217339 w 2176764"/>
              <a:gd name="connsiteY183" fmla="*/ 426206 h 478888"/>
              <a:gd name="connsiteX184" fmla="*/ 1217339 w 2176764"/>
              <a:gd name="connsiteY184" fmla="*/ 370484 h 478888"/>
              <a:gd name="connsiteX185" fmla="*/ 1228360 w 2176764"/>
              <a:gd name="connsiteY185" fmla="*/ 370484 h 478888"/>
              <a:gd name="connsiteX186" fmla="*/ 1228360 w 2176764"/>
              <a:gd name="connsiteY186" fmla="*/ 428682 h 478888"/>
              <a:gd name="connsiteX187" fmla="*/ 1220187 w 2176764"/>
              <a:gd name="connsiteY187" fmla="*/ 450785 h 478888"/>
              <a:gd name="connsiteX188" fmla="*/ 1195794 w 2176764"/>
              <a:gd name="connsiteY188" fmla="*/ 457657 h 478888"/>
              <a:gd name="connsiteX189" fmla="*/ 1171524 w 2176764"/>
              <a:gd name="connsiteY189" fmla="*/ 451033 h 478888"/>
              <a:gd name="connsiteX190" fmla="*/ 1163476 w 2176764"/>
              <a:gd name="connsiteY190" fmla="*/ 428682 h 478888"/>
              <a:gd name="connsiteX191" fmla="*/ 962698 w 2176764"/>
              <a:gd name="connsiteY191" fmla="*/ 370484 h 478888"/>
              <a:gd name="connsiteX192" fmla="*/ 975576 w 2176764"/>
              <a:gd name="connsiteY192" fmla="*/ 370484 h 478888"/>
              <a:gd name="connsiteX193" fmla="*/ 998731 w 2176764"/>
              <a:gd name="connsiteY193" fmla="*/ 409366 h 478888"/>
              <a:gd name="connsiteX194" fmla="*/ 999474 w 2176764"/>
              <a:gd name="connsiteY194" fmla="*/ 409366 h 478888"/>
              <a:gd name="connsiteX195" fmla="*/ 1022506 w 2176764"/>
              <a:gd name="connsiteY195" fmla="*/ 370484 h 478888"/>
              <a:gd name="connsiteX196" fmla="*/ 1034764 w 2176764"/>
              <a:gd name="connsiteY196" fmla="*/ 370484 h 478888"/>
              <a:gd name="connsiteX197" fmla="*/ 1004180 w 2176764"/>
              <a:gd name="connsiteY197" fmla="*/ 419395 h 478888"/>
              <a:gd name="connsiteX198" fmla="*/ 1004180 w 2176764"/>
              <a:gd name="connsiteY198" fmla="*/ 456419 h 478888"/>
              <a:gd name="connsiteX199" fmla="*/ 993035 w 2176764"/>
              <a:gd name="connsiteY199" fmla="*/ 456419 h 478888"/>
              <a:gd name="connsiteX200" fmla="*/ 993035 w 2176764"/>
              <a:gd name="connsiteY200" fmla="*/ 419519 h 478888"/>
              <a:gd name="connsiteX201" fmla="*/ 811422 w 2176764"/>
              <a:gd name="connsiteY201" fmla="*/ 370484 h 478888"/>
              <a:gd name="connsiteX202" fmla="*/ 836187 w 2176764"/>
              <a:gd name="connsiteY202" fmla="*/ 370484 h 478888"/>
              <a:gd name="connsiteX203" fmla="*/ 853089 w 2176764"/>
              <a:gd name="connsiteY203" fmla="*/ 372156 h 478888"/>
              <a:gd name="connsiteX204" fmla="*/ 866153 w 2176764"/>
              <a:gd name="connsiteY204" fmla="*/ 378533 h 478888"/>
              <a:gd name="connsiteX205" fmla="*/ 874635 w 2176764"/>
              <a:gd name="connsiteY205" fmla="*/ 391659 h 478888"/>
              <a:gd name="connsiteX206" fmla="*/ 877669 w 2176764"/>
              <a:gd name="connsiteY206" fmla="*/ 413452 h 478888"/>
              <a:gd name="connsiteX207" fmla="*/ 874635 w 2176764"/>
              <a:gd name="connsiteY207" fmla="*/ 434192 h 478888"/>
              <a:gd name="connsiteX208" fmla="*/ 866153 w 2176764"/>
              <a:gd name="connsiteY208" fmla="*/ 447380 h 478888"/>
              <a:gd name="connsiteX209" fmla="*/ 853089 w 2176764"/>
              <a:gd name="connsiteY209" fmla="*/ 454376 h 478888"/>
              <a:gd name="connsiteX210" fmla="*/ 836187 w 2176764"/>
              <a:gd name="connsiteY210" fmla="*/ 456419 h 478888"/>
              <a:gd name="connsiteX211" fmla="*/ 811422 w 2176764"/>
              <a:gd name="connsiteY211" fmla="*/ 456419 h 478888"/>
              <a:gd name="connsiteX212" fmla="*/ 716172 w 2176764"/>
              <a:gd name="connsiteY212" fmla="*/ 370484 h 478888"/>
              <a:gd name="connsiteX213" fmla="*/ 740937 w 2176764"/>
              <a:gd name="connsiteY213" fmla="*/ 370484 h 478888"/>
              <a:gd name="connsiteX214" fmla="*/ 757839 w 2176764"/>
              <a:gd name="connsiteY214" fmla="*/ 372156 h 478888"/>
              <a:gd name="connsiteX215" fmla="*/ 770903 w 2176764"/>
              <a:gd name="connsiteY215" fmla="*/ 378533 h 478888"/>
              <a:gd name="connsiteX216" fmla="*/ 779385 w 2176764"/>
              <a:gd name="connsiteY216" fmla="*/ 391659 h 478888"/>
              <a:gd name="connsiteX217" fmla="*/ 782419 w 2176764"/>
              <a:gd name="connsiteY217" fmla="*/ 413452 h 478888"/>
              <a:gd name="connsiteX218" fmla="*/ 779385 w 2176764"/>
              <a:gd name="connsiteY218" fmla="*/ 434192 h 478888"/>
              <a:gd name="connsiteX219" fmla="*/ 770903 w 2176764"/>
              <a:gd name="connsiteY219" fmla="*/ 447380 h 478888"/>
              <a:gd name="connsiteX220" fmla="*/ 757839 w 2176764"/>
              <a:gd name="connsiteY220" fmla="*/ 454376 h 478888"/>
              <a:gd name="connsiteX221" fmla="*/ 740937 w 2176764"/>
              <a:gd name="connsiteY221" fmla="*/ 456419 h 478888"/>
              <a:gd name="connsiteX222" fmla="*/ 716172 w 2176764"/>
              <a:gd name="connsiteY222" fmla="*/ 456419 h 478888"/>
              <a:gd name="connsiteX223" fmla="*/ 643458 w 2176764"/>
              <a:gd name="connsiteY223" fmla="*/ 370484 h 478888"/>
              <a:gd name="connsiteX224" fmla="*/ 658317 w 2176764"/>
              <a:gd name="connsiteY224" fmla="*/ 370484 h 478888"/>
              <a:gd name="connsiteX225" fmla="*/ 690759 w 2176764"/>
              <a:gd name="connsiteY225" fmla="*/ 456419 h 478888"/>
              <a:gd name="connsiteX226" fmla="*/ 678996 w 2176764"/>
              <a:gd name="connsiteY226" fmla="*/ 456419 h 478888"/>
              <a:gd name="connsiteX227" fmla="*/ 669709 w 2176764"/>
              <a:gd name="connsiteY227" fmla="*/ 430787 h 478888"/>
              <a:gd name="connsiteX228" fmla="*/ 631695 w 2176764"/>
              <a:gd name="connsiteY228" fmla="*/ 430787 h 478888"/>
              <a:gd name="connsiteX229" fmla="*/ 622284 w 2176764"/>
              <a:gd name="connsiteY229" fmla="*/ 456419 h 478888"/>
              <a:gd name="connsiteX230" fmla="*/ 610892 w 2176764"/>
              <a:gd name="connsiteY230" fmla="*/ 456419 h 478888"/>
              <a:gd name="connsiteX231" fmla="*/ 1722269 w 2176764"/>
              <a:gd name="connsiteY231" fmla="*/ 369246 h 478888"/>
              <a:gd name="connsiteX232" fmla="*/ 1738367 w 2176764"/>
              <a:gd name="connsiteY232" fmla="*/ 371289 h 478888"/>
              <a:gd name="connsiteX233" fmla="*/ 1749944 w 2176764"/>
              <a:gd name="connsiteY233" fmla="*/ 378409 h 478888"/>
              <a:gd name="connsiteX234" fmla="*/ 1756940 w 2176764"/>
              <a:gd name="connsiteY234" fmla="*/ 391968 h 478888"/>
              <a:gd name="connsiteX235" fmla="*/ 1759293 w 2176764"/>
              <a:gd name="connsiteY235" fmla="*/ 413452 h 478888"/>
              <a:gd name="connsiteX236" fmla="*/ 1756940 w 2176764"/>
              <a:gd name="connsiteY236" fmla="*/ 434997 h 478888"/>
              <a:gd name="connsiteX237" fmla="*/ 1749944 w 2176764"/>
              <a:gd name="connsiteY237" fmla="*/ 448556 h 478888"/>
              <a:gd name="connsiteX238" fmla="*/ 1738367 w 2176764"/>
              <a:gd name="connsiteY238" fmla="*/ 455614 h 478888"/>
              <a:gd name="connsiteX239" fmla="*/ 1722269 w 2176764"/>
              <a:gd name="connsiteY239" fmla="*/ 457657 h 478888"/>
              <a:gd name="connsiteX240" fmla="*/ 1706234 w 2176764"/>
              <a:gd name="connsiteY240" fmla="*/ 455614 h 478888"/>
              <a:gd name="connsiteX241" fmla="*/ 1694656 w 2176764"/>
              <a:gd name="connsiteY241" fmla="*/ 448556 h 478888"/>
              <a:gd name="connsiteX242" fmla="*/ 1687598 w 2176764"/>
              <a:gd name="connsiteY242" fmla="*/ 434997 h 478888"/>
              <a:gd name="connsiteX243" fmla="*/ 1685246 w 2176764"/>
              <a:gd name="connsiteY243" fmla="*/ 413452 h 478888"/>
              <a:gd name="connsiteX244" fmla="*/ 1687598 w 2176764"/>
              <a:gd name="connsiteY244" fmla="*/ 391968 h 478888"/>
              <a:gd name="connsiteX245" fmla="*/ 1694656 w 2176764"/>
              <a:gd name="connsiteY245" fmla="*/ 378409 h 478888"/>
              <a:gd name="connsiteX246" fmla="*/ 1706234 w 2176764"/>
              <a:gd name="connsiteY246" fmla="*/ 371289 h 478888"/>
              <a:gd name="connsiteX247" fmla="*/ 1722269 w 2176764"/>
              <a:gd name="connsiteY247" fmla="*/ 369246 h 478888"/>
              <a:gd name="connsiteX248" fmla="*/ 1631477 w 2176764"/>
              <a:gd name="connsiteY248" fmla="*/ 369246 h 478888"/>
              <a:gd name="connsiteX249" fmla="*/ 1637606 w 2176764"/>
              <a:gd name="connsiteY249" fmla="*/ 369494 h 478888"/>
              <a:gd name="connsiteX250" fmla="*/ 1643736 w 2176764"/>
              <a:gd name="connsiteY250" fmla="*/ 370175 h 478888"/>
              <a:gd name="connsiteX251" fmla="*/ 1649370 w 2176764"/>
              <a:gd name="connsiteY251" fmla="*/ 371227 h 478888"/>
              <a:gd name="connsiteX252" fmla="*/ 1653889 w 2176764"/>
              <a:gd name="connsiteY252" fmla="*/ 372590 h 478888"/>
              <a:gd name="connsiteX253" fmla="*/ 1653889 w 2176764"/>
              <a:gd name="connsiteY253" fmla="*/ 382496 h 478888"/>
              <a:gd name="connsiteX254" fmla="*/ 1644045 w 2176764"/>
              <a:gd name="connsiteY254" fmla="*/ 379895 h 478888"/>
              <a:gd name="connsiteX255" fmla="*/ 1631972 w 2176764"/>
              <a:gd name="connsiteY255" fmla="*/ 379028 h 478888"/>
              <a:gd name="connsiteX256" fmla="*/ 1619156 w 2176764"/>
              <a:gd name="connsiteY256" fmla="*/ 380514 h 478888"/>
              <a:gd name="connsiteX257" fmla="*/ 1609622 w 2176764"/>
              <a:gd name="connsiteY257" fmla="*/ 385839 h 478888"/>
              <a:gd name="connsiteX258" fmla="*/ 1603678 w 2176764"/>
              <a:gd name="connsiteY258" fmla="*/ 396364 h 478888"/>
              <a:gd name="connsiteX259" fmla="*/ 1601635 w 2176764"/>
              <a:gd name="connsiteY259" fmla="*/ 413452 h 478888"/>
              <a:gd name="connsiteX260" fmla="*/ 1603554 w 2176764"/>
              <a:gd name="connsiteY260" fmla="*/ 431221 h 478888"/>
              <a:gd name="connsiteX261" fmla="*/ 1609312 w 2176764"/>
              <a:gd name="connsiteY261" fmla="*/ 441684 h 478888"/>
              <a:gd name="connsiteX262" fmla="*/ 1618661 w 2176764"/>
              <a:gd name="connsiteY262" fmla="*/ 446699 h 478888"/>
              <a:gd name="connsiteX263" fmla="*/ 1631477 w 2176764"/>
              <a:gd name="connsiteY263" fmla="*/ 447999 h 478888"/>
              <a:gd name="connsiteX264" fmla="*/ 1638473 w 2176764"/>
              <a:gd name="connsiteY264" fmla="*/ 447627 h 478888"/>
              <a:gd name="connsiteX265" fmla="*/ 1645469 w 2176764"/>
              <a:gd name="connsiteY265" fmla="*/ 446389 h 478888"/>
              <a:gd name="connsiteX266" fmla="*/ 1645469 w 2176764"/>
              <a:gd name="connsiteY266" fmla="*/ 419767 h 478888"/>
              <a:gd name="connsiteX267" fmla="*/ 1628258 w 2176764"/>
              <a:gd name="connsiteY267" fmla="*/ 419767 h 478888"/>
              <a:gd name="connsiteX268" fmla="*/ 1628258 w 2176764"/>
              <a:gd name="connsiteY268" fmla="*/ 410356 h 478888"/>
              <a:gd name="connsiteX269" fmla="*/ 1656118 w 2176764"/>
              <a:gd name="connsiteY269" fmla="*/ 410356 h 478888"/>
              <a:gd name="connsiteX270" fmla="*/ 1656118 w 2176764"/>
              <a:gd name="connsiteY270" fmla="*/ 454066 h 478888"/>
              <a:gd name="connsiteX271" fmla="*/ 1644912 w 2176764"/>
              <a:gd name="connsiteY271" fmla="*/ 456605 h 478888"/>
              <a:gd name="connsiteX272" fmla="*/ 1630239 w 2176764"/>
              <a:gd name="connsiteY272" fmla="*/ 457657 h 478888"/>
              <a:gd name="connsiteX273" fmla="*/ 1613398 w 2176764"/>
              <a:gd name="connsiteY273" fmla="*/ 455800 h 478888"/>
              <a:gd name="connsiteX274" fmla="*/ 1600768 w 2176764"/>
              <a:gd name="connsiteY274" fmla="*/ 449051 h 478888"/>
              <a:gd name="connsiteX275" fmla="*/ 1592782 w 2176764"/>
              <a:gd name="connsiteY275" fmla="*/ 435555 h 478888"/>
              <a:gd name="connsiteX276" fmla="*/ 1589996 w 2176764"/>
              <a:gd name="connsiteY276" fmla="*/ 413452 h 478888"/>
              <a:gd name="connsiteX277" fmla="*/ 1592844 w 2176764"/>
              <a:gd name="connsiteY277" fmla="*/ 392587 h 478888"/>
              <a:gd name="connsiteX278" fmla="*/ 1601016 w 2176764"/>
              <a:gd name="connsiteY278" fmla="*/ 378905 h 478888"/>
              <a:gd name="connsiteX279" fmla="*/ 1614080 w 2176764"/>
              <a:gd name="connsiteY279" fmla="*/ 371475 h 478888"/>
              <a:gd name="connsiteX280" fmla="*/ 1631477 w 2176764"/>
              <a:gd name="connsiteY280" fmla="*/ 369246 h 478888"/>
              <a:gd name="connsiteX281" fmla="*/ 1522244 w 2176764"/>
              <a:gd name="connsiteY281" fmla="*/ 369246 h 478888"/>
              <a:gd name="connsiteX282" fmla="*/ 1538342 w 2176764"/>
              <a:gd name="connsiteY282" fmla="*/ 371289 h 478888"/>
              <a:gd name="connsiteX283" fmla="*/ 1549919 w 2176764"/>
              <a:gd name="connsiteY283" fmla="*/ 378409 h 478888"/>
              <a:gd name="connsiteX284" fmla="*/ 1556915 w 2176764"/>
              <a:gd name="connsiteY284" fmla="*/ 391968 h 478888"/>
              <a:gd name="connsiteX285" fmla="*/ 1559268 w 2176764"/>
              <a:gd name="connsiteY285" fmla="*/ 413452 h 478888"/>
              <a:gd name="connsiteX286" fmla="*/ 1556915 w 2176764"/>
              <a:gd name="connsiteY286" fmla="*/ 434997 h 478888"/>
              <a:gd name="connsiteX287" fmla="*/ 1549919 w 2176764"/>
              <a:gd name="connsiteY287" fmla="*/ 448556 h 478888"/>
              <a:gd name="connsiteX288" fmla="*/ 1538342 w 2176764"/>
              <a:gd name="connsiteY288" fmla="*/ 455614 h 478888"/>
              <a:gd name="connsiteX289" fmla="*/ 1522244 w 2176764"/>
              <a:gd name="connsiteY289" fmla="*/ 457657 h 478888"/>
              <a:gd name="connsiteX290" fmla="*/ 1506209 w 2176764"/>
              <a:gd name="connsiteY290" fmla="*/ 455614 h 478888"/>
              <a:gd name="connsiteX291" fmla="*/ 1494631 w 2176764"/>
              <a:gd name="connsiteY291" fmla="*/ 448556 h 478888"/>
              <a:gd name="connsiteX292" fmla="*/ 1487573 w 2176764"/>
              <a:gd name="connsiteY292" fmla="*/ 434997 h 478888"/>
              <a:gd name="connsiteX293" fmla="*/ 1485221 w 2176764"/>
              <a:gd name="connsiteY293" fmla="*/ 413452 h 478888"/>
              <a:gd name="connsiteX294" fmla="*/ 1487573 w 2176764"/>
              <a:gd name="connsiteY294" fmla="*/ 391968 h 478888"/>
              <a:gd name="connsiteX295" fmla="*/ 1494631 w 2176764"/>
              <a:gd name="connsiteY295" fmla="*/ 378409 h 478888"/>
              <a:gd name="connsiteX296" fmla="*/ 1506209 w 2176764"/>
              <a:gd name="connsiteY296" fmla="*/ 371289 h 478888"/>
              <a:gd name="connsiteX297" fmla="*/ 1522244 w 2176764"/>
              <a:gd name="connsiteY297" fmla="*/ 369246 h 478888"/>
              <a:gd name="connsiteX298" fmla="*/ 1093619 w 2176764"/>
              <a:gd name="connsiteY298" fmla="*/ 369246 h 478888"/>
              <a:gd name="connsiteX299" fmla="*/ 1109717 w 2176764"/>
              <a:gd name="connsiteY299" fmla="*/ 371289 h 478888"/>
              <a:gd name="connsiteX300" fmla="*/ 1121294 w 2176764"/>
              <a:gd name="connsiteY300" fmla="*/ 378409 h 478888"/>
              <a:gd name="connsiteX301" fmla="*/ 1128290 w 2176764"/>
              <a:gd name="connsiteY301" fmla="*/ 391968 h 478888"/>
              <a:gd name="connsiteX302" fmla="*/ 1130643 w 2176764"/>
              <a:gd name="connsiteY302" fmla="*/ 413452 h 478888"/>
              <a:gd name="connsiteX303" fmla="*/ 1128290 w 2176764"/>
              <a:gd name="connsiteY303" fmla="*/ 434997 h 478888"/>
              <a:gd name="connsiteX304" fmla="*/ 1121294 w 2176764"/>
              <a:gd name="connsiteY304" fmla="*/ 448556 h 478888"/>
              <a:gd name="connsiteX305" fmla="*/ 1109717 w 2176764"/>
              <a:gd name="connsiteY305" fmla="*/ 455614 h 478888"/>
              <a:gd name="connsiteX306" fmla="*/ 1093619 w 2176764"/>
              <a:gd name="connsiteY306" fmla="*/ 457657 h 478888"/>
              <a:gd name="connsiteX307" fmla="*/ 1077584 w 2176764"/>
              <a:gd name="connsiteY307" fmla="*/ 455614 h 478888"/>
              <a:gd name="connsiteX308" fmla="*/ 1066006 w 2176764"/>
              <a:gd name="connsiteY308" fmla="*/ 448556 h 478888"/>
              <a:gd name="connsiteX309" fmla="*/ 1058948 w 2176764"/>
              <a:gd name="connsiteY309" fmla="*/ 434997 h 478888"/>
              <a:gd name="connsiteX310" fmla="*/ 1056596 w 2176764"/>
              <a:gd name="connsiteY310" fmla="*/ 413452 h 478888"/>
              <a:gd name="connsiteX311" fmla="*/ 1058948 w 2176764"/>
              <a:gd name="connsiteY311" fmla="*/ 391968 h 478888"/>
              <a:gd name="connsiteX312" fmla="*/ 1066006 w 2176764"/>
              <a:gd name="connsiteY312" fmla="*/ 378409 h 478888"/>
              <a:gd name="connsiteX313" fmla="*/ 1077584 w 2176764"/>
              <a:gd name="connsiteY313" fmla="*/ 371289 h 478888"/>
              <a:gd name="connsiteX314" fmla="*/ 1093619 w 2176764"/>
              <a:gd name="connsiteY314" fmla="*/ 369246 h 478888"/>
              <a:gd name="connsiteX315" fmla="*/ 184597 w 2176764"/>
              <a:gd name="connsiteY315" fmla="*/ 178247 h 478888"/>
              <a:gd name="connsiteX316" fmla="*/ 184597 w 2176764"/>
              <a:gd name="connsiteY316" fmla="*/ 300640 h 478888"/>
              <a:gd name="connsiteX317" fmla="*/ 245794 w 2176764"/>
              <a:gd name="connsiteY317" fmla="*/ 300641 h 478888"/>
              <a:gd name="connsiteX318" fmla="*/ 306991 w 2176764"/>
              <a:gd name="connsiteY318" fmla="*/ 239444 h 478888"/>
              <a:gd name="connsiteX319" fmla="*/ 245794 w 2176764"/>
              <a:gd name="connsiteY319" fmla="*/ 178247 h 478888"/>
              <a:gd name="connsiteX320" fmla="*/ 239444 w 2176764"/>
              <a:gd name="connsiteY320" fmla="*/ 83694 h 478888"/>
              <a:gd name="connsiteX321" fmla="*/ 284145 w 2176764"/>
              <a:gd name="connsiteY321" fmla="*/ 131523 h 478888"/>
              <a:gd name="connsiteX322" fmla="*/ 349575 w 2176764"/>
              <a:gd name="connsiteY322" fmla="*/ 129312 h 478888"/>
              <a:gd name="connsiteX323" fmla="*/ 347364 w 2176764"/>
              <a:gd name="connsiteY323" fmla="*/ 194742 h 478888"/>
              <a:gd name="connsiteX324" fmla="*/ 395193 w 2176764"/>
              <a:gd name="connsiteY324" fmla="*/ 239444 h 478888"/>
              <a:gd name="connsiteX325" fmla="*/ 347364 w 2176764"/>
              <a:gd name="connsiteY325" fmla="*/ 284145 h 478888"/>
              <a:gd name="connsiteX326" fmla="*/ 349575 w 2176764"/>
              <a:gd name="connsiteY326" fmla="*/ 349575 h 478888"/>
              <a:gd name="connsiteX327" fmla="*/ 284145 w 2176764"/>
              <a:gd name="connsiteY327" fmla="*/ 347364 h 478888"/>
              <a:gd name="connsiteX328" fmla="*/ 239444 w 2176764"/>
              <a:gd name="connsiteY328" fmla="*/ 395193 h 478888"/>
              <a:gd name="connsiteX329" fmla="*/ 194742 w 2176764"/>
              <a:gd name="connsiteY329" fmla="*/ 347364 h 478888"/>
              <a:gd name="connsiteX330" fmla="*/ 129312 w 2176764"/>
              <a:gd name="connsiteY330" fmla="*/ 349575 h 478888"/>
              <a:gd name="connsiteX331" fmla="*/ 131523 w 2176764"/>
              <a:gd name="connsiteY331" fmla="*/ 284145 h 478888"/>
              <a:gd name="connsiteX332" fmla="*/ 83694 w 2176764"/>
              <a:gd name="connsiteY332" fmla="*/ 239444 h 478888"/>
              <a:gd name="connsiteX333" fmla="*/ 131523 w 2176764"/>
              <a:gd name="connsiteY333" fmla="*/ 194742 h 478888"/>
              <a:gd name="connsiteX334" fmla="*/ 129312 w 2176764"/>
              <a:gd name="connsiteY334" fmla="*/ 129312 h 478888"/>
              <a:gd name="connsiteX335" fmla="*/ 194742 w 2176764"/>
              <a:gd name="connsiteY335" fmla="*/ 131523 h 478888"/>
              <a:gd name="connsiteX336" fmla="*/ 2066246 w 2176764"/>
              <a:gd name="connsiteY336" fmla="*/ 48339 h 478888"/>
              <a:gd name="connsiteX337" fmla="*/ 2039728 w 2176764"/>
              <a:gd name="connsiteY337" fmla="*/ 52606 h 478888"/>
              <a:gd name="connsiteX338" fmla="*/ 2023574 w 2176764"/>
              <a:gd name="connsiteY338" fmla="*/ 66018 h 478888"/>
              <a:gd name="connsiteX339" fmla="*/ 2015649 w 2176764"/>
              <a:gd name="connsiteY339" fmla="*/ 89640 h 478888"/>
              <a:gd name="connsiteX340" fmla="*/ 2013515 w 2176764"/>
              <a:gd name="connsiteY340" fmla="*/ 124234 h 478888"/>
              <a:gd name="connsiteX341" fmla="*/ 2015649 w 2176764"/>
              <a:gd name="connsiteY341" fmla="*/ 159286 h 478888"/>
              <a:gd name="connsiteX342" fmla="*/ 2023574 w 2176764"/>
              <a:gd name="connsiteY342" fmla="*/ 182451 h 478888"/>
              <a:gd name="connsiteX343" fmla="*/ 2039728 w 2176764"/>
              <a:gd name="connsiteY343" fmla="*/ 195405 h 478888"/>
              <a:gd name="connsiteX344" fmla="*/ 2066246 w 2176764"/>
              <a:gd name="connsiteY344" fmla="*/ 199520 h 478888"/>
              <a:gd name="connsiteX345" fmla="*/ 2092611 w 2176764"/>
              <a:gd name="connsiteY345" fmla="*/ 195405 h 478888"/>
              <a:gd name="connsiteX346" fmla="*/ 2108613 w 2176764"/>
              <a:gd name="connsiteY346" fmla="*/ 182451 h 478888"/>
              <a:gd name="connsiteX347" fmla="*/ 2116538 w 2176764"/>
              <a:gd name="connsiteY347" fmla="*/ 159286 h 478888"/>
              <a:gd name="connsiteX348" fmla="*/ 2118671 w 2176764"/>
              <a:gd name="connsiteY348" fmla="*/ 124234 h 478888"/>
              <a:gd name="connsiteX349" fmla="*/ 2116538 w 2176764"/>
              <a:gd name="connsiteY349" fmla="*/ 89640 h 478888"/>
              <a:gd name="connsiteX350" fmla="*/ 2108613 w 2176764"/>
              <a:gd name="connsiteY350" fmla="*/ 66018 h 478888"/>
              <a:gd name="connsiteX351" fmla="*/ 2092611 w 2176764"/>
              <a:gd name="connsiteY351" fmla="*/ 52606 h 478888"/>
              <a:gd name="connsiteX352" fmla="*/ 2066246 w 2176764"/>
              <a:gd name="connsiteY352" fmla="*/ 48339 h 478888"/>
              <a:gd name="connsiteX353" fmla="*/ 1561421 w 2176764"/>
              <a:gd name="connsiteY353" fmla="*/ 48339 h 478888"/>
              <a:gd name="connsiteX354" fmla="*/ 1534903 w 2176764"/>
              <a:gd name="connsiteY354" fmla="*/ 52606 h 478888"/>
              <a:gd name="connsiteX355" fmla="*/ 1518749 w 2176764"/>
              <a:gd name="connsiteY355" fmla="*/ 66018 h 478888"/>
              <a:gd name="connsiteX356" fmla="*/ 1510824 w 2176764"/>
              <a:gd name="connsiteY356" fmla="*/ 89640 h 478888"/>
              <a:gd name="connsiteX357" fmla="*/ 1508690 w 2176764"/>
              <a:gd name="connsiteY357" fmla="*/ 124234 h 478888"/>
              <a:gd name="connsiteX358" fmla="*/ 1510824 w 2176764"/>
              <a:gd name="connsiteY358" fmla="*/ 159286 h 478888"/>
              <a:gd name="connsiteX359" fmla="*/ 1518749 w 2176764"/>
              <a:gd name="connsiteY359" fmla="*/ 182451 h 478888"/>
              <a:gd name="connsiteX360" fmla="*/ 1534903 w 2176764"/>
              <a:gd name="connsiteY360" fmla="*/ 195405 h 478888"/>
              <a:gd name="connsiteX361" fmla="*/ 1561421 w 2176764"/>
              <a:gd name="connsiteY361" fmla="*/ 199520 h 478888"/>
              <a:gd name="connsiteX362" fmla="*/ 1587786 w 2176764"/>
              <a:gd name="connsiteY362" fmla="*/ 195405 h 478888"/>
              <a:gd name="connsiteX363" fmla="*/ 1603788 w 2176764"/>
              <a:gd name="connsiteY363" fmla="*/ 182451 h 478888"/>
              <a:gd name="connsiteX364" fmla="*/ 1611713 w 2176764"/>
              <a:gd name="connsiteY364" fmla="*/ 159286 h 478888"/>
              <a:gd name="connsiteX365" fmla="*/ 1613846 w 2176764"/>
              <a:gd name="connsiteY365" fmla="*/ 124234 h 478888"/>
              <a:gd name="connsiteX366" fmla="*/ 1611713 w 2176764"/>
              <a:gd name="connsiteY366" fmla="*/ 89640 h 478888"/>
              <a:gd name="connsiteX367" fmla="*/ 1603788 w 2176764"/>
              <a:gd name="connsiteY367" fmla="*/ 66018 h 478888"/>
              <a:gd name="connsiteX368" fmla="*/ 1587786 w 2176764"/>
              <a:gd name="connsiteY368" fmla="*/ 52606 h 478888"/>
              <a:gd name="connsiteX369" fmla="*/ 1561421 w 2176764"/>
              <a:gd name="connsiteY369" fmla="*/ 48339 h 478888"/>
              <a:gd name="connsiteX370" fmla="*/ 239443 w 2176764"/>
              <a:gd name="connsiteY370" fmla="*/ 26641 h 478888"/>
              <a:gd name="connsiteX371" fmla="*/ 26640 w 2176764"/>
              <a:gd name="connsiteY371" fmla="*/ 239444 h 478888"/>
              <a:gd name="connsiteX372" fmla="*/ 239443 w 2176764"/>
              <a:gd name="connsiteY372" fmla="*/ 452247 h 478888"/>
              <a:gd name="connsiteX373" fmla="*/ 452246 w 2176764"/>
              <a:gd name="connsiteY373" fmla="*/ 239444 h 478888"/>
              <a:gd name="connsiteX374" fmla="*/ 239443 w 2176764"/>
              <a:gd name="connsiteY374" fmla="*/ 26641 h 478888"/>
              <a:gd name="connsiteX375" fmla="*/ 1282224 w 2176764"/>
              <a:gd name="connsiteY375" fmla="*/ 18469 h 478888"/>
              <a:gd name="connsiteX376" fmla="*/ 1322153 w 2176764"/>
              <a:gd name="connsiteY376" fmla="*/ 18469 h 478888"/>
              <a:gd name="connsiteX377" fmla="*/ 1322153 w 2176764"/>
              <a:gd name="connsiteY377" fmla="*/ 194948 h 478888"/>
              <a:gd name="connsiteX378" fmla="*/ 1409021 w 2176764"/>
              <a:gd name="connsiteY378" fmla="*/ 194948 h 478888"/>
              <a:gd name="connsiteX379" fmla="*/ 1409021 w 2176764"/>
              <a:gd name="connsiteY379" fmla="*/ 230000 h 478888"/>
              <a:gd name="connsiteX380" fmla="*/ 1282224 w 2176764"/>
              <a:gd name="connsiteY380" fmla="*/ 230000 h 478888"/>
              <a:gd name="connsiteX381" fmla="*/ 1082199 w 2176764"/>
              <a:gd name="connsiteY381" fmla="*/ 18469 h 478888"/>
              <a:gd name="connsiteX382" fmla="*/ 1207472 w 2176764"/>
              <a:gd name="connsiteY382" fmla="*/ 18469 h 478888"/>
              <a:gd name="connsiteX383" fmla="*/ 1207472 w 2176764"/>
              <a:gd name="connsiteY383" fmla="*/ 53216 h 478888"/>
              <a:gd name="connsiteX384" fmla="*/ 1122128 w 2176764"/>
              <a:gd name="connsiteY384" fmla="*/ 53216 h 478888"/>
              <a:gd name="connsiteX385" fmla="*/ 1122128 w 2176764"/>
              <a:gd name="connsiteY385" fmla="*/ 104422 h 478888"/>
              <a:gd name="connsiteX386" fmla="*/ 1201376 w 2176764"/>
              <a:gd name="connsiteY386" fmla="*/ 104422 h 478888"/>
              <a:gd name="connsiteX387" fmla="*/ 1201376 w 2176764"/>
              <a:gd name="connsiteY387" fmla="*/ 137646 h 478888"/>
              <a:gd name="connsiteX388" fmla="*/ 1122128 w 2176764"/>
              <a:gd name="connsiteY388" fmla="*/ 137646 h 478888"/>
              <a:gd name="connsiteX389" fmla="*/ 1122128 w 2176764"/>
              <a:gd name="connsiteY389" fmla="*/ 194948 h 478888"/>
              <a:gd name="connsiteX390" fmla="*/ 1212958 w 2176764"/>
              <a:gd name="connsiteY390" fmla="*/ 194948 h 478888"/>
              <a:gd name="connsiteX391" fmla="*/ 1212958 w 2176764"/>
              <a:gd name="connsiteY391" fmla="*/ 230000 h 478888"/>
              <a:gd name="connsiteX392" fmla="*/ 1082199 w 2176764"/>
              <a:gd name="connsiteY392" fmla="*/ 230000 h 478888"/>
              <a:gd name="connsiteX393" fmla="*/ 825024 w 2176764"/>
              <a:gd name="connsiteY393" fmla="*/ 18469 h 478888"/>
              <a:gd name="connsiteX394" fmla="*/ 864953 w 2176764"/>
              <a:gd name="connsiteY394" fmla="*/ 18469 h 478888"/>
              <a:gd name="connsiteX395" fmla="*/ 864953 w 2176764"/>
              <a:gd name="connsiteY395" fmla="*/ 100155 h 478888"/>
              <a:gd name="connsiteX396" fmla="*/ 955478 w 2176764"/>
              <a:gd name="connsiteY396" fmla="*/ 100155 h 478888"/>
              <a:gd name="connsiteX397" fmla="*/ 955478 w 2176764"/>
              <a:gd name="connsiteY397" fmla="*/ 18469 h 478888"/>
              <a:gd name="connsiteX398" fmla="*/ 995407 w 2176764"/>
              <a:gd name="connsiteY398" fmla="*/ 18469 h 478888"/>
              <a:gd name="connsiteX399" fmla="*/ 995407 w 2176764"/>
              <a:gd name="connsiteY399" fmla="*/ 230000 h 478888"/>
              <a:gd name="connsiteX400" fmla="*/ 955478 w 2176764"/>
              <a:gd name="connsiteY400" fmla="*/ 230000 h 478888"/>
              <a:gd name="connsiteX401" fmla="*/ 955478 w 2176764"/>
              <a:gd name="connsiteY401" fmla="*/ 133378 h 478888"/>
              <a:gd name="connsiteX402" fmla="*/ 864953 w 2176764"/>
              <a:gd name="connsiteY402" fmla="*/ 133378 h 478888"/>
              <a:gd name="connsiteX403" fmla="*/ 864953 w 2176764"/>
              <a:gd name="connsiteY403" fmla="*/ 230000 h 478888"/>
              <a:gd name="connsiteX404" fmla="*/ 825024 w 2176764"/>
              <a:gd name="connsiteY404" fmla="*/ 230000 h 478888"/>
              <a:gd name="connsiteX405" fmla="*/ 615017 w 2176764"/>
              <a:gd name="connsiteY405" fmla="*/ 18469 h 478888"/>
              <a:gd name="connsiteX406" fmla="*/ 769855 w 2176764"/>
              <a:gd name="connsiteY406" fmla="*/ 18469 h 478888"/>
              <a:gd name="connsiteX407" fmla="*/ 769855 w 2176764"/>
              <a:gd name="connsiteY407" fmla="*/ 53521 h 478888"/>
              <a:gd name="connsiteX408" fmla="*/ 712248 w 2176764"/>
              <a:gd name="connsiteY408" fmla="*/ 53521 h 478888"/>
              <a:gd name="connsiteX409" fmla="*/ 712248 w 2176764"/>
              <a:gd name="connsiteY409" fmla="*/ 230000 h 478888"/>
              <a:gd name="connsiteX410" fmla="*/ 672319 w 2176764"/>
              <a:gd name="connsiteY410" fmla="*/ 230000 h 478888"/>
              <a:gd name="connsiteX411" fmla="*/ 672319 w 2176764"/>
              <a:gd name="connsiteY411" fmla="*/ 53521 h 478888"/>
              <a:gd name="connsiteX412" fmla="*/ 615017 w 2176764"/>
              <a:gd name="connsiteY412" fmla="*/ 53521 h 478888"/>
              <a:gd name="connsiteX413" fmla="*/ 2066246 w 2176764"/>
              <a:gd name="connsiteY413" fmla="*/ 15421 h 478888"/>
              <a:gd name="connsiteX414" fmla="*/ 2106632 w 2176764"/>
              <a:gd name="connsiteY414" fmla="*/ 20450 h 478888"/>
              <a:gd name="connsiteX415" fmla="*/ 2136197 w 2176764"/>
              <a:gd name="connsiteY415" fmla="*/ 37824 h 478888"/>
              <a:gd name="connsiteX416" fmla="*/ 2154333 w 2176764"/>
              <a:gd name="connsiteY416" fmla="*/ 71199 h 478888"/>
              <a:gd name="connsiteX417" fmla="*/ 2160429 w 2176764"/>
              <a:gd name="connsiteY417" fmla="*/ 124234 h 478888"/>
              <a:gd name="connsiteX418" fmla="*/ 2154333 w 2176764"/>
              <a:gd name="connsiteY418" fmla="*/ 177574 h 478888"/>
              <a:gd name="connsiteX419" fmla="*/ 2136197 w 2176764"/>
              <a:gd name="connsiteY419" fmla="*/ 210950 h 478888"/>
              <a:gd name="connsiteX420" fmla="*/ 2106632 w 2176764"/>
              <a:gd name="connsiteY420" fmla="*/ 228171 h 478888"/>
              <a:gd name="connsiteX421" fmla="*/ 2066246 w 2176764"/>
              <a:gd name="connsiteY421" fmla="*/ 233048 h 478888"/>
              <a:gd name="connsiteX422" fmla="*/ 2025707 w 2176764"/>
              <a:gd name="connsiteY422" fmla="*/ 228171 h 478888"/>
              <a:gd name="connsiteX423" fmla="*/ 1996142 w 2176764"/>
              <a:gd name="connsiteY423" fmla="*/ 210950 h 478888"/>
              <a:gd name="connsiteX424" fmla="*/ 1978006 w 2176764"/>
              <a:gd name="connsiteY424" fmla="*/ 177574 h 478888"/>
              <a:gd name="connsiteX425" fmla="*/ 1971758 w 2176764"/>
              <a:gd name="connsiteY425" fmla="*/ 124234 h 478888"/>
              <a:gd name="connsiteX426" fmla="*/ 1978006 w 2176764"/>
              <a:gd name="connsiteY426" fmla="*/ 71199 h 478888"/>
              <a:gd name="connsiteX427" fmla="*/ 1996142 w 2176764"/>
              <a:gd name="connsiteY427" fmla="*/ 37824 h 478888"/>
              <a:gd name="connsiteX428" fmla="*/ 2025707 w 2176764"/>
              <a:gd name="connsiteY428" fmla="*/ 20450 h 478888"/>
              <a:gd name="connsiteX429" fmla="*/ 2066246 w 2176764"/>
              <a:gd name="connsiteY429" fmla="*/ 15421 h 478888"/>
              <a:gd name="connsiteX430" fmla="*/ 1838179 w 2176764"/>
              <a:gd name="connsiteY430" fmla="*/ 15421 h 478888"/>
              <a:gd name="connsiteX431" fmla="*/ 1853419 w 2176764"/>
              <a:gd name="connsiteY431" fmla="*/ 16030 h 478888"/>
              <a:gd name="connsiteX432" fmla="*/ 1868964 w 2176764"/>
              <a:gd name="connsiteY432" fmla="*/ 17554 h 478888"/>
              <a:gd name="connsiteX433" fmla="*/ 1883137 w 2176764"/>
              <a:gd name="connsiteY433" fmla="*/ 19840 h 478888"/>
              <a:gd name="connsiteX434" fmla="*/ 1894262 w 2176764"/>
              <a:gd name="connsiteY434" fmla="*/ 23041 h 478888"/>
              <a:gd name="connsiteX435" fmla="*/ 1894262 w 2176764"/>
              <a:gd name="connsiteY435" fmla="*/ 58398 h 478888"/>
              <a:gd name="connsiteX436" fmla="*/ 1869116 w 2176764"/>
              <a:gd name="connsiteY436" fmla="*/ 51997 h 478888"/>
              <a:gd name="connsiteX437" fmla="*/ 1840922 w 2176764"/>
              <a:gd name="connsiteY437" fmla="*/ 49863 h 478888"/>
              <a:gd name="connsiteX438" fmla="*/ 1812728 w 2176764"/>
              <a:gd name="connsiteY438" fmla="*/ 53216 h 478888"/>
              <a:gd name="connsiteX439" fmla="*/ 1792611 w 2176764"/>
              <a:gd name="connsiteY439" fmla="*/ 65103 h 478888"/>
              <a:gd name="connsiteX440" fmla="*/ 1780572 w 2176764"/>
              <a:gd name="connsiteY440" fmla="*/ 87963 h 478888"/>
              <a:gd name="connsiteX441" fmla="*/ 1776609 w 2176764"/>
              <a:gd name="connsiteY441" fmla="*/ 124234 h 478888"/>
              <a:gd name="connsiteX442" fmla="*/ 1780267 w 2176764"/>
              <a:gd name="connsiteY442" fmla="*/ 162030 h 478888"/>
              <a:gd name="connsiteX443" fmla="*/ 1791545 w 2176764"/>
              <a:gd name="connsiteY443" fmla="*/ 184890 h 478888"/>
              <a:gd name="connsiteX444" fmla="*/ 1810899 w 2176764"/>
              <a:gd name="connsiteY444" fmla="*/ 196167 h 478888"/>
              <a:gd name="connsiteX445" fmla="*/ 1839093 w 2176764"/>
              <a:gd name="connsiteY445" fmla="*/ 199215 h 478888"/>
              <a:gd name="connsiteX446" fmla="*/ 1852962 w 2176764"/>
              <a:gd name="connsiteY446" fmla="*/ 198758 h 478888"/>
              <a:gd name="connsiteX447" fmla="*/ 1865611 w 2176764"/>
              <a:gd name="connsiteY447" fmla="*/ 196777 h 478888"/>
              <a:gd name="connsiteX448" fmla="*/ 1865611 w 2176764"/>
              <a:gd name="connsiteY448" fmla="*/ 144351 h 478888"/>
              <a:gd name="connsiteX449" fmla="*/ 1827511 w 2176764"/>
              <a:gd name="connsiteY449" fmla="*/ 144351 h 478888"/>
              <a:gd name="connsiteX450" fmla="*/ 1827511 w 2176764"/>
              <a:gd name="connsiteY450" fmla="*/ 110823 h 478888"/>
              <a:gd name="connsiteX451" fmla="*/ 1903101 w 2176764"/>
              <a:gd name="connsiteY451" fmla="*/ 110823 h 478888"/>
              <a:gd name="connsiteX452" fmla="*/ 1903101 w 2176764"/>
              <a:gd name="connsiteY452" fmla="*/ 223904 h 478888"/>
              <a:gd name="connsiteX453" fmla="*/ 1873536 w 2176764"/>
              <a:gd name="connsiteY453" fmla="*/ 230305 h 478888"/>
              <a:gd name="connsiteX454" fmla="*/ 1836045 w 2176764"/>
              <a:gd name="connsiteY454" fmla="*/ 233048 h 478888"/>
              <a:gd name="connsiteX455" fmla="*/ 1793069 w 2176764"/>
              <a:gd name="connsiteY455" fmla="*/ 228476 h 478888"/>
              <a:gd name="connsiteX456" fmla="*/ 1760912 w 2176764"/>
              <a:gd name="connsiteY456" fmla="*/ 211864 h 478888"/>
              <a:gd name="connsiteX457" fmla="*/ 1740643 w 2176764"/>
              <a:gd name="connsiteY457" fmla="*/ 178641 h 478888"/>
              <a:gd name="connsiteX458" fmla="*/ 1733633 w 2176764"/>
              <a:gd name="connsiteY458" fmla="*/ 124234 h 478888"/>
              <a:gd name="connsiteX459" fmla="*/ 1740795 w 2176764"/>
              <a:gd name="connsiteY459" fmla="*/ 72876 h 478888"/>
              <a:gd name="connsiteX460" fmla="*/ 1761522 w 2176764"/>
              <a:gd name="connsiteY460" fmla="*/ 39195 h 478888"/>
              <a:gd name="connsiteX461" fmla="*/ 1794440 w 2176764"/>
              <a:gd name="connsiteY461" fmla="*/ 20907 h 478888"/>
              <a:gd name="connsiteX462" fmla="*/ 1838179 w 2176764"/>
              <a:gd name="connsiteY462" fmla="*/ 15421 h 478888"/>
              <a:gd name="connsiteX463" fmla="*/ 1561421 w 2176764"/>
              <a:gd name="connsiteY463" fmla="*/ 15421 h 478888"/>
              <a:gd name="connsiteX464" fmla="*/ 1601807 w 2176764"/>
              <a:gd name="connsiteY464" fmla="*/ 20450 h 478888"/>
              <a:gd name="connsiteX465" fmla="*/ 1631372 w 2176764"/>
              <a:gd name="connsiteY465" fmla="*/ 37824 h 478888"/>
              <a:gd name="connsiteX466" fmla="*/ 1649508 w 2176764"/>
              <a:gd name="connsiteY466" fmla="*/ 71199 h 478888"/>
              <a:gd name="connsiteX467" fmla="*/ 1655604 w 2176764"/>
              <a:gd name="connsiteY467" fmla="*/ 124234 h 478888"/>
              <a:gd name="connsiteX468" fmla="*/ 1649508 w 2176764"/>
              <a:gd name="connsiteY468" fmla="*/ 177574 h 478888"/>
              <a:gd name="connsiteX469" fmla="*/ 1631372 w 2176764"/>
              <a:gd name="connsiteY469" fmla="*/ 210950 h 478888"/>
              <a:gd name="connsiteX470" fmla="*/ 1601807 w 2176764"/>
              <a:gd name="connsiteY470" fmla="*/ 228171 h 478888"/>
              <a:gd name="connsiteX471" fmla="*/ 1561421 w 2176764"/>
              <a:gd name="connsiteY471" fmla="*/ 233048 h 478888"/>
              <a:gd name="connsiteX472" fmla="*/ 1520882 w 2176764"/>
              <a:gd name="connsiteY472" fmla="*/ 228171 h 478888"/>
              <a:gd name="connsiteX473" fmla="*/ 1491317 w 2176764"/>
              <a:gd name="connsiteY473" fmla="*/ 210950 h 478888"/>
              <a:gd name="connsiteX474" fmla="*/ 1473181 w 2176764"/>
              <a:gd name="connsiteY474" fmla="*/ 177574 h 478888"/>
              <a:gd name="connsiteX475" fmla="*/ 1466933 w 2176764"/>
              <a:gd name="connsiteY475" fmla="*/ 124234 h 478888"/>
              <a:gd name="connsiteX476" fmla="*/ 1473181 w 2176764"/>
              <a:gd name="connsiteY476" fmla="*/ 71199 h 478888"/>
              <a:gd name="connsiteX477" fmla="*/ 1491317 w 2176764"/>
              <a:gd name="connsiteY477" fmla="*/ 37824 h 478888"/>
              <a:gd name="connsiteX478" fmla="*/ 1520882 w 2176764"/>
              <a:gd name="connsiteY478" fmla="*/ 20450 h 478888"/>
              <a:gd name="connsiteX479" fmla="*/ 1561421 w 2176764"/>
              <a:gd name="connsiteY479" fmla="*/ 15421 h 478888"/>
              <a:gd name="connsiteX480" fmla="*/ 239444 w 2176764"/>
              <a:gd name="connsiteY480" fmla="*/ 0 h 478888"/>
              <a:gd name="connsiteX481" fmla="*/ 478888 w 2176764"/>
              <a:gd name="connsiteY481" fmla="*/ 239444 h 478888"/>
              <a:gd name="connsiteX482" fmla="*/ 239444 w 2176764"/>
              <a:gd name="connsiteY482" fmla="*/ 478888 h 478888"/>
              <a:gd name="connsiteX483" fmla="*/ 0 w 2176764"/>
              <a:gd name="connsiteY483" fmla="*/ 239444 h 478888"/>
              <a:gd name="connsiteX484" fmla="*/ 239444 w 2176764"/>
              <a:gd name="connsiteY484" fmla="*/ 0 h 478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Lst>
            <a:rect l="l" t="t" r="r" b="b"/>
            <a:pathLst>
              <a:path w="2176764" h="478888">
                <a:moveTo>
                  <a:pt x="650145" y="380886"/>
                </a:moveTo>
                <a:lnTo>
                  <a:pt x="635410" y="420881"/>
                </a:lnTo>
                <a:lnTo>
                  <a:pt x="666118" y="420881"/>
                </a:lnTo>
                <a:lnTo>
                  <a:pt x="651631" y="380886"/>
                </a:lnTo>
                <a:close/>
                <a:moveTo>
                  <a:pt x="2041766" y="380143"/>
                </a:moveTo>
                <a:lnTo>
                  <a:pt x="2041766" y="412585"/>
                </a:lnTo>
                <a:lnTo>
                  <a:pt x="2051425" y="412585"/>
                </a:lnTo>
                <a:cubicBezTo>
                  <a:pt x="2055387" y="412585"/>
                  <a:pt x="2058792" y="412399"/>
                  <a:pt x="2061640" y="412028"/>
                </a:cubicBezTo>
                <a:cubicBezTo>
                  <a:pt x="2064488" y="411656"/>
                  <a:pt x="2066820" y="410893"/>
                  <a:pt x="2068636" y="409737"/>
                </a:cubicBezTo>
                <a:cubicBezTo>
                  <a:pt x="2070452" y="408581"/>
                  <a:pt x="2071794" y="406889"/>
                  <a:pt x="2072661" y="404660"/>
                </a:cubicBezTo>
                <a:cubicBezTo>
                  <a:pt x="2073528" y="402431"/>
                  <a:pt x="2073961" y="399501"/>
                  <a:pt x="2073961" y="395869"/>
                </a:cubicBezTo>
                <a:cubicBezTo>
                  <a:pt x="2073961" y="392649"/>
                  <a:pt x="2073528" y="390008"/>
                  <a:pt x="2072661" y="387944"/>
                </a:cubicBezTo>
                <a:cubicBezTo>
                  <a:pt x="2071794" y="385880"/>
                  <a:pt x="2070452" y="384270"/>
                  <a:pt x="2068636" y="383115"/>
                </a:cubicBezTo>
                <a:cubicBezTo>
                  <a:pt x="2066820" y="381959"/>
                  <a:pt x="2064488" y="381175"/>
                  <a:pt x="2061640" y="380762"/>
                </a:cubicBezTo>
                <a:cubicBezTo>
                  <a:pt x="2058792" y="380349"/>
                  <a:pt x="2055387" y="380143"/>
                  <a:pt x="2051425" y="380143"/>
                </a:cubicBezTo>
                <a:close/>
                <a:moveTo>
                  <a:pt x="1270241" y="380143"/>
                </a:moveTo>
                <a:lnTo>
                  <a:pt x="1270241" y="412585"/>
                </a:lnTo>
                <a:lnTo>
                  <a:pt x="1279900" y="412585"/>
                </a:lnTo>
                <a:cubicBezTo>
                  <a:pt x="1283862" y="412585"/>
                  <a:pt x="1287267" y="412399"/>
                  <a:pt x="1290115" y="412028"/>
                </a:cubicBezTo>
                <a:cubicBezTo>
                  <a:pt x="1292963" y="411656"/>
                  <a:pt x="1295295" y="410893"/>
                  <a:pt x="1297111" y="409737"/>
                </a:cubicBezTo>
                <a:cubicBezTo>
                  <a:pt x="1298928" y="408581"/>
                  <a:pt x="1300269" y="406889"/>
                  <a:pt x="1301136" y="404660"/>
                </a:cubicBezTo>
                <a:cubicBezTo>
                  <a:pt x="1302002" y="402431"/>
                  <a:pt x="1302436" y="399501"/>
                  <a:pt x="1302436" y="395869"/>
                </a:cubicBezTo>
                <a:cubicBezTo>
                  <a:pt x="1302436" y="392649"/>
                  <a:pt x="1302002" y="390008"/>
                  <a:pt x="1301136" y="387944"/>
                </a:cubicBezTo>
                <a:cubicBezTo>
                  <a:pt x="1300269" y="385880"/>
                  <a:pt x="1298928" y="384270"/>
                  <a:pt x="1297111" y="383115"/>
                </a:cubicBezTo>
                <a:cubicBezTo>
                  <a:pt x="1295295" y="381959"/>
                  <a:pt x="1292963" y="381175"/>
                  <a:pt x="1290115" y="380762"/>
                </a:cubicBezTo>
                <a:cubicBezTo>
                  <a:pt x="1287267" y="380349"/>
                  <a:pt x="1283862" y="380143"/>
                  <a:pt x="1279900" y="380143"/>
                </a:cubicBezTo>
                <a:close/>
                <a:moveTo>
                  <a:pt x="822566" y="380143"/>
                </a:moveTo>
                <a:lnTo>
                  <a:pt x="822566" y="446637"/>
                </a:lnTo>
                <a:lnTo>
                  <a:pt x="835939" y="446637"/>
                </a:lnTo>
                <a:cubicBezTo>
                  <a:pt x="840397" y="446637"/>
                  <a:pt x="844483" y="446121"/>
                  <a:pt x="848198" y="445089"/>
                </a:cubicBezTo>
                <a:cubicBezTo>
                  <a:pt x="851913" y="444057"/>
                  <a:pt x="855112" y="442282"/>
                  <a:pt x="857795" y="439765"/>
                </a:cubicBezTo>
                <a:cubicBezTo>
                  <a:pt x="860477" y="437247"/>
                  <a:pt x="862541" y="433842"/>
                  <a:pt x="863986" y="429549"/>
                </a:cubicBezTo>
                <a:cubicBezTo>
                  <a:pt x="865430" y="425256"/>
                  <a:pt x="866153" y="419891"/>
                  <a:pt x="866153" y="413452"/>
                </a:cubicBezTo>
                <a:cubicBezTo>
                  <a:pt x="866153" y="406600"/>
                  <a:pt x="865389" y="401007"/>
                  <a:pt x="863862" y="396673"/>
                </a:cubicBezTo>
                <a:cubicBezTo>
                  <a:pt x="862335" y="392340"/>
                  <a:pt x="860230" y="388955"/>
                  <a:pt x="857547" y="386520"/>
                </a:cubicBezTo>
                <a:cubicBezTo>
                  <a:pt x="854864" y="384085"/>
                  <a:pt x="851686" y="382413"/>
                  <a:pt x="848012" y="381505"/>
                </a:cubicBezTo>
                <a:cubicBezTo>
                  <a:pt x="844339" y="380597"/>
                  <a:pt x="840315" y="380143"/>
                  <a:pt x="835939" y="380143"/>
                </a:cubicBezTo>
                <a:close/>
                <a:moveTo>
                  <a:pt x="727316" y="380143"/>
                </a:moveTo>
                <a:lnTo>
                  <a:pt x="727316" y="446637"/>
                </a:lnTo>
                <a:lnTo>
                  <a:pt x="740690" y="446637"/>
                </a:lnTo>
                <a:cubicBezTo>
                  <a:pt x="745147" y="446637"/>
                  <a:pt x="749233" y="446121"/>
                  <a:pt x="752948" y="445089"/>
                </a:cubicBezTo>
                <a:cubicBezTo>
                  <a:pt x="756663" y="444057"/>
                  <a:pt x="759862" y="442282"/>
                  <a:pt x="762545" y="439765"/>
                </a:cubicBezTo>
                <a:cubicBezTo>
                  <a:pt x="765227" y="437247"/>
                  <a:pt x="767291" y="433842"/>
                  <a:pt x="768736" y="429549"/>
                </a:cubicBezTo>
                <a:cubicBezTo>
                  <a:pt x="770180" y="425256"/>
                  <a:pt x="770903" y="419891"/>
                  <a:pt x="770903" y="413452"/>
                </a:cubicBezTo>
                <a:cubicBezTo>
                  <a:pt x="770903" y="406600"/>
                  <a:pt x="770139" y="401007"/>
                  <a:pt x="768612" y="396673"/>
                </a:cubicBezTo>
                <a:cubicBezTo>
                  <a:pt x="767085" y="392340"/>
                  <a:pt x="764980" y="388955"/>
                  <a:pt x="762297" y="386520"/>
                </a:cubicBezTo>
                <a:cubicBezTo>
                  <a:pt x="759614" y="384085"/>
                  <a:pt x="756436" y="382413"/>
                  <a:pt x="752762" y="381505"/>
                </a:cubicBezTo>
                <a:cubicBezTo>
                  <a:pt x="749089" y="380597"/>
                  <a:pt x="745065" y="380143"/>
                  <a:pt x="740690" y="380143"/>
                </a:cubicBezTo>
                <a:close/>
                <a:moveTo>
                  <a:pt x="1722269" y="378657"/>
                </a:moveTo>
                <a:cubicBezTo>
                  <a:pt x="1717069" y="378657"/>
                  <a:pt x="1712817" y="379359"/>
                  <a:pt x="1709515" y="380762"/>
                </a:cubicBezTo>
                <a:cubicBezTo>
                  <a:pt x="1706213" y="382165"/>
                  <a:pt x="1703634" y="384291"/>
                  <a:pt x="1701776" y="387139"/>
                </a:cubicBezTo>
                <a:cubicBezTo>
                  <a:pt x="1699919" y="389987"/>
                  <a:pt x="1698639" y="393598"/>
                  <a:pt x="1697938" y="397974"/>
                </a:cubicBezTo>
                <a:cubicBezTo>
                  <a:pt x="1697236" y="402349"/>
                  <a:pt x="1696885" y="407508"/>
                  <a:pt x="1696885" y="413452"/>
                </a:cubicBezTo>
                <a:cubicBezTo>
                  <a:pt x="1696885" y="419560"/>
                  <a:pt x="1697236" y="424802"/>
                  <a:pt x="1697938" y="429178"/>
                </a:cubicBezTo>
                <a:cubicBezTo>
                  <a:pt x="1698639" y="433553"/>
                  <a:pt x="1699919" y="437144"/>
                  <a:pt x="1701776" y="439950"/>
                </a:cubicBezTo>
                <a:cubicBezTo>
                  <a:pt x="1703634" y="442757"/>
                  <a:pt x="1706213" y="444821"/>
                  <a:pt x="1709515" y="446142"/>
                </a:cubicBezTo>
                <a:cubicBezTo>
                  <a:pt x="1712817" y="447462"/>
                  <a:pt x="1717069" y="448123"/>
                  <a:pt x="1722269" y="448123"/>
                </a:cubicBezTo>
                <a:cubicBezTo>
                  <a:pt x="1727552" y="448123"/>
                  <a:pt x="1731845" y="447462"/>
                  <a:pt x="1735147" y="446142"/>
                </a:cubicBezTo>
                <a:cubicBezTo>
                  <a:pt x="1738449" y="444821"/>
                  <a:pt x="1741029" y="442757"/>
                  <a:pt x="1742886" y="439950"/>
                </a:cubicBezTo>
                <a:cubicBezTo>
                  <a:pt x="1744744" y="437144"/>
                  <a:pt x="1746023" y="433553"/>
                  <a:pt x="1746725" y="429178"/>
                </a:cubicBezTo>
                <a:cubicBezTo>
                  <a:pt x="1747426" y="424802"/>
                  <a:pt x="1747777" y="419560"/>
                  <a:pt x="1747777" y="413452"/>
                </a:cubicBezTo>
                <a:cubicBezTo>
                  <a:pt x="1747777" y="407508"/>
                  <a:pt x="1747426" y="402349"/>
                  <a:pt x="1746725" y="397974"/>
                </a:cubicBezTo>
                <a:cubicBezTo>
                  <a:pt x="1746023" y="393598"/>
                  <a:pt x="1744744" y="389987"/>
                  <a:pt x="1742886" y="387139"/>
                </a:cubicBezTo>
                <a:cubicBezTo>
                  <a:pt x="1741029" y="384291"/>
                  <a:pt x="1738449" y="382165"/>
                  <a:pt x="1735147" y="380762"/>
                </a:cubicBezTo>
                <a:cubicBezTo>
                  <a:pt x="1731845" y="379359"/>
                  <a:pt x="1727552" y="378657"/>
                  <a:pt x="1722269" y="378657"/>
                </a:cubicBezTo>
                <a:close/>
                <a:moveTo>
                  <a:pt x="1522244" y="378657"/>
                </a:moveTo>
                <a:cubicBezTo>
                  <a:pt x="1517044" y="378657"/>
                  <a:pt x="1512792" y="379359"/>
                  <a:pt x="1509490" y="380762"/>
                </a:cubicBezTo>
                <a:cubicBezTo>
                  <a:pt x="1506188" y="382165"/>
                  <a:pt x="1503609" y="384291"/>
                  <a:pt x="1501751" y="387139"/>
                </a:cubicBezTo>
                <a:cubicBezTo>
                  <a:pt x="1499894" y="389987"/>
                  <a:pt x="1498614" y="393598"/>
                  <a:pt x="1497913" y="397974"/>
                </a:cubicBezTo>
                <a:cubicBezTo>
                  <a:pt x="1497211" y="402349"/>
                  <a:pt x="1496860" y="407508"/>
                  <a:pt x="1496860" y="413452"/>
                </a:cubicBezTo>
                <a:cubicBezTo>
                  <a:pt x="1496860" y="419560"/>
                  <a:pt x="1497211" y="424802"/>
                  <a:pt x="1497913" y="429178"/>
                </a:cubicBezTo>
                <a:cubicBezTo>
                  <a:pt x="1498614" y="433553"/>
                  <a:pt x="1499894" y="437144"/>
                  <a:pt x="1501751" y="439950"/>
                </a:cubicBezTo>
                <a:cubicBezTo>
                  <a:pt x="1503609" y="442757"/>
                  <a:pt x="1506188" y="444821"/>
                  <a:pt x="1509490" y="446142"/>
                </a:cubicBezTo>
                <a:cubicBezTo>
                  <a:pt x="1512792" y="447462"/>
                  <a:pt x="1517044" y="448123"/>
                  <a:pt x="1522244" y="448123"/>
                </a:cubicBezTo>
                <a:cubicBezTo>
                  <a:pt x="1527528" y="448123"/>
                  <a:pt x="1531820" y="447462"/>
                  <a:pt x="1535122" y="446142"/>
                </a:cubicBezTo>
                <a:cubicBezTo>
                  <a:pt x="1538424" y="444821"/>
                  <a:pt x="1541004" y="442757"/>
                  <a:pt x="1542861" y="439950"/>
                </a:cubicBezTo>
                <a:cubicBezTo>
                  <a:pt x="1544719" y="437144"/>
                  <a:pt x="1545998" y="433553"/>
                  <a:pt x="1546700" y="429178"/>
                </a:cubicBezTo>
                <a:cubicBezTo>
                  <a:pt x="1547401" y="424802"/>
                  <a:pt x="1547752" y="419560"/>
                  <a:pt x="1547752" y="413452"/>
                </a:cubicBezTo>
                <a:cubicBezTo>
                  <a:pt x="1547752" y="407508"/>
                  <a:pt x="1547401" y="402349"/>
                  <a:pt x="1546700" y="397974"/>
                </a:cubicBezTo>
                <a:cubicBezTo>
                  <a:pt x="1545998" y="393598"/>
                  <a:pt x="1544719" y="389987"/>
                  <a:pt x="1542861" y="387139"/>
                </a:cubicBezTo>
                <a:cubicBezTo>
                  <a:pt x="1541004" y="384291"/>
                  <a:pt x="1538424" y="382165"/>
                  <a:pt x="1535122" y="380762"/>
                </a:cubicBezTo>
                <a:cubicBezTo>
                  <a:pt x="1531820" y="379359"/>
                  <a:pt x="1527528" y="378657"/>
                  <a:pt x="1522244" y="378657"/>
                </a:cubicBezTo>
                <a:close/>
                <a:moveTo>
                  <a:pt x="1093619" y="378657"/>
                </a:moveTo>
                <a:cubicBezTo>
                  <a:pt x="1088419" y="378657"/>
                  <a:pt x="1084167" y="379359"/>
                  <a:pt x="1080865" y="380762"/>
                </a:cubicBezTo>
                <a:cubicBezTo>
                  <a:pt x="1077563" y="382165"/>
                  <a:pt x="1074984" y="384291"/>
                  <a:pt x="1073126" y="387139"/>
                </a:cubicBezTo>
                <a:cubicBezTo>
                  <a:pt x="1071269" y="389987"/>
                  <a:pt x="1069989" y="393598"/>
                  <a:pt x="1069288" y="397974"/>
                </a:cubicBezTo>
                <a:cubicBezTo>
                  <a:pt x="1068586" y="402349"/>
                  <a:pt x="1068235" y="407508"/>
                  <a:pt x="1068235" y="413452"/>
                </a:cubicBezTo>
                <a:cubicBezTo>
                  <a:pt x="1068235" y="419560"/>
                  <a:pt x="1068586" y="424802"/>
                  <a:pt x="1069288" y="429178"/>
                </a:cubicBezTo>
                <a:cubicBezTo>
                  <a:pt x="1069989" y="433553"/>
                  <a:pt x="1071269" y="437144"/>
                  <a:pt x="1073126" y="439950"/>
                </a:cubicBezTo>
                <a:cubicBezTo>
                  <a:pt x="1074984" y="442757"/>
                  <a:pt x="1077563" y="444821"/>
                  <a:pt x="1080865" y="446142"/>
                </a:cubicBezTo>
                <a:cubicBezTo>
                  <a:pt x="1084167" y="447462"/>
                  <a:pt x="1088419" y="448123"/>
                  <a:pt x="1093619" y="448123"/>
                </a:cubicBezTo>
                <a:cubicBezTo>
                  <a:pt x="1098902" y="448123"/>
                  <a:pt x="1103195" y="447462"/>
                  <a:pt x="1106497" y="446142"/>
                </a:cubicBezTo>
                <a:cubicBezTo>
                  <a:pt x="1109799" y="444821"/>
                  <a:pt x="1112379" y="442757"/>
                  <a:pt x="1114236" y="439950"/>
                </a:cubicBezTo>
                <a:cubicBezTo>
                  <a:pt x="1116094" y="437144"/>
                  <a:pt x="1117373" y="433553"/>
                  <a:pt x="1118075" y="429178"/>
                </a:cubicBezTo>
                <a:cubicBezTo>
                  <a:pt x="1118776" y="424802"/>
                  <a:pt x="1119127" y="419560"/>
                  <a:pt x="1119127" y="413452"/>
                </a:cubicBezTo>
                <a:cubicBezTo>
                  <a:pt x="1119127" y="407508"/>
                  <a:pt x="1118776" y="402349"/>
                  <a:pt x="1118075" y="397974"/>
                </a:cubicBezTo>
                <a:cubicBezTo>
                  <a:pt x="1117373" y="393598"/>
                  <a:pt x="1116094" y="389987"/>
                  <a:pt x="1114236" y="387139"/>
                </a:cubicBezTo>
                <a:cubicBezTo>
                  <a:pt x="1112379" y="384291"/>
                  <a:pt x="1109799" y="382165"/>
                  <a:pt x="1106497" y="380762"/>
                </a:cubicBezTo>
                <a:cubicBezTo>
                  <a:pt x="1103195" y="379359"/>
                  <a:pt x="1098902" y="378657"/>
                  <a:pt x="1093619" y="378657"/>
                </a:cubicBezTo>
                <a:close/>
                <a:moveTo>
                  <a:pt x="2125872" y="370484"/>
                </a:moveTo>
                <a:lnTo>
                  <a:pt x="2173668" y="370484"/>
                </a:lnTo>
                <a:lnTo>
                  <a:pt x="2173668" y="380390"/>
                </a:lnTo>
                <a:lnTo>
                  <a:pt x="2137016" y="380390"/>
                </a:lnTo>
                <a:lnTo>
                  <a:pt x="2137016" y="407013"/>
                </a:lnTo>
                <a:lnTo>
                  <a:pt x="2171192" y="407013"/>
                </a:lnTo>
                <a:lnTo>
                  <a:pt x="2171192" y="416424"/>
                </a:lnTo>
                <a:lnTo>
                  <a:pt x="2137016" y="416424"/>
                </a:lnTo>
                <a:lnTo>
                  <a:pt x="2137016" y="446389"/>
                </a:lnTo>
                <a:lnTo>
                  <a:pt x="2176764" y="446389"/>
                </a:lnTo>
                <a:lnTo>
                  <a:pt x="2176764" y="456419"/>
                </a:lnTo>
                <a:lnTo>
                  <a:pt x="2125872" y="456419"/>
                </a:lnTo>
                <a:close/>
                <a:moveTo>
                  <a:pt x="2030622" y="370484"/>
                </a:moveTo>
                <a:lnTo>
                  <a:pt x="2052415" y="370484"/>
                </a:lnTo>
                <a:cubicBezTo>
                  <a:pt x="2058441" y="370484"/>
                  <a:pt x="2063539" y="370918"/>
                  <a:pt x="2067708" y="371785"/>
                </a:cubicBezTo>
                <a:cubicBezTo>
                  <a:pt x="2071876" y="372651"/>
                  <a:pt x="2075261" y="374075"/>
                  <a:pt x="2077861" y="376057"/>
                </a:cubicBezTo>
                <a:cubicBezTo>
                  <a:pt x="2080462" y="378038"/>
                  <a:pt x="2082340" y="380659"/>
                  <a:pt x="2083495" y="383920"/>
                </a:cubicBezTo>
                <a:cubicBezTo>
                  <a:pt x="2084651" y="387180"/>
                  <a:pt x="2085229" y="391163"/>
                  <a:pt x="2085229" y="395869"/>
                </a:cubicBezTo>
                <a:cubicBezTo>
                  <a:pt x="2085229" y="403298"/>
                  <a:pt x="2083784" y="408932"/>
                  <a:pt x="2080895" y="412771"/>
                </a:cubicBezTo>
                <a:cubicBezTo>
                  <a:pt x="2078006" y="416609"/>
                  <a:pt x="2073589" y="419189"/>
                  <a:pt x="2067646" y="420510"/>
                </a:cubicBezTo>
                <a:lnTo>
                  <a:pt x="2093401" y="456419"/>
                </a:lnTo>
                <a:lnTo>
                  <a:pt x="2080276" y="456419"/>
                </a:lnTo>
                <a:lnTo>
                  <a:pt x="2056625" y="421748"/>
                </a:lnTo>
                <a:cubicBezTo>
                  <a:pt x="2055965" y="421831"/>
                  <a:pt x="2055284" y="421872"/>
                  <a:pt x="2054582" y="421872"/>
                </a:cubicBezTo>
                <a:cubicBezTo>
                  <a:pt x="2053881" y="421872"/>
                  <a:pt x="2053158" y="421872"/>
                  <a:pt x="2052415" y="421872"/>
                </a:cubicBezTo>
                <a:lnTo>
                  <a:pt x="2041766" y="421872"/>
                </a:lnTo>
                <a:lnTo>
                  <a:pt x="2041766" y="456419"/>
                </a:lnTo>
                <a:lnTo>
                  <a:pt x="2030622" y="456419"/>
                </a:lnTo>
                <a:close/>
                <a:moveTo>
                  <a:pt x="1954422" y="370484"/>
                </a:moveTo>
                <a:lnTo>
                  <a:pt x="2002218" y="370484"/>
                </a:lnTo>
                <a:lnTo>
                  <a:pt x="2002218" y="380390"/>
                </a:lnTo>
                <a:lnTo>
                  <a:pt x="1965566" y="380390"/>
                </a:lnTo>
                <a:lnTo>
                  <a:pt x="1965566" y="407013"/>
                </a:lnTo>
                <a:lnTo>
                  <a:pt x="1999742" y="407013"/>
                </a:lnTo>
                <a:lnTo>
                  <a:pt x="1999742" y="416424"/>
                </a:lnTo>
                <a:lnTo>
                  <a:pt x="1965566" y="416424"/>
                </a:lnTo>
                <a:lnTo>
                  <a:pt x="1965566" y="446389"/>
                </a:lnTo>
                <a:lnTo>
                  <a:pt x="2005314" y="446389"/>
                </a:lnTo>
                <a:lnTo>
                  <a:pt x="2005314" y="456419"/>
                </a:lnTo>
                <a:lnTo>
                  <a:pt x="1954422" y="456419"/>
                </a:lnTo>
                <a:close/>
                <a:moveTo>
                  <a:pt x="1859172" y="370484"/>
                </a:moveTo>
                <a:lnTo>
                  <a:pt x="1870316" y="370484"/>
                </a:lnTo>
                <a:lnTo>
                  <a:pt x="1870316" y="405527"/>
                </a:lnTo>
                <a:lnTo>
                  <a:pt x="1912788" y="405527"/>
                </a:lnTo>
                <a:lnTo>
                  <a:pt x="1912788" y="370484"/>
                </a:lnTo>
                <a:lnTo>
                  <a:pt x="1924056" y="370484"/>
                </a:lnTo>
                <a:lnTo>
                  <a:pt x="1924056" y="456419"/>
                </a:lnTo>
                <a:lnTo>
                  <a:pt x="1912788" y="456419"/>
                </a:lnTo>
                <a:lnTo>
                  <a:pt x="1912788" y="414814"/>
                </a:lnTo>
                <a:lnTo>
                  <a:pt x="1870316" y="414814"/>
                </a:lnTo>
                <a:lnTo>
                  <a:pt x="1870316" y="456419"/>
                </a:lnTo>
                <a:lnTo>
                  <a:pt x="1859172" y="456419"/>
                </a:lnTo>
                <a:close/>
                <a:moveTo>
                  <a:pt x="1411497" y="370484"/>
                </a:moveTo>
                <a:lnTo>
                  <a:pt x="1422641" y="370484"/>
                </a:lnTo>
                <a:lnTo>
                  <a:pt x="1422641" y="446389"/>
                </a:lnTo>
                <a:lnTo>
                  <a:pt x="1459913" y="446389"/>
                </a:lnTo>
                <a:lnTo>
                  <a:pt x="1459913" y="456419"/>
                </a:lnTo>
                <a:lnTo>
                  <a:pt x="1411497" y="456419"/>
                </a:lnTo>
                <a:close/>
                <a:moveTo>
                  <a:pt x="1259097" y="370484"/>
                </a:moveTo>
                <a:lnTo>
                  <a:pt x="1280890" y="370484"/>
                </a:lnTo>
                <a:cubicBezTo>
                  <a:pt x="1286916" y="370484"/>
                  <a:pt x="1292014" y="370918"/>
                  <a:pt x="1296183" y="371785"/>
                </a:cubicBezTo>
                <a:cubicBezTo>
                  <a:pt x="1300351" y="372651"/>
                  <a:pt x="1303736" y="374075"/>
                  <a:pt x="1306336" y="376057"/>
                </a:cubicBezTo>
                <a:cubicBezTo>
                  <a:pt x="1308937" y="378038"/>
                  <a:pt x="1310815" y="380659"/>
                  <a:pt x="1311970" y="383920"/>
                </a:cubicBezTo>
                <a:cubicBezTo>
                  <a:pt x="1313126" y="387180"/>
                  <a:pt x="1313704" y="391163"/>
                  <a:pt x="1313704" y="395869"/>
                </a:cubicBezTo>
                <a:cubicBezTo>
                  <a:pt x="1313704" y="403298"/>
                  <a:pt x="1312259" y="408932"/>
                  <a:pt x="1309370" y="412771"/>
                </a:cubicBezTo>
                <a:cubicBezTo>
                  <a:pt x="1306481" y="416609"/>
                  <a:pt x="1302064" y="419189"/>
                  <a:pt x="1296121" y="420510"/>
                </a:cubicBezTo>
                <a:lnTo>
                  <a:pt x="1321876" y="456419"/>
                </a:lnTo>
                <a:lnTo>
                  <a:pt x="1308751" y="456419"/>
                </a:lnTo>
                <a:lnTo>
                  <a:pt x="1285100" y="421748"/>
                </a:lnTo>
                <a:cubicBezTo>
                  <a:pt x="1284440" y="421831"/>
                  <a:pt x="1283759" y="421872"/>
                  <a:pt x="1283057" y="421872"/>
                </a:cubicBezTo>
                <a:cubicBezTo>
                  <a:pt x="1282356" y="421872"/>
                  <a:pt x="1281633" y="421872"/>
                  <a:pt x="1280890" y="421872"/>
                </a:cubicBezTo>
                <a:lnTo>
                  <a:pt x="1270241" y="421872"/>
                </a:lnTo>
                <a:lnTo>
                  <a:pt x="1270241" y="456419"/>
                </a:lnTo>
                <a:lnTo>
                  <a:pt x="1259097" y="456419"/>
                </a:lnTo>
                <a:close/>
                <a:moveTo>
                  <a:pt x="1163476" y="370484"/>
                </a:moveTo>
                <a:lnTo>
                  <a:pt x="1174496" y="370484"/>
                </a:lnTo>
                <a:lnTo>
                  <a:pt x="1174496" y="426206"/>
                </a:lnTo>
                <a:cubicBezTo>
                  <a:pt x="1174496" y="430333"/>
                  <a:pt x="1174868" y="433780"/>
                  <a:pt x="1175610" y="436545"/>
                </a:cubicBezTo>
                <a:cubicBezTo>
                  <a:pt x="1176353" y="439311"/>
                  <a:pt x="1177571" y="441519"/>
                  <a:pt x="1179263" y="443170"/>
                </a:cubicBezTo>
                <a:cubicBezTo>
                  <a:pt x="1180956" y="444821"/>
                  <a:pt x="1183164" y="446018"/>
                  <a:pt x="1185888" y="446761"/>
                </a:cubicBezTo>
                <a:cubicBezTo>
                  <a:pt x="1188612" y="447504"/>
                  <a:pt x="1191955" y="447875"/>
                  <a:pt x="1195918" y="447875"/>
                </a:cubicBezTo>
                <a:cubicBezTo>
                  <a:pt x="1200045" y="447875"/>
                  <a:pt x="1203492" y="447504"/>
                  <a:pt x="1206257" y="446761"/>
                </a:cubicBezTo>
                <a:cubicBezTo>
                  <a:pt x="1209023" y="446018"/>
                  <a:pt x="1211231" y="444821"/>
                  <a:pt x="1212882" y="443170"/>
                </a:cubicBezTo>
                <a:cubicBezTo>
                  <a:pt x="1214533" y="441519"/>
                  <a:pt x="1215688" y="439311"/>
                  <a:pt x="1216349" y="436545"/>
                </a:cubicBezTo>
                <a:cubicBezTo>
                  <a:pt x="1217009" y="433780"/>
                  <a:pt x="1217339" y="430333"/>
                  <a:pt x="1217339" y="426206"/>
                </a:cubicBezTo>
                <a:lnTo>
                  <a:pt x="1217339" y="370484"/>
                </a:lnTo>
                <a:lnTo>
                  <a:pt x="1228360" y="370484"/>
                </a:lnTo>
                <a:lnTo>
                  <a:pt x="1228360" y="428682"/>
                </a:lnTo>
                <a:cubicBezTo>
                  <a:pt x="1228360" y="438836"/>
                  <a:pt x="1225636" y="446203"/>
                  <a:pt x="1220187" y="450785"/>
                </a:cubicBezTo>
                <a:cubicBezTo>
                  <a:pt x="1214739" y="455367"/>
                  <a:pt x="1206608" y="457657"/>
                  <a:pt x="1195794" y="457657"/>
                </a:cubicBezTo>
                <a:cubicBezTo>
                  <a:pt x="1184980" y="457657"/>
                  <a:pt x="1176890" y="455449"/>
                  <a:pt x="1171524" y="451033"/>
                </a:cubicBezTo>
                <a:cubicBezTo>
                  <a:pt x="1166159" y="446616"/>
                  <a:pt x="1163476" y="439166"/>
                  <a:pt x="1163476" y="428682"/>
                </a:cubicBezTo>
                <a:close/>
                <a:moveTo>
                  <a:pt x="962698" y="370484"/>
                </a:moveTo>
                <a:lnTo>
                  <a:pt x="975576" y="370484"/>
                </a:lnTo>
                <a:lnTo>
                  <a:pt x="998731" y="409366"/>
                </a:lnTo>
                <a:lnTo>
                  <a:pt x="999474" y="409366"/>
                </a:lnTo>
                <a:lnTo>
                  <a:pt x="1022506" y="370484"/>
                </a:lnTo>
                <a:lnTo>
                  <a:pt x="1034764" y="370484"/>
                </a:lnTo>
                <a:lnTo>
                  <a:pt x="1004180" y="419395"/>
                </a:lnTo>
                <a:lnTo>
                  <a:pt x="1004180" y="456419"/>
                </a:lnTo>
                <a:lnTo>
                  <a:pt x="993035" y="456419"/>
                </a:lnTo>
                <a:lnTo>
                  <a:pt x="993035" y="419519"/>
                </a:lnTo>
                <a:close/>
                <a:moveTo>
                  <a:pt x="811422" y="370484"/>
                </a:moveTo>
                <a:lnTo>
                  <a:pt x="836187" y="370484"/>
                </a:lnTo>
                <a:cubicBezTo>
                  <a:pt x="842378" y="370484"/>
                  <a:pt x="848012" y="371042"/>
                  <a:pt x="853089" y="372156"/>
                </a:cubicBezTo>
                <a:cubicBezTo>
                  <a:pt x="858166" y="373271"/>
                  <a:pt x="862521" y="375396"/>
                  <a:pt x="866153" y="378533"/>
                </a:cubicBezTo>
                <a:cubicBezTo>
                  <a:pt x="869785" y="381670"/>
                  <a:pt x="872612" y="386045"/>
                  <a:pt x="874635" y="391659"/>
                </a:cubicBezTo>
                <a:cubicBezTo>
                  <a:pt x="876657" y="397272"/>
                  <a:pt x="877669" y="404536"/>
                  <a:pt x="877669" y="413452"/>
                </a:cubicBezTo>
                <a:cubicBezTo>
                  <a:pt x="877669" y="421789"/>
                  <a:pt x="876657" y="428703"/>
                  <a:pt x="874635" y="434192"/>
                </a:cubicBezTo>
                <a:cubicBezTo>
                  <a:pt x="872612" y="439682"/>
                  <a:pt x="869785" y="444078"/>
                  <a:pt x="866153" y="447380"/>
                </a:cubicBezTo>
                <a:cubicBezTo>
                  <a:pt x="862521" y="450682"/>
                  <a:pt x="858166" y="453014"/>
                  <a:pt x="853089" y="454376"/>
                </a:cubicBezTo>
                <a:cubicBezTo>
                  <a:pt x="848012" y="455738"/>
                  <a:pt x="842378" y="456419"/>
                  <a:pt x="836187" y="456419"/>
                </a:cubicBezTo>
                <a:lnTo>
                  <a:pt x="811422" y="456419"/>
                </a:lnTo>
                <a:close/>
                <a:moveTo>
                  <a:pt x="716172" y="370484"/>
                </a:moveTo>
                <a:lnTo>
                  <a:pt x="740937" y="370484"/>
                </a:lnTo>
                <a:cubicBezTo>
                  <a:pt x="747128" y="370484"/>
                  <a:pt x="752762" y="371042"/>
                  <a:pt x="757839" y="372156"/>
                </a:cubicBezTo>
                <a:cubicBezTo>
                  <a:pt x="762916" y="373271"/>
                  <a:pt x="767271" y="375396"/>
                  <a:pt x="770903" y="378533"/>
                </a:cubicBezTo>
                <a:cubicBezTo>
                  <a:pt x="774535" y="381670"/>
                  <a:pt x="777362" y="386045"/>
                  <a:pt x="779385" y="391659"/>
                </a:cubicBezTo>
                <a:cubicBezTo>
                  <a:pt x="781407" y="397272"/>
                  <a:pt x="782419" y="404536"/>
                  <a:pt x="782419" y="413452"/>
                </a:cubicBezTo>
                <a:cubicBezTo>
                  <a:pt x="782419" y="421789"/>
                  <a:pt x="781407" y="428703"/>
                  <a:pt x="779385" y="434192"/>
                </a:cubicBezTo>
                <a:cubicBezTo>
                  <a:pt x="777362" y="439682"/>
                  <a:pt x="774535" y="444078"/>
                  <a:pt x="770903" y="447380"/>
                </a:cubicBezTo>
                <a:cubicBezTo>
                  <a:pt x="767271" y="450682"/>
                  <a:pt x="762916" y="453014"/>
                  <a:pt x="757839" y="454376"/>
                </a:cubicBezTo>
                <a:cubicBezTo>
                  <a:pt x="752762" y="455738"/>
                  <a:pt x="747128" y="456419"/>
                  <a:pt x="740937" y="456419"/>
                </a:cubicBezTo>
                <a:lnTo>
                  <a:pt x="716172" y="456419"/>
                </a:lnTo>
                <a:close/>
                <a:moveTo>
                  <a:pt x="643458" y="370484"/>
                </a:moveTo>
                <a:lnTo>
                  <a:pt x="658317" y="370484"/>
                </a:lnTo>
                <a:lnTo>
                  <a:pt x="690759" y="456419"/>
                </a:lnTo>
                <a:lnTo>
                  <a:pt x="678996" y="456419"/>
                </a:lnTo>
                <a:lnTo>
                  <a:pt x="669709" y="430787"/>
                </a:lnTo>
                <a:lnTo>
                  <a:pt x="631695" y="430787"/>
                </a:lnTo>
                <a:lnTo>
                  <a:pt x="622284" y="456419"/>
                </a:lnTo>
                <a:lnTo>
                  <a:pt x="610892" y="456419"/>
                </a:lnTo>
                <a:close/>
                <a:moveTo>
                  <a:pt x="1722269" y="369246"/>
                </a:moveTo>
                <a:cubicBezTo>
                  <a:pt x="1728378" y="369246"/>
                  <a:pt x="1733744" y="369927"/>
                  <a:pt x="1738367" y="371289"/>
                </a:cubicBezTo>
                <a:cubicBezTo>
                  <a:pt x="1742989" y="372651"/>
                  <a:pt x="1746848" y="375025"/>
                  <a:pt x="1749944" y="378409"/>
                </a:cubicBezTo>
                <a:cubicBezTo>
                  <a:pt x="1753040" y="381794"/>
                  <a:pt x="1755372" y="386313"/>
                  <a:pt x="1756940" y="391968"/>
                </a:cubicBezTo>
                <a:cubicBezTo>
                  <a:pt x="1758509" y="397623"/>
                  <a:pt x="1759293" y="404784"/>
                  <a:pt x="1759293" y="413452"/>
                </a:cubicBezTo>
                <a:cubicBezTo>
                  <a:pt x="1759293" y="422120"/>
                  <a:pt x="1758509" y="429301"/>
                  <a:pt x="1756940" y="434997"/>
                </a:cubicBezTo>
                <a:cubicBezTo>
                  <a:pt x="1755372" y="440693"/>
                  <a:pt x="1753040" y="445213"/>
                  <a:pt x="1749944" y="448556"/>
                </a:cubicBezTo>
                <a:cubicBezTo>
                  <a:pt x="1746848" y="451899"/>
                  <a:pt x="1742989" y="454252"/>
                  <a:pt x="1738367" y="455614"/>
                </a:cubicBezTo>
                <a:cubicBezTo>
                  <a:pt x="1733744" y="456976"/>
                  <a:pt x="1728378" y="457657"/>
                  <a:pt x="1722269" y="457657"/>
                </a:cubicBezTo>
                <a:cubicBezTo>
                  <a:pt x="1716161" y="457657"/>
                  <a:pt x="1710815" y="456976"/>
                  <a:pt x="1706234" y="455614"/>
                </a:cubicBezTo>
                <a:cubicBezTo>
                  <a:pt x="1701652" y="454252"/>
                  <a:pt x="1697793" y="451899"/>
                  <a:pt x="1694656" y="448556"/>
                </a:cubicBezTo>
                <a:cubicBezTo>
                  <a:pt x="1691519" y="445213"/>
                  <a:pt x="1689167" y="440693"/>
                  <a:pt x="1687598" y="434997"/>
                </a:cubicBezTo>
                <a:cubicBezTo>
                  <a:pt x="1686030" y="429301"/>
                  <a:pt x="1685246" y="422120"/>
                  <a:pt x="1685246" y="413452"/>
                </a:cubicBezTo>
                <a:cubicBezTo>
                  <a:pt x="1685246" y="404784"/>
                  <a:pt x="1686030" y="397623"/>
                  <a:pt x="1687598" y="391968"/>
                </a:cubicBezTo>
                <a:cubicBezTo>
                  <a:pt x="1689167" y="386313"/>
                  <a:pt x="1691519" y="381794"/>
                  <a:pt x="1694656" y="378409"/>
                </a:cubicBezTo>
                <a:cubicBezTo>
                  <a:pt x="1697793" y="375025"/>
                  <a:pt x="1701652" y="372651"/>
                  <a:pt x="1706234" y="371289"/>
                </a:cubicBezTo>
                <a:cubicBezTo>
                  <a:pt x="1710815" y="369927"/>
                  <a:pt x="1716161" y="369246"/>
                  <a:pt x="1722269" y="369246"/>
                </a:cubicBezTo>
                <a:close/>
                <a:moveTo>
                  <a:pt x="1631477" y="369246"/>
                </a:moveTo>
                <a:cubicBezTo>
                  <a:pt x="1633458" y="369246"/>
                  <a:pt x="1635501" y="369329"/>
                  <a:pt x="1637606" y="369494"/>
                </a:cubicBezTo>
                <a:cubicBezTo>
                  <a:pt x="1639711" y="369659"/>
                  <a:pt x="1641754" y="369886"/>
                  <a:pt x="1643736" y="370175"/>
                </a:cubicBezTo>
                <a:cubicBezTo>
                  <a:pt x="1645717" y="370464"/>
                  <a:pt x="1647595" y="370815"/>
                  <a:pt x="1649370" y="371227"/>
                </a:cubicBezTo>
                <a:cubicBezTo>
                  <a:pt x="1651145" y="371640"/>
                  <a:pt x="1652651" y="372094"/>
                  <a:pt x="1653889" y="372590"/>
                </a:cubicBezTo>
                <a:lnTo>
                  <a:pt x="1653889" y="382496"/>
                </a:lnTo>
                <a:cubicBezTo>
                  <a:pt x="1651000" y="381340"/>
                  <a:pt x="1647719" y="380473"/>
                  <a:pt x="1644045" y="379895"/>
                </a:cubicBezTo>
                <a:cubicBezTo>
                  <a:pt x="1640372" y="379317"/>
                  <a:pt x="1636347" y="379028"/>
                  <a:pt x="1631972" y="379028"/>
                </a:cubicBezTo>
                <a:cubicBezTo>
                  <a:pt x="1627184" y="379028"/>
                  <a:pt x="1622912" y="379524"/>
                  <a:pt x="1619156" y="380514"/>
                </a:cubicBezTo>
                <a:cubicBezTo>
                  <a:pt x="1615400" y="381505"/>
                  <a:pt x="1612222" y="383280"/>
                  <a:pt x="1609622" y="385839"/>
                </a:cubicBezTo>
                <a:cubicBezTo>
                  <a:pt x="1607022" y="388398"/>
                  <a:pt x="1605040" y="391906"/>
                  <a:pt x="1603678" y="396364"/>
                </a:cubicBezTo>
                <a:cubicBezTo>
                  <a:pt x="1602316" y="400822"/>
                  <a:pt x="1601635" y="406518"/>
                  <a:pt x="1601635" y="413452"/>
                </a:cubicBezTo>
                <a:cubicBezTo>
                  <a:pt x="1601635" y="420799"/>
                  <a:pt x="1602275" y="426722"/>
                  <a:pt x="1603554" y="431221"/>
                </a:cubicBezTo>
                <a:cubicBezTo>
                  <a:pt x="1604834" y="435720"/>
                  <a:pt x="1606753" y="439207"/>
                  <a:pt x="1609312" y="441684"/>
                </a:cubicBezTo>
                <a:cubicBezTo>
                  <a:pt x="1611871" y="444160"/>
                  <a:pt x="1614988" y="445832"/>
                  <a:pt x="1618661" y="446699"/>
                </a:cubicBezTo>
                <a:cubicBezTo>
                  <a:pt x="1622335" y="447566"/>
                  <a:pt x="1626607" y="447999"/>
                  <a:pt x="1631477" y="447999"/>
                </a:cubicBezTo>
                <a:cubicBezTo>
                  <a:pt x="1633458" y="447999"/>
                  <a:pt x="1635790" y="447875"/>
                  <a:pt x="1638473" y="447627"/>
                </a:cubicBezTo>
                <a:cubicBezTo>
                  <a:pt x="1641156" y="447380"/>
                  <a:pt x="1643488" y="446967"/>
                  <a:pt x="1645469" y="446389"/>
                </a:cubicBezTo>
                <a:lnTo>
                  <a:pt x="1645469" y="419767"/>
                </a:lnTo>
                <a:lnTo>
                  <a:pt x="1628258" y="419767"/>
                </a:lnTo>
                <a:lnTo>
                  <a:pt x="1628258" y="410356"/>
                </a:lnTo>
                <a:lnTo>
                  <a:pt x="1656118" y="410356"/>
                </a:lnTo>
                <a:lnTo>
                  <a:pt x="1656118" y="454066"/>
                </a:lnTo>
                <a:cubicBezTo>
                  <a:pt x="1652981" y="455057"/>
                  <a:pt x="1649246" y="455903"/>
                  <a:pt x="1644912" y="456605"/>
                </a:cubicBezTo>
                <a:cubicBezTo>
                  <a:pt x="1640578" y="457306"/>
                  <a:pt x="1635687" y="457657"/>
                  <a:pt x="1630239" y="457657"/>
                </a:cubicBezTo>
                <a:cubicBezTo>
                  <a:pt x="1623965" y="457657"/>
                  <a:pt x="1618352" y="457038"/>
                  <a:pt x="1613398" y="455800"/>
                </a:cubicBezTo>
                <a:cubicBezTo>
                  <a:pt x="1608446" y="454562"/>
                  <a:pt x="1604235" y="452312"/>
                  <a:pt x="1600768" y="449051"/>
                </a:cubicBezTo>
                <a:cubicBezTo>
                  <a:pt x="1597301" y="445791"/>
                  <a:pt x="1594639" y="441292"/>
                  <a:pt x="1592782" y="435555"/>
                </a:cubicBezTo>
                <a:cubicBezTo>
                  <a:pt x="1590924" y="429817"/>
                  <a:pt x="1589996" y="422450"/>
                  <a:pt x="1589996" y="413452"/>
                </a:cubicBezTo>
                <a:cubicBezTo>
                  <a:pt x="1589996" y="405197"/>
                  <a:pt x="1590945" y="398242"/>
                  <a:pt x="1592844" y="392587"/>
                </a:cubicBezTo>
                <a:cubicBezTo>
                  <a:pt x="1594742" y="386933"/>
                  <a:pt x="1597466" y="382372"/>
                  <a:pt x="1601016" y="378905"/>
                </a:cubicBezTo>
                <a:cubicBezTo>
                  <a:pt x="1604566" y="375437"/>
                  <a:pt x="1608920" y="372961"/>
                  <a:pt x="1614080" y="371475"/>
                </a:cubicBezTo>
                <a:cubicBezTo>
                  <a:pt x="1619239" y="369989"/>
                  <a:pt x="1625038" y="369246"/>
                  <a:pt x="1631477" y="369246"/>
                </a:cubicBezTo>
                <a:close/>
                <a:moveTo>
                  <a:pt x="1522244" y="369246"/>
                </a:moveTo>
                <a:cubicBezTo>
                  <a:pt x="1528353" y="369246"/>
                  <a:pt x="1533719" y="369927"/>
                  <a:pt x="1538342" y="371289"/>
                </a:cubicBezTo>
                <a:cubicBezTo>
                  <a:pt x="1542964" y="372651"/>
                  <a:pt x="1546824" y="375025"/>
                  <a:pt x="1549919" y="378409"/>
                </a:cubicBezTo>
                <a:cubicBezTo>
                  <a:pt x="1553015" y="381794"/>
                  <a:pt x="1555347" y="386313"/>
                  <a:pt x="1556915" y="391968"/>
                </a:cubicBezTo>
                <a:cubicBezTo>
                  <a:pt x="1558484" y="397623"/>
                  <a:pt x="1559268" y="404784"/>
                  <a:pt x="1559268" y="413452"/>
                </a:cubicBezTo>
                <a:cubicBezTo>
                  <a:pt x="1559268" y="422120"/>
                  <a:pt x="1558484" y="429301"/>
                  <a:pt x="1556915" y="434997"/>
                </a:cubicBezTo>
                <a:cubicBezTo>
                  <a:pt x="1555347" y="440693"/>
                  <a:pt x="1553015" y="445213"/>
                  <a:pt x="1549919" y="448556"/>
                </a:cubicBezTo>
                <a:cubicBezTo>
                  <a:pt x="1546824" y="451899"/>
                  <a:pt x="1542964" y="454252"/>
                  <a:pt x="1538342" y="455614"/>
                </a:cubicBezTo>
                <a:cubicBezTo>
                  <a:pt x="1533719" y="456976"/>
                  <a:pt x="1528353" y="457657"/>
                  <a:pt x="1522244" y="457657"/>
                </a:cubicBezTo>
                <a:cubicBezTo>
                  <a:pt x="1516136" y="457657"/>
                  <a:pt x="1510791" y="456976"/>
                  <a:pt x="1506209" y="455614"/>
                </a:cubicBezTo>
                <a:cubicBezTo>
                  <a:pt x="1501627" y="454252"/>
                  <a:pt x="1497768" y="451899"/>
                  <a:pt x="1494631" y="448556"/>
                </a:cubicBezTo>
                <a:cubicBezTo>
                  <a:pt x="1491494" y="445213"/>
                  <a:pt x="1489142" y="440693"/>
                  <a:pt x="1487573" y="434997"/>
                </a:cubicBezTo>
                <a:cubicBezTo>
                  <a:pt x="1486005" y="429301"/>
                  <a:pt x="1485221" y="422120"/>
                  <a:pt x="1485221" y="413452"/>
                </a:cubicBezTo>
                <a:cubicBezTo>
                  <a:pt x="1485221" y="404784"/>
                  <a:pt x="1486005" y="397623"/>
                  <a:pt x="1487573" y="391968"/>
                </a:cubicBezTo>
                <a:cubicBezTo>
                  <a:pt x="1489142" y="386313"/>
                  <a:pt x="1491494" y="381794"/>
                  <a:pt x="1494631" y="378409"/>
                </a:cubicBezTo>
                <a:cubicBezTo>
                  <a:pt x="1497768" y="375025"/>
                  <a:pt x="1501627" y="372651"/>
                  <a:pt x="1506209" y="371289"/>
                </a:cubicBezTo>
                <a:cubicBezTo>
                  <a:pt x="1510791" y="369927"/>
                  <a:pt x="1516136" y="369246"/>
                  <a:pt x="1522244" y="369246"/>
                </a:cubicBezTo>
                <a:close/>
                <a:moveTo>
                  <a:pt x="1093619" y="369246"/>
                </a:moveTo>
                <a:cubicBezTo>
                  <a:pt x="1099728" y="369246"/>
                  <a:pt x="1105094" y="369927"/>
                  <a:pt x="1109717" y="371289"/>
                </a:cubicBezTo>
                <a:cubicBezTo>
                  <a:pt x="1114339" y="372651"/>
                  <a:pt x="1118199" y="375025"/>
                  <a:pt x="1121294" y="378409"/>
                </a:cubicBezTo>
                <a:cubicBezTo>
                  <a:pt x="1124390" y="381794"/>
                  <a:pt x="1126722" y="386313"/>
                  <a:pt x="1128290" y="391968"/>
                </a:cubicBezTo>
                <a:cubicBezTo>
                  <a:pt x="1129859" y="397623"/>
                  <a:pt x="1130643" y="404784"/>
                  <a:pt x="1130643" y="413452"/>
                </a:cubicBezTo>
                <a:cubicBezTo>
                  <a:pt x="1130643" y="422120"/>
                  <a:pt x="1129859" y="429301"/>
                  <a:pt x="1128290" y="434997"/>
                </a:cubicBezTo>
                <a:cubicBezTo>
                  <a:pt x="1126722" y="440693"/>
                  <a:pt x="1124390" y="445213"/>
                  <a:pt x="1121294" y="448556"/>
                </a:cubicBezTo>
                <a:cubicBezTo>
                  <a:pt x="1118199" y="451899"/>
                  <a:pt x="1114339" y="454252"/>
                  <a:pt x="1109717" y="455614"/>
                </a:cubicBezTo>
                <a:cubicBezTo>
                  <a:pt x="1105094" y="456976"/>
                  <a:pt x="1099728" y="457657"/>
                  <a:pt x="1093619" y="457657"/>
                </a:cubicBezTo>
                <a:cubicBezTo>
                  <a:pt x="1087511" y="457657"/>
                  <a:pt x="1082165" y="456976"/>
                  <a:pt x="1077584" y="455614"/>
                </a:cubicBezTo>
                <a:cubicBezTo>
                  <a:pt x="1073002" y="454252"/>
                  <a:pt x="1069143" y="451899"/>
                  <a:pt x="1066006" y="448556"/>
                </a:cubicBezTo>
                <a:cubicBezTo>
                  <a:pt x="1062869" y="445213"/>
                  <a:pt x="1060517" y="440693"/>
                  <a:pt x="1058948" y="434997"/>
                </a:cubicBezTo>
                <a:cubicBezTo>
                  <a:pt x="1057380" y="429301"/>
                  <a:pt x="1056596" y="422120"/>
                  <a:pt x="1056596" y="413452"/>
                </a:cubicBezTo>
                <a:cubicBezTo>
                  <a:pt x="1056596" y="404784"/>
                  <a:pt x="1057380" y="397623"/>
                  <a:pt x="1058948" y="391968"/>
                </a:cubicBezTo>
                <a:cubicBezTo>
                  <a:pt x="1060517" y="386313"/>
                  <a:pt x="1062869" y="381794"/>
                  <a:pt x="1066006" y="378409"/>
                </a:cubicBezTo>
                <a:cubicBezTo>
                  <a:pt x="1069143" y="375025"/>
                  <a:pt x="1073002" y="372651"/>
                  <a:pt x="1077584" y="371289"/>
                </a:cubicBezTo>
                <a:cubicBezTo>
                  <a:pt x="1082165" y="369927"/>
                  <a:pt x="1087511" y="369246"/>
                  <a:pt x="1093619" y="369246"/>
                </a:cubicBezTo>
                <a:close/>
                <a:moveTo>
                  <a:pt x="184597" y="178247"/>
                </a:moveTo>
                <a:lnTo>
                  <a:pt x="184597" y="300640"/>
                </a:lnTo>
                <a:lnTo>
                  <a:pt x="245794" y="300641"/>
                </a:lnTo>
                <a:cubicBezTo>
                  <a:pt x="279592" y="300641"/>
                  <a:pt x="306991" y="273242"/>
                  <a:pt x="306991" y="239444"/>
                </a:cubicBezTo>
                <a:cubicBezTo>
                  <a:pt x="306991" y="205646"/>
                  <a:pt x="279592" y="178247"/>
                  <a:pt x="245794" y="178247"/>
                </a:cubicBezTo>
                <a:close/>
                <a:moveTo>
                  <a:pt x="239444" y="83694"/>
                </a:moveTo>
                <a:lnTo>
                  <a:pt x="284145" y="131523"/>
                </a:lnTo>
                <a:lnTo>
                  <a:pt x="349575" y="129312"/>
                </a:lnTo>
                <a:lnTo>
                  <a:pt x="347364" y="194742"/>
                </a:lnTo>
                <a:lnTo>
                  <a:pt x="395193" y="239444"/>
                </a:lnTo>
                <a:lnTo>
                  <a:pt x="347364" y="284145"/>
                </a:lnTo>
                <a:lnTo>
                  <a:pt x="349575" y="349575"/>
                </a:lnTo>
                <a:lnTo>
                  <a:pt x="284145" y="347364"/>
                </a:lnTo>
                <a:lnTo>
                  <a:pt x="239444" y="395193"/>
                </a:lnTo>
                <a:lnTo>
                  <a:pt x="194742" y="347364"/>
                </a:lnTo>
                <a:lnTo>
                  <a:pt x="129312" y="349575"/>
                </a:lnTo>
                <a:lnTo>
                  <a:pt x="131523" y="284145"/>
                </a:lnTo>
                <a:lnTo>
                  <a:pt x="83694" y="239444"/>
                </a:lnTo>
                <a:lnTo>
                  <a:pt x="131523" y="194742"/>
                </a:lnTo>
                <a:lnTo>
                  <a:pt x="129312" y="129312"/>
                </a:lnTo>
                <a:lnTo>
                  <a:pt x="194742" y="131523"/>
                </a:lnTo>
                <a:close/>
                <a:moveTo>
                  <a:pt x="2066246" y="48339"/>
                </a:moveTo>
                <a:cubicBezTo>
                  <a:pt x="2055476" y="48339"/>
                  <a:pt x="2046637" y="49762"/>
                  <a:pt x="2039728" y="52606"/>
                </a:cubicBezTo>
                <a:cubicBezTo>
                  <a:pt x="2032819" y="55451"/>
                  <a:pt x="2027434" y="59922"/>
                  <a:pt x="2023574" y="66018"/>
                </a:cubicBezTo>
                <a:cubicBezTo>
                  <a:pt x="2019713" y="72114"/>
                  <a:pt x="2017071" y="79988"/>
                  <a:pt x="2015649" y="89640"/>
                </a:cubicBezTo>
                <a:cubicBezTo>
                  <a:pt x="2014226" y="99292"/>
                  <a:pt x="2013515" y="110823"/>
                  <a:pt x="2013515" y="124234"/>
                </a:cubicBezTo>
                <a:cubicBezTo>
                  <a:pt x="2013515" y="138052"/>
                  <a:pt x="2014226" y="149736"/>
                  <a:pt x="2015649" y="159286"/>
                </a:cubicBezTo>
                <a:cubicBezTo>
                  <a:pt x="2017071" y="168837"/>
                  <a:pt x="2019713" y="176558"/>
                  <a:pt x="2023574" y="182451"/>
                </a:cubicBezTo>
                <a:cubicBezTo>
                  <a:pt x="2027434" y="188344"/>
                  <a:pt x="2032819" y="192662"/>
                  <a:pt x="2039728" y="195405"/>
                </a:cubicBezTo>
                <a:cubicBezTo>
                  <a:pt x="2046637" y="198148"/>
                  <a:pt x="2055476" y="199520"/>
                  <a:pt x="2066246" y="199520"/>
                </a:cubicBezTo>
                <a:cubicBezTo>
                  <a:pt x="2077015" y="199520"/>
                  <a:pt x="2085804" y="198148"/>
                  <a:pt x="2092611" y="195405"/>
                </a:cubicBezTo>
                <a:cubicBezTo>
                  <a:pt x="2099418" y="192662"/>
                  <a:pt x="2104752" y="188344"/>
                  <a:pt x="2108613" y="182451"/>
                </a:cubicBezTo>
                <a:cubicBezTo>
                  <a:pt x="2112474" y="176558"/>
                  <a:pt x="2115115" y="168837"/>
                  <a:pt x="2116538" y="159286"/>
                </a:cubicBezTo>
                <a:cubicBezTo>
                  <a:pt x="2117960" y="149736"/>
                  <a:pt x="2118671" y="138052"/>
                  <a:pt x="2118671" y="124234"/>
                </a:cubicBezTo>
                <a:cubicBezTo>
                  <a:pt x="2118671" y="110823"/>
                  <a:pt x="2117960" y="99292"/>
                  <a:pt x="2116538" y="89640"/>
                </a:cubicBezTo>
                <a:cubicBezTo>
                  <a:pt x="2115115" y="79988"/>
                  <a:pt x="2112474" y="72114"/>
                  <a:pt x="2108613" y="66018"/>
                </a:cubicBezTo>
                <a:cubicBezTo>
                  <a:pt x="2104752" y="59922"/>
                  <a:pt x="2099418" y="55451"/>
                  <a:pt x="2092611" y="52606"/>
                </a:cubicBezTo>
                <a:cubicBezTo>
                  <a:pt x="2085804" y="49762"/>
                  <a:pt x="2077015" y="48339"/>
                  <a:pt x="2066246" y="48339"/>
                </a:cubicBezTo>
                <a:close/>
                <a:moveTo>
                  <a:pt x="1561421" y="48339"/>
                </a:moveTo>
                <a:cubicBezTo>
                  <a:pt x="1550651" y="48339"/>
                  <a:pt x="1541812" y="49762"/>
                  <a:pt x="1534903" y="52606"/>
                </a:cubicBezTo>
                <a:cubicBezTo>
                  <a:pt x="1527994" y="55451"/>
                  <a:pt x="1522609" y="59922"/>
                  <a:pt x="1518749" y="66018"/>
                </a:cubicBezTo>
                <a:cubicBezTo>
                  <a:pt x="1514888" y="72114"/>
                  <a:pt x="1512246" y="79988"/>
                  <a:pt x="1510824" y="89640"/>
                </a:cubicBezTo>
                <a:cubicBezTo>
                  <a:pt x="1509401" y="99292"/>
                  <a:pt x="1508690" y="110823"/>
                  <a:pt x="1508690" y="124234"/>
                </a:cubicBezTo>
                <a:cubicBezTo>
                  <a:pt x="1508690" y="138052"/>
                  <a:pt x="1509401" y="149736"/>
                  <a:pt x="1510824" y="159286"/>
                </a:cubicBezTo>
                <a:cubicBezTo>
                  <a:pt x="1512246" y="168837"/>
                  <a:pt x="1514888" y="176558"/>
                  <a:pt x="1518749" y="182451"/>
                </a:cubicBezTo>
                <a:cubicBezTo>
                  <a:pt x="1522609" y="188344"/>
                  <a:pt x="1527994" y="192662"/>
                  <a:pt x="1534903" y="195405"/>
                </a:cubicBezTo>
                <a:cubicBezTo>
                  <a:pt x="1541812" y="198148"/>
                  <a:pt x="1550651" y="199520"/>
                  <a:pt x="1561421" y="199520"/>
                </a:cubicBezTo>
                <a:cubicBezTo>
                  <a:pt x="1572190" y="199520"/>
                  <a:pt x="1580979" y="198148"/>
                  <a:pt x="1587786" y="195405"/>
                </a:cubicBezTo>
                <a:cubicBezTo>
                  <a:pt x="1594593" y="192662"/>
                  <a:pt x="1599927" y="188344"/>
                  <a:pt x="1603788" y="182451"/>
                </a:cubicBezTo>
                <a:cubicBezTo>
                  <a:pt x="1607649" y="176558"/>
                  <a:pt x="1610290" y="168837"/>
                  <a:pt x="1611713" y="159286"/>
                </a:cubicBezTo>
                <a:cubicBezTo>
                  <a:pt x="1613135" y="149736"/>
                  <a:pt x="1613846" y="138052"/>
                  <a:pt x="1613846" y="124234"/>
                </a:cubicBezTo>
                <a:cubicBezTo>
                  <a:pt x="1613846" y="110823"/>
                  <a:pt x="1613135" y="99292"/>
                  <a:pt x="1611713" y="89640"/>
                </a:cubicBezTo>
                <a:cubicBezTo>
                  <a:pt x="1610290" y="79988"/>
                  <a:pt x="1607649" y="72114"/>
                  <a:pt x="1603788" y="66018"/>
                </a:cubicBezTo>
                <a:cubicBezTo>
                  <a:pt x="1599927" y="59922"/>
                  <a:pt x="1594593" y="55451"/>
                  <a:pt x="1587786" y="52606"/>
                </a:cubicBezTo>
                <a:cubicBezTo>
                  <a:pt x="1580979" y="49762"/>
                  <a:pt x="1572190" y="48339"/>
                  <a:pt x="1561421" y="48339"/>
                </a:cubicBezTo>
                <a:close/>
                <a:moveTo>
                  <a:pt x="239443" y="26641"/>
                </a:moveTo>
                <a:cubicBezTo>
                  <a:pt x="121915" y="26641"/>
                  <a:pt x="26640" y="121916"/>
                  <a:pt x="26640" y="239444"/>
                </a:cubicBezTo>
                <a:cubicBezTo>
                  <a:pt x="26640" y="356972"/>
                  <a:pt x="121915" y="452247"/>
                  <a:pt x="239443" y="452247"/>
                </a:cubicBezTo>
                <a:cubicBezTo>
                  <a:pt x="356971" y="452247"/>
                  <a:pt x="452246" y="356972"/>
                  <a:pt x="452246" y="239444"/>
                </a:cubicBezTo>
                <a:cubicBezTo>
                  <a:pt x="452246" y="121916"/>
                  <a:pt x="356971" y="26641"/>
                  <a:pt x="239443" y="26641"/>
                </a:cubicBezTo>
                <a:close/>
                <a:moveTo>
                  <a:pt x="1282224" y="18469"/>
                </a:moveTo>
                <a:lnTo>
                  <a:pt x="1322153" y="18469"/>
                </a:lnTo>
                <a:lnTo>
                  <a:pt x="1322153" y="194948"/>
                </a:lnTo>
                <a:lnTo>
                  <a:pt x="1409021" y="194948"/>
                </a:lnTo>
                <a:lnTo>
                  <a:pt x="1409021" y="230000"/>
                </a:lnTo>
                <a:lnTo>
                  <a:pt x="1282224" y="230000"/>
                </a:lnTo>
                <a:close/>
                <a:moveTo>
                  <a:pt x="1082199" y="18469"/>
                </a:moveTo>
                <a:lnTo>
                  <a:pt x="1207472" y="18469"/>
                </a:lnTo>
                <a:lnTo>
                  <a:pt x="1207472" y="53216"/>
                </a:lnTo>
                <a:lnTo>
                  <a:pt x="1122128" y="53216"/>
                </a:lnTo>
                <a:lnTo>
                  <a:pt x="1122128" y="104422"/>
                </a:lnTo>
                <a:lnTo>
                  <a:pt x="1201376" y="104422"/>
                </a:lnTo>
                <a:lnTo>
                  <a:pt x="1201376" y="137646"/>
                </a:lnTo>
                <a:lnTo>
                  <a:pt x="1122128" y="137646"/>
                </a:lnTo>
                <a:lnTo>
                  <a:pt x="1122128" y="194948"/>
                </a:lnTo>
                <a:lnTo>
                  <a:pt x="1212958" y="194948"/>
                </a:lnTo>
                <a:lnTo>
                  <a:pt x="1212958" y="230000"/>
                </a:lnTo>
                <a:lnTo>
                  <a:pt x="1082199" y="230000"/>
                </a:lnTo>
                <a:close/>
                <a:moveTo>
                  <a:pt x="825024" y="18469"/>
                </a:moveTo>
                <a:lnTo>
                  <a:pt x="864953" y="18469"/>
                </a:lnTo>
                <a:lnTo>
                  <a:pt x="864953" y="100155"/>
                </a:lnTo>
                <a:lnTo>
                  <a:pt x="955478" y="100155"/>
                </a:lnTo>
                <a:lnTo>
                  <a:pt x="955478" y="18469"/>
                </a:lnTo>
                <a:lnTo>
                  <a:pt x="995407" y="18469"/>
                </a:lnTo>
                <a:lnTo>
                  <a:pt x="995407" y="230000"/>
                </a:lnTo>
                <a:lnTo>
                  <a:pt x="955478" y="230000"/>
                </a:lnTo>
                <a:lnTo>
                  <a:pt x="955478" y="133378"/>
                </a:lnTo>
                <a:lnTo>
                  <a:pt x="864953" y="133378"/>
                </a:lnTo>
                <a:lnTo>
                  <a:pt x="864953" y="230000"/>
                </a:lnTo>
                <a:lnTo>
                  <a:pt x="825024" y="230000"/>
                </a:lnTo>
                <a:close/>
                <a:moveTo>
                  <a:pt x="615017" y="18469"/>
                </a:moveTo>
                <a:lnTo>
                  <a:pt x="769855" y="18469"/>
                </a:lnTo>
                <a:lnTo>
                  <a:pt x="769855" y="53521"/>
                </a:lnTo>
                <a:lnTo>
                  <a:pt x="712248" y="53521"/>
                </a:lnTo>
                <a:lnTo>
                  <a:pt x="712248" y="230000"/>
                </a:lnTo>
                <a:lnTo>
                  <a:pt x="672319" y="230000"/>
                </a:lnTo>
                <a:lnTo>
                  <a:pt x="672319" y="53521"/>
                </a:lnTo>
                <a:lnTo>
                  <a:pt x="615017" y="53521"/>
                </a:lnTo>
                <a:close/>
                <a:moveTo>
                  <a:pt x="2066246" y="15421"/>
                </a:moveTo>
                <a:cubicBezTo>
                  <a:pt x="2081486" y="15421"/>
                  <a:pt x="2094948" y="17097"/>
                  <a:pt x="2106632" y="20450"/>
                </a:cubicBezTo>
                <a:cubicBezTo>
                  <a:pt x="2118316" y="23803"/>
                  <a:pt x="2128171" y="29594"/>
                  <a:pt x="2136197" y="37824"/>
                </a:cubicBezTo>
                <a:cubicBezTo>
                  <a:pt x="2144224" y="46053"/>
                  <a:pt x="2150269" y="57178"/>
                  <a:pt x="2154333" y="71199"/>
                </a:cubicBezTo>
                <a:cubicBezTo>
                  <a:pt x="2158397" y="85220"/>
                  <a:pt x="2160429" y="102898"/>
                  <a:pt x="2160429" y="124234"/>
                </a:cubicBezTo>
                <a:cubicBezTo>
                  <a:pt x="2160429" y="145774"/>
                  <a:pt x="2158397" y="163554"/>
                  <a:pt x="2154333" y="177574"/>
                </a:cubicBezTo>
                <a:cubicBezTo>
                  <a:pt x="2150269" y="191595"/>
                  <a:pt x="2144224" y="202720"/>
                  <a:pt x="2136197" y="210950"/>
                </a:cubicBezTo>
                <a:cubicBezTo>
                  <a:pt x="2128171" y="219180"/>
                  <a:pt x="2118316" y="224920"/>
                  <a:pt x="2106632" y="228171"/>
                </a:cubicBezTo>
                <a:cubicBezTo>
                  <a:pt x="2094948" y="231422"/>
                  <a:pt x="2081486" y="233048"/>
                  <a:pt x="2066246" y="233048"/>
                </a:cubicBezTo>
                <a:cubicBezTo>
                  <a:pt x="2051006" y="233048"/>
                  <a:pt x="2037493" y="231422"/>
                  <a:pt x="2025707" y="228171"/>
                </a:cubicBezTo>
                <a:cubicBezTo>
                  <a:pt x="2013922" y="224920"/>
                  <a:pt x="2004066" y="219180"/>
                  <a:pt x="1996142" y="210950"/>
                </a:cubicBezTo>
                <a:cubicBezTo>
                  <a:pt x="1988217" y="202720"/>
                  <a:pt x="1982172" y="191595"/>
                  <a:pt x="1978006" y="177574"/>
                </a:cubicBezTo>
                <a:cubicBezTo>
                  <a:pt x="1973840" y="163554"/>
                  <a:pt x="1971758" y="145774"/>
                  <a:pt x="1971758" y="124234"/>
                </a:cubicBezTo>
                <a:cubicBezTo>
                  <a:pt x="1971758" y="102898"/>
                  <a:pt x="1973840" y="85220"/>
                  <a:pt x="1978006" y="71199"/>
                </a:cubicBezTo>
                <a:cubicBezTo>
                  <a:pt x="1982172" y="57178"/>
                  <a:pt x="1988217" y="46053"/>
                  <a:pt x="1996142" y="37824"/>
                </a:cubicBezTo>
                <a:cubicBezTo>
                  <a:pt x="2004066" y="29594"/>
                  <a:pt x="2013922" y="23803"/>
                  <a:pt x="2025707" y="20450"/>
                </a:cubicBezTo>
                <a:cubicBezTo>
                  <a:pt x="2037493" y="17097"/>
                  <a:pt x="2051006" y="15421"/>
                  <a:pt x="2066246" y="15421"/>
                </a:cubicBezTo>
                <a:close/>
                <a:moveTo>
                  <a:pt x="1838179" y="15421"/>
                </a:moveTo>
                <a:cubicBezTo>
                  <a:pt x="1843056" y="15421"/>
                  <a:pt x="1848136" y="15624"/>
                  <a:pt x="1853419" y="16030"/>
                </a:cubicBezTo>
                <a:cubicBezTo>
                  <a:pt x="1858702" y="16437"/>
                  <a:pt x="1863884" y="16945"/>
                  <a:pt x="1868964" y="17554"/>
                </a:cubicBezTo>
                <a:cubicBezTo>
                  <a:pt x="1874044" y="18164"/>
                  <a:pt x="1878768" y="18926"/>
                  <a:pt x="1883137" y="19840"/>
                </a:cubicBezTo>
                <a:cubicBezTo>
                  <a:pt x="1887506" y="20755"/>
                  <a:pt x="1891214" y="21822"/>
                  <a:pt x="1894262" y="23041"/>
                </a:cubicBezTo>
                <a:lnTo>
                  <a:pt x="1894262" y="58398"/>
                </a:lnTo>
                <a:cubicBezTo>
                  <a:pt x="1886541" y="55553"/>
                  <a:pt x="1878159" y="53419"/>
                  <a:pt x="1869116" y="51997"/>
                </a:cubicBezTo>
                <a:cubicBezTo>
                  <a:pt x="1860074" y="50574"/>
                  <a:pt x="1850676" y="49863"/>
                  <a:pt x="1840922" y="49863"/>
                </a:cubicBezTo>
                <a:cubicBezTo>
                  <a:pt x="1830153" y="49863"/>
                  <a:pt x="1820755" y="50981"/>
                  <a:pt x="1812728" y="53216"/>
                </a:cubicBezTo>
                <a:cubicBezTo>
                  <a:pt x="1804702" y="55451"/>
                  <a:pt x="1797996" y="59414"/>
                  <a:pt x="1792611" y="65103"/>
                </a:cubicBezTo>
                <a:cubicBezTo>
                  <a:pt x="1787227" y="70793"/>
                  <a:pt x="1783213" y="78413"/>
                  <a:pt x="1780572" y="87963"/>
                </a:cubicBezTo>
                <a:cubicBezTo>
                  <a:pt x="1777930" y="97514"/>
                  <a:pt x="1776609" y="109604"/>
                  <a:pt x="1776609" y="124234"/>
                </a:cubicBezTo>
                <a:cubicBezTo>
                  <a:pt x="1776609" y="139678"/>
                  <a:pt x="1777829" y="152276"/>
                  <a:pt x="1780267" y="162030"/>
                </a:cubicBezTo>
                <a:cubicBezTo>
                  <a:pt x="1782705" y="171783"/>
                  <a:pt x="1786465" y="179403"/>
                  <a:pt x="1791545" y="184890"/>
                </a:cubicBezTo>
                <a:cubicBezTo>
                  <a:pt x="1796625" y="190376"/>
                  <a:pt x="1803076" y="194135"/>
                  <a:pt x="1810899" y="196167"/>
                </a:cubicBezTo>
                <a:cubicBezTo>
                  <a:pt x="1818723" y="198199"/>
                  <a:pt x="1828121" y="199215"/>
                  <a:pt x="1839093" y="199215"/>
                </a:cubicBezTo>
                <a:cubicBezTo>
                  <a:pt x="1843767" y="199215"/>
                  <a:pt x="1848390" y="199063"/>
                  <a:pt x="1852962" y="198758"/>
                </a:cubicBezTo>
                <a:cubicBezTo>
                  <a:pt x="1857534" y="198453"/>
                  <a:pt x="1861750" y="197793"/>
                  <a:pt x="1865611" y="196777"/>
                </a:cubicBezTo>
                <a:lnTo>
                  <a:pt x="1865611" y="144351"/>
                </a:lnTo>
                <a:lnTo>
                  <a:pt x="1827511" y="144351"/>
                </a:lnTo>
                <a:lnTo>
                  <a:pt x="1827511" y="110823"/>
                </a:lnTo>
                <a:lnTo>
                  <a:pt x="1903101" y="110823"/>
                </a:lnTo>
                <a:lnTo>
                  <a:pt x="1903101" y="223904"/>
                </a:lnTo>
                <a:cubicBezTo>
                  <a:pt x="1895177" y="226342"/>
                  <a:pt x="1885321" y="228476"/>
                  <a:pt x="1873536" y="230305"/>
                </a:cubicBezTo>
                <a:cubicBezTo>
                  <a:pt x="1861750" y="232134"/>
                  <a:pt x="1849253" y="233048"/>
                  <a:pt x="1836045" y="233048"/>
                </a:cubicBezTo>
                <a:cubicBezTo>
                  <a:pt x="1819993" y="233048"/>
                  <a:pt x="1805667" y="231524"/>
                  <a:pt x="1793069" y="228476"/>
                </a:cubicBezTo>
                <a:cubicBezTo>
                  <a:pt x="1780470" y="225428"/>
                  <a:pt x="1769751" y="219891"/>
                  <a:pt x="1760912" y="211864"/>
                </a:cubicBezTo>
                <a:cubicBezTo>
                  <a:pt x="1752073" y="203838"/>
                  <a:pt x="1745317" y="192764"/>
                  <a:pt x="1740643" y="178641"/>
                </a:cubicBezTo>
                <a:cubicBezTo>
                  <a:pt x="1735969" y="164519"/>
                  <a:pt x="1733633" y="146383"/>
                  <a:pt x="1733633" y="124234"/>
                </a:cubicBezTo>
                <a:cubicBezTo>
                  <a:pt x="1733633" y="103914"/>
                  <a:pt x="1736020" y="86795"/>
                  <a:pt x="1740795" y="72876"/>
                </a:cubicBezTo>
                <a:cubicBezTo>
                  <a:pt x="1745571" y="58956"/>
                  <a:pt x="1752479" y="47730"/>
                  <a:pt x="1761522" y="39195"/>
                </a:cubicBezTo>
                <a:cubicBezTo>
                  <a:pt x="1770564" y="30661"/>
                  <a:pt x="1781537" y="24565"/>
                  <a:pt x="1794440" y="20907"/>
                </a:cubicBezTo>
                <a:cubicBezTo>
                  <a:pt x="1807343" y="17250"/>
                  <a:pt x="1821923" y="15421"/>
                  <a:pt x="1838179" y="15421"/>
                </a:cubicBezTo>
                <a:close/>
                <a:moveTo>
                  <a:pt x="1561421" y="15421"/>
                </a:moveTo>
                <a:cubicBezTo>
                  <a:pt x="1576661" y="15421"/>
                  <a:pt x="1590123" y="17097"/>
                  <a:pt x="1601807" y="20450"/>
                </a:cubicBezTo>
                <a:cubicBezTo>
                  <a:pt x="1613491" y="23803"/>
                  <a:pt x="1623346" y="29594"/>
                  <a:pt x="1631372" y="37824"/>
                </a:cubicBezTo>
                <a:cubicBezTo>
                  <a:pt x="1639399" y="46053"/>
                  <a:pt x="1645444" y="57178"/>
                  <a:pt x="1649508" y="71199"/>
                </a:cubicBezTo>
                <a:cubicBezTo>
                  <a:pt x="1653572" y="85220"/>
                  <a:pt x="1655604" y="102898"/>
                  <a:pt x="1655604" y="124234"/>
                </a:cubicBezTo>
                <a:cubicBezTo>
                  <a:pt x="1655604" y="145774"/>
                  <a:pt x="1653572" y="163554"/>
                  <a:pt x="1649508" y="177574"/>
                </a:cubicBezTo>
                <a:cubicBezTo>
                  <a:pt x="1645444" y="191595"/>
                  <a:pt x="1639399" y="202720"/>
                  <a:pt x="1631372" y="210950"/>
                </a:cubicBezTo>
                <a:cubicBezTo>
                  <a:pt x="1623346" y="219180"/>
                  <a:pt x="1613491" y="224920"/>
                  <a:pt x="1601807" y="228171"/>
                </a:cubicBezTo>
                <a:cubicBezTo>
                  <a:pt x="1590123" y="231422"/>
                  <a:pt x="1576661" y="233048"/>
                  <a:pt x="1561421" y="233048"/>
                </a:cubicBezTo>
                <a:cubicBezTo>
                  <a:pt x="1546181" y="233048"/>
                  <a:pt x="1532668" y="231422"/>
                  <a:pt x="1520882" y="228171"/>
                </a:cubicBezTo>
                <a:cubicBezTo>
                  <a:pt x="1509097" y="224920"/>
                  <a:pt x="1499241" y="219180"/>
                  <a:pt x="1491317" y="210950"/>
                </a:cubicBezTo>
                <a:cubicBezTo>
                  <a:pt x="1483392" y="202720"/>
                  <a:pt x="1477347" y="191595"/>
                  <a:pt x="1473181" y="177574"/>
                </a:cubicBezTo>
                <a:cubicBezTo>
                  <a:pt x="1469015" y="163554"/>
                  <a:pt x="1466933" y="145774"/>
                  <a:pt x="1466933" y="124234"/>
                </a:cubicBezTo>
                <a:cubicBezTo>
                  <a:pt x="1466933" y="102898"/>
                  <a:pt x="1469015" y="85220"/>
                  <a:pt x="1473181" y="71199"/>
                </a:cubicBezTo>
                <a:cubicBezTo>
                  <a:pt x="1477347" y="57178"/>
                  <a:pt x="1483392" y="46053"/>
                  <a:pt x="1491317" y="37824"/>
                </a:cubicBezTo>
                <a:cubicBezTo>
                  <a:pt x="1499241" y="29594"/>
                  <a:pt x="1509097" y="23803"/>
                  <a:pt x="1520882" y="20450"/>
                </a:cubicBezTo>
                <a:cubicBezTo>
                  <a:pt x="1532668" y="17097"/>
                  <a:pt x="1546181" y="15421"/>
                  <a:pt x="1561421" y="15421"/>
                </a:cubicBezTo>
                <a:close/>
                <a:moveTo>
                  <a:pt x="239444" y="0"/>
                </a:moveTo>
                <a:cubicBezTo>
                  <a:pt x="371685" y="0"/>
                  <a:pt x="478888" y="107203"/>
                  <a:pt x="478888" y="239444"/>
                </a:cubicBezTo>
                <a:cubicBezTo>
                  <a:pt x="478888" y="371685"/>
                  <a:pt x="371685" y="478888"/>
                  <a:pt x="239444" y="478888"/>
                </a:cubicBezTo>
                <a:cubicBezTo>
                  <a:pt x="107203" y="478888"/>
                  <a:pt x="0" y="371685"/>
                  <a:pt x="0" y="239444"/>
                </a:cubicBezTo>
                <a:cubicBezTo>
                  <a:pt x="0" y="107203"/>
                  <a:pt x="107203" y="0"/>
                  <a:pt x="23944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135472913"/>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文-05">
    <p:spTree>
      <p:nvGrpSpPr>
        <p:cNvPr id="1" name=""/>
        <p:cNvGrpSpPr/>
        <p:nvPr/>
      </p:nvGrpSpPr>
      <p:grpSpPr>
        <a:xfrm>
          <a:off x="0" y="0"/>
          <a:ext cx="0" cy="0"/>
          <a:chOff x="0" y="0"/>
          <a:chExt cx="0" cy="0"/>
        </a:xfrm>
      </p:grpSpPr>
      <p:sp>
        <p:nvSpPr>
          <p:cNvPr id="51" name="矩形 50">
            <a:extLst>
              <a:ext uri="{FF2B5EF4-FFF2-40B4-BE49-F238E27FC236}">
                <a16:creationId xmlns:a16="http://schemas.microsoft.com/office/drawing/2014/main" id="{989EF782-C727-4B06-8DA7-CC0B67E48210}"/>
              </a:ext>
            </a:extLst>
          </p:cNvPr>
          <p:cNvSpPr/>
          <p:nvPr userDrawn="1"/>
        </p:nvSpPr>
        <p:spPr>
          <a:xfrm>
            <a:off x="0" y="6570000"/>
            <a:ext cx="12192000" cy="288000"/>
          </a:xfrm>
          <a:prstGeom prst="rect">
            <a:avLst/>
          </a:prstGeom>
          <a:gradFill>
            <a:gsLst>
              <a:gs pos="0">
                <a:schemeClr val="accent1"/>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R" panose="00020600040101010101" pitchFamily="18" charset="-122"/>
            </a:endParaRPr>
          </a:p>
        </p:txBody>
      </p:sp>
      <p:cxnSp>
        <p:nvCxnSpPr>
          <p:cNvPr id="6" name="直接连接符 5">
            <a:extLst>
              <a:ext uri="{FF2B5EF4-FFF2-40B4-BE49-F238E27FC236}">
                <a16:creationId xmlns:a16="http://schemas.microsoft.com/office/drawing/2014/main" id="{7CBF2DD9-8775-4BBA-B02F-7313C992FECE}"/>
              </a:ext>
            </a:extLst>
          </p:cNvPr>
          <p:cNvCxnSpPr>
            <a:cxnSpLocks/>
          </p:cNvCxnSpPr>
          <p:nvPr userDrawn="1"/>
        </p:nvCxnSpPr>
        <p:spPr>
          <a:xfrm>
            <a:off x="660400" y="817563"/>
            <a:ext cx="108585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灯片编号占位符 3">
            <a:extLst>
              <a:ext uri="{FF2B5EF4-FFF2-40B4-BE49-F238E27FC236}">
                <a16:creationId xmlns:a16="http://schemas.microsoft.com/office/drawing/2014/main" id="{E7FEBF59-6C30-4635-BE70-BF65470DF9DC}"/>
              </a:ext>
            </a:extLst>
          </p:cNvPr>
          <p:cNvSpPr>
            <a:spLocks noGrp="1"/>
          </p:cNvSpPr>
          <p:nvPr userDrawn="1">
            <p:ph type="sldNum" sz="quarter" idx="12"/>
          </p:nvPr>
        </p:nvSpPr>
        <p:spPr>
          <a:xfrm>
            <a:off x="8879028" y="6524196"/>
            <a:ext cx="2743200" cy="365125"/>
          </a:xfrm>
        </p:spPr>
        <p:txBody>
          <a:bodyPr/>
          <a:lstStyle>
            <a:lvl1pPr>
              <a:defRPr sz="1000">
                <a:solidFill>
                  <a:schemeClr val="accent5">
                    <a:lumMod val="20000"/>
                    <a:lumOff val="80000"/>
                  </a:schemeClr>
                </a:solidFill>
                <a:latin typeface="阿里巴巴普惠体 R" panose="00020600040101010101" pitchFamily="18" charset="-122"/>
              </a:defRPr>
            </a:lvl1pPr>
          </a:lstStyle>
          <a:p>
            <a:fld id="{75AA9096-2E4D-442F-BCF0-AA35F007B576}" type="slidenum">
              <a:rPr lang="zh-CN" altLang="en-US" smtClean="0"/>
              <a:pPr/>
              <a:t>‹#›</a:t>
            </a:fld>
            <a:endParaRPr lang="zh-CN" altLang="en-US" dirty="0"/>
          </a:p>
        </p:txBody>
      </p:sp>
      <p:sp>
        <p:nvSpPr>
          <p:cNvPr id="52" name="椭圆 51">
            <a:extLst>
              <a:ext uri="{FF2B5EF4-FFF2-40B4-BE49-F238E27FC236}">
                <a16:creationId xmlns:a16="http://schemas.microsoft.com/office/drawing/2014/main" id="{9BFCAD04-6F58-44AA-89E9-405C370DBBB6}"/>
              </a:ext>
            </a:extLst>
          </p:cNvPr>
          <p:cNvSpPr/>
          <p:nvPr userDrawn="1"/>
        </p:nvSpPr>
        <p:spPr>
          <a:xfrm>
            <a:off x="307394" y="147389"/>
            <a:ext cx="594613" cy="594613"/>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R" panose="00020600040101010101" pitchFamily="18" charset="-122"/>
            </a:endParaRPr>
          </a:p>
        </p:txBody>
      </p:sp>
      <p:sp>
        <p:nvSpPr>
          <p:cNvPr id="54" name="标题 53">
            <a:extLst>
              <a:ext uri="{FF2B5EF4-FFF2-40B4-BE49-F238E27FC236}">
                <a16:creationId xmlns:a16="http://schemas.microsoft.com/office/drawing/2014/main" id="{5C8CB8A6-E4C9-4CB3-AA58-D970F712EBA4}"/>
              </a:ext>
            </a:extLst>
          </p:cNvPr>
          <p:cNvSpPr>
            <a:spLocks noGrp="1"/>
          </p:cNvSpPr>
          <p:nvPr userDrawn="1">
            <p:ph type="title" hasCustomPrompt="1"/>
          </p:nvPr>
        </p:nvSpPr>
        <p:spPr>
          <a:xfrm>
            <a:off x="590229" y="203792"/>
            <a:ext cx="7282912" cy="523220"/>
          </a:xfrm>
        </p:spPr>
        <p:txBody>
          <a:bodyPr bIns="0" anchor="b" anchorCtr="0">
            <a:normAutofit/>
          </a:bodyPr>
          <a:lstStyle>
            <a:lvl1pPr>
              <a:defRPr lang="zh-CN" altLang="en-US" sz="2800" b="1" kern="1200" spc="100" baseline="0" dirty="0">
                <a:solidFill>
                  <a:schemeClr val="tx2">
                    <a:lumMod val="50000"/>
                  </a:schemeClr>
                </a:solidFill>
                <a:latin typeface="+mj-ea"/>
                <a:ea typeface="+mj-ea"/>
                <a:cs typeface="+mn-cs"/>
              </a:defRPr>
            </a:lvl1pPr>
          </a:lstStyle>
          <a:p>
            <a:r>
              <a:rPr lang="zh-CN" altLang="en-US" dirty="0"/>
              <a:t>单击此处输入标题</a:t>
            </a:r>
          </a:p>
        </p:txBody>
      </p:sp>
      <p:sp>
        <p:nvSpPr>
          <p:cNvPr id="105" name="椭圆 104">
            <a:extLst>
              <a:ext uri="{FF2B5EF4-FFF2-40B4-BE49-F238E27FC236}">
                <a16:creationId xmlns:a16="http://schemas.microsoft.com/office/drawing/2014/main" id="{76411F43-1953-4F3A-9076-4278E513F444}"/>
              </a:ext>
            </a:extLst>
          </p:cNvPr>
          <p:cNvSpPr/>
          <p:nvPr userDrawn="1"/>
        </p:nvSpPr>
        <p:spPr>
          <a:xfrm>
            <a:off x="4561974" y="1996260"/>
            <a:ext cx="3068052" cy="3068052"/>
          </a:xfrm>
          <a:prstGeom prst="ellipse">
            <a:avLst/>
          </a:prstGeom>
          <a:solidFill>
            <a:schemeClr val="bg1"/>
          </a:solidFill>
          <a:ln w="152400">
            <a:solidFill>
              <a:schemeClr val="bg1">
                <a:lumMod val="85000"/>
              </a:schemeClr>
            </a:solidFill>
          </a:ln>
          <a:effectLst>
            <a:outerShdw blurRad="762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阿里巴巴普惠体 R" panose="00020600040101010101" pitchFamily="18" charset="-122"/>
            </a:endParaRPr>
          </a:p>
        </p:txBody>
      </p:sp>
      <p:sp>
        <p:nvSpPr>
          <p:cNvPr id="111" name="图片占位符 110">
            <a:extLst>
              <a:ext uri="{FF2B5EF4-FFF2-40B4-BE49-F238E27FC236}">
                <a16:creationId xmlns:a16="http://schemas.microsoft.com/office/drawing/2014/main" id="{41539D30-C3C5-4DB1-A299-1F017C851961}"/>
              </a:ext>
            </a:extLst>
          </p:cNvPr>
          <p:cNvSpPr>
            <a:spLocks noGrp="1"/>
          </p:cNvSpPr>
          <p:nvPr>
            <p:ph type="pic" sz="quarter" idx="13"/>
          </p:nvPr>
        </p:nvSpPr>
        <p:spPr>
          <a:xfrm>
            <a:off x="4561974" y="1996260"/>
            <a:ext cx="3068052" cy="3068052"/>
          </a:xfrm>
          <a:custGeom>
            <a:avLst/>
            <a:gdLst>
              <a:gd name="connsiteX0" fmla="*/ 1534026 w 3068052"/>
              <a:gd name="connsiteY0" fmla="*/ 0 h 3068052"/>
              <a:gd name="connsiteX1" fmla="*/ 3068052 w 3068052"/>
              <a:gd name="connsiteY1" fmla="*/ 1534026 h 3068052"/>
              <a:gd name="connsiteX2" fmla="*/ 1534026 w 3068052"/>
              <a:gd name="connsiteY2" fmla="*/ 3068052 h 3068052"/>
              <a:gd name="connsiteX3" fmla="*/ 0 w 3068052"/>
              <a:gd name="connsiteY3" fmla="*/ 1534026 h 3068052"/>
              <a:gd name="connsiteX4" fmla="*/ 1534026 w 3068052"/>
              <a:gd name="connsiteY4" fmla="*/ 0 h 3068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8052" h="3068052">
                <a:moveTo>
                  <a:pt x="1534026" y="0"/>
                </a:moveTo>
                <a:cubicBezTo>
                  <a:pt x="2381245" y="0"/>
                  <a:pt x="3068052" y="686807"/>
                  <a:pt x="3068052" y="1534026"/>
                </a:cubicBezTo>
                <a:cubicBezTo>
                  <a:pt x="3068052" y="2381245"/>
                  <a:pt x="2381245" y="3068052"/>
                  <a:pt x="1534026" y="3068052"/>
                </a:cubicBezTo>
                <a:cubicBezTo>
                  <a:pt x="686807" y="3068052"/>
                  <a:pt x="0" y="2381245"/>
                  <a:pt x="0" y="1534026"/>
                </a:cubicBezTo>
                <a:cubicBezTo>
                  <a:pt x="0" y="686807"/>
                  <a:pt x="686807" y="0"/>
                  <a:pt x="1534026" y="0"/>
                </a:cubicBezTo>
                <a:close/>
              </a:path>
            </a:pathLst>
          </a:custGeom>
          <a:noFill/>
          <a:ln w="152400">
            <a:solidFill>
              <a:schemeClr val="bg2">
                <a:lumMod val="90000"/>
              </a:schemeClr>
            </a:solidFill>
          </a:ln>
          <a:effectLst>
            <a:innerShdw blurRad="635000">
              <a:schemeClr val="bg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zh-CN" altLang="en-US" sz="1800">
                <a:solidFill>
                  <a:schemeClr val="lt1"/>
                </a:solidFill>
                <a:latin typeface="阿里巴巴普惠体 R" panose="00020600040101010101" pitchFamily="18" charset="-122"/>
              </a:defRPr>
            </a:lvl1pPr>
          </a:lstStyle>
          <a:p>
            <a:pPr marL="0" lvl="0" algn="ctr"/>
            <a:endParaRPr lang="zh-CN" altLang="en-US" dirty="0"/>
          </a:p>
        </p:txBody>
      </p:sp>
      <p:sp>
        <p:nvSpPr>
          <p:cNvPr id="112" name="弧形 111">
            <a:extLst>
              <a:ext uri="{FF2B5EF4-FFF2-40B4-BE49-F238E27FC236}">
                <a16:creationId xmlns:a16="http://schemas.microsoft.com/office/drawing/2014/main" id="{BCE049FC-8D1E-4231-AB16-FEB3F44D0CCF}"/>
              </a:ext>
            </a:extLst>
          </p:cNvPr>
          <p:cNvSpPr/>
          <p:nvPr userDrawn="1"/>
        </p:nvSpPr>
        <p:spPr>
          <a:xfrm>
            <a:off x="4219074" y="1653360"/>
            <a:ext cx="3753853" cy="3753853"/>
          </a:xfrm>
          <a:prstGeom prst="arc">
            <a:avLst>
              <a:gd name="adj1" fmla="val 16200000"/>
              <a:gd name="adj2" fmla="val 19455614"/>
            </a:avLst>
          </a:prstGeom>
          <a:ln w="50800" cap="rnd">
            <a:gradFill flip="none" rotWithShape="1">
              <a:gsLst>
                <a:gs pos="0">
                  <a:schemeClr val="tx2">
                    <a:lumMod val="20000"/>
                    <a:lumOff val="80000"/>
                    <a:alpha val="0"/>
                  </a:schemeClr>
                </a:gs>
                <a:gs pos="100000">
                  <a:schemeClr val="tx2">
                    <a:lumMod val="20000"/>
                    <a:lumOff val="80000"/>
                  </a:schemeClr>
                </a:gs>
              </a:gsLst>
              <a:lin ang="0" scaled="1"/>
              <a:tileRect/>
            </a:gra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阿里巴巴普惠体 R" panose="00020600040101010101" pitchFamily="18" charset="-122"/>
            </a:endParaRPr>
          </a:p>
        </p:txBody>
      </p:sp>
      <p:sp>
        <p:nvSpPr>
          <p:cNvPr id="113" name="弧形 112">
            <a:extLst>
              <a:ext uri="{FF2B5EF4-FFF2-40B4-BE49-F238E27FC236}">
                <a16:creationId xmlns:a16="http://schemas.microsoft.com/office/drawing/2014/main" id="{D4164E2D-6793-46F4-AAA0-3410377F8AB1}"/>
              </a:ext>
            </a:extLst>
          </p:cNvPr>
          <p:cNvSpPr/>
          <p:nvPr userDrawn="1"/>
        </p:nvSpPr>
        <p:spPr>
          <a:xfrm>
            <a:off x="3799973" y="1234259"/>
            <a:ext cx="4592054" cy="4592054"/>
          </a:xfrm>
          <a:prstGeom prst="arc">
            <a:avLst>
              <a:gd name="adj1" fmla="val 21326323"/>
              <a:gd name="adj2" fmla="val 4417834"/>
            </a:avLst>
          </a:prstGeom>
          <a:ln w="50800" cap="rnd">
            <a:gradFill>
              <a:gsLst>
                <a:gs pos="0">
                  <a:schemeClr val="tx2">
                    <a:lumMod val="20000"/>
                    <a:lumOff val="80000"/>
                    <a:alpha val="0"/>
                  </a:schemeClr>
                </a:gs>
                <a:gs pos="100000">
                  <a:schemeClr val="tx2">
                    <a:lumMod val="20000"/>
                    <a:lumOff val="80000"/>
                  </a:schemeClr>
                </a:gs>
              </a:gsLst>
              <a:lin ang="5400000" scaled="1"/>
            </a:gra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阿里巴巴普惠体 R" panose="00020600040101010101" pitchFamily="18" charset="-122"/>
            </a:endParaRPr>
          </a:p>
        </p:txBody>
      </p:sp>
      <p:sp>
        <p:nvSpPr>
          <p:cNvPr id="114" name="弧形 113">
            <a:extLst>
              <a:ext uri="{FF2B5EF4-FFF2-40B4-BE49-F238E27FC236}">
                <a16:creationId xmlns:a16="http://schemas.microsoft.com/office/drawing/2014/main" id="{E5348F3E-DF78-4F53-8563-3E4CF46F7303}"/>
              </a:ext>
            </a:extLst>
          </p:cNvPr>
          <p:cNvSpPr/>
          <p:nvPr userDrawn="1"/>
        </p:nvSpPr>
        <p:spPr>
          <a:xfrm>
            <a:off x="4390524" y="1824810"/>
            <a:ext cx="3410952" cy="3410952"/>
          </a:xfrm>
          <a:prstGeom prst="arc">
            <a:avLst>
              <a:gd name="adj1" fmla="val 20453589"/>
              <a:gd name="adj2" fmla="val 1326856"/>
            </a:avLst>
          </a:prstGeom>
          <a:ln w="50800" cap="rnd">
            <a:gradFill flip="none" rotWithShape="1">
              <a:gsLst>
                <a:gs pos="0">
                  <a:schemeClr val="tx2">
                    <a:lumMod val="20000"/>
                    <a:lumOff val="80000"/>
                    <a:alpha val="0"/>
                  </a:schemeClr>
                </a:gs>
                <a:gs pos="100000">
                  <a:schemeClr val="tx2">
                    <a:lumMod val="20000"/>
                    <a:lumOff val="80000"/>
                  </a:schemeClr>
                </a:gs>
              </a:gsLst>
              <a:lin ang="5400000" scaled="1"/>
              <a:tileRect/>
            </a:gra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阿里巴巴普惠体 R" panose="00020600040101010101" pitchFamily="18" charset="-122"/>
            </a:endParaRPr>
          </a:p>
        </p:txBody>
      </p:sp>
      <p:sp>
        <p:nvSpPr>
          <p:cNvPr id="115" name="弧形 114">
            <a:extLst>
              <a:ext uri="{FF2B5EF4-FFF2-40B4-BE49-F238E27FC236}">
                <a16:creationId xmlns:a16="http://schemas.microsoft.com/office/drawing/2014/main" id="{CF37072D-9CC6-4296-A8D5-C54A07EBD2AD}"/>
              </a:ext>
            </a:extLst>
          </p:cNvPr>
          <p:cNvSpPr/>
          <p:nvPr userDrawn="1"/>
        </p:nvSpPr>
        <p:spPr>
          <a:xfrm>
            <a:off x="4304799" y="1739085"/>
            <a:ext cx="3582403" cy="3582403"/>
          </a:xfrm>
          <a:prstGeom prst="arc">
            <a:avLst>
              <a:gd name="adj1" fmla="val 2732978"/>
              <a:gd name="adj2" fmla="val 12989223"/>
            </a:avLst>
          </a:prstGeom>
          <a:ln w="50800" cap="rnd">
            <a:gradFill flip="none" rotWithShape="1">
              <a:gsLst>
                <a:gs pos="0">
                  <a:schemeClr val="accent1">
                    <a:alpha val="0"/>
                  </a:schemeClr>
                </a:gs>
                <a:gs pos="100000">
                  <a:schemeClr val="accent1"/>
                </a:gs>
              </a:gsLst>
              <a:lin ang="13500000" scaled="1"/>
              <a:tileRect/>
            </a:gra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阿里巴巴普惠体 R" panose="00020600040101010101" pitchFamily="18" charset="-122"/>
            </a:endParaRPr>
          </a:p>
        </p:txBody>
      </p:sp>
      <p:sp>
        <p:nvSpPr>
          <p:cNvPr id="116" name="弧形 115">
            <a:extLst>
              <a:ext uri="{FF2B5EF4-FFF2-40B4-BE49-F238E27FC236}">
                <a16:creationId xmlns:a16="http://schemas.microsoft.com/office/drawing/2014/main" id="{B6773614-0BD6-4A9D-A97B-CE2F1D9E11D8}"/>
              </a:ext>
            </a:extLst>
          </p:cNvPr>
          <p:cNvSpPr/>
          <p:nvPr userDrawn="1"/>
        </p:nvSpPr>
        <p:spPr>
          <a:xfrm>
            <a:off x="4095750" y="1530036"/>
            <a:ext cx="4000500" cy="4000500"/>
          </a:xfrm>
          <a:prstGeom prst="arc">
            <a:avLst>
              <a:gd name="adj1" fmla="val 7042663"/>
              <a:gd name="adj2" fmla="val 10787442"/>
            </a:avLst>
          </a:prstGeom>
          <a:ln w="50800" cap="rnd">
            <a:gradFill flip="none" rotWithShape="1">
              <a:gsLst>
                <a:gs pos="0">
                  <a:schemeClr val="tx2">
                    <a:lumMod val="20000"/>
                    <a:lumOff val="80000"/>
                    <a:alpha val="0"/>
                  </a:schemeClr>
                </a:gs>
                <a:gs pos="100000">
                  <a:schemeClr val="tx2">
                    <a:lumMod val="20000"/>
                    <a:lumOff val="80000"/>
                  </a:schemeClr>
                </a:gs>
              </a:gsLst>
              <a:lin ang="16200000" scaled="1"/>
              <a:tileRect/>
            </a:gra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阿里巴巴普惠体 R" panose="00020600040101010101" pitchFamily="18" charset="-122"/>
            </a:endParaRPr>
          </a:p>
        </p:txBody>
      </p:sp>
      <p:sp>
        <p:nvSpPr>
          <p:cNvPr id="59" name="椭圆 58">
            <a:extLst>
              <a:ext uri="{FF2B5EF4-FFF2-40B4-BE49-F238E27FC236}">
                <a16:creationId xmlns:a16="http://schemas.microsoft.com/office/drawing/2014/main" id="{F39213E0-1C82-420B-980C-50638A5DEC97}"/>
              </a:ext>
            </a:extLst>
          </p:cNvPr>
          <p:cNvSpPr/>
          <p:nvPr userDrawn="1"/>
        </p:nvSpPr>
        <p:spPr>
          <a:xfrm>
            <a:off x="307394" y="6678000"/>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椭圆 102">
            <a:extLst>
              <a:ext uri="{FF2B5EF4-FFF2-40B4-BE49-F238E27FC236}">
                <a16:creationId xmlns:a16="http://schemas.microsoft.com/office/drawing/2014/main" id="{01B4E1CA-E81C-41FE-AF2D-6BBD1D02A7D6}"/>
              </a:ext>
            </a:extLst>
          </p:cNvPr>
          <p:cNvSpPr/>
          <p:nvPr userDrawn="1"/>
        </p:nvSpPr>
        <p:spPr>
          <a:xfrm>
            <a:off x="509269" y="6678000"/>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椭圆 103">
            <a:extLst>
              <a:ext uri="{FF2B5EF4-FFF2-40B4-BE49-F238E27FC236}">
                <a16:creationId xmlns:a16="http://schemas.microsoft.com/office/drawing/2014/main" id="{A1159EFE-AD90-4A44-9508-4F4F85EABC38}"/>
              </a:ext>
            </a:extLst>
          </p:cNvPr>
          <p:cNvSpPr/>
          <p:nvPr userDrawn="1"/>
        </p:nvSpPr>
        <p:spPr>
          <a:xfrm>
            <a:off x="711144" y="6678000"/>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椭圆 105">
            <a:extLst>
              <a:ext uri="{FF2B5EF4-FFF2-40B4-BE49-F238E27FC236}">
                <a16:creationId xmlns:a16="http://schemas.microsoft.com/office/drawing/2014/main" id="{53109171-8BAD-4A1D-917D-7E6296462BB7}"/>
              </a:ext>
            </a:extLst>
          </p:cNvPr>
          <p:cNvSpPr/>
          <p:nvPr userDrawn="1"/>
        </p:nvSpPr>
        <p:spPr>
          <a:xfrm>
            <a:off x="913019" y="6678000"/>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椭圆 106">
            <a:extLst>
              <a:ext uri="{FF2B5EF4-FFF2-40B4-BE49-F238E27FC236}">
                <a16:creationId xmlns:a16="http://schemas.microsoft.com/office/drawing/2014/main" id="{36341C1B-7A04-4789-B749-E721DAB68221}"/>
              </a:ext>
            </a:extLst>
          </p:cNvPr>
          <p:cNvSpPr/>
          <p:nvPr userDrawn="1"/>
        </p:nvSpPr>
        <p:spPr>
          <a:xfrm>
            <a:off x="1114893" y="6678000"/>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任意多边形: 形状 107">
            <a:extLst>
              <a:ext uri="{FF2B5EF4-FFF2-40B4-BE49-F238E27FC236}">
                <a16:creationId xmlns:a16="http://schemas.microsoft.com/office/drawing/2014/main" id="{482C0397-B1B5-4A68-8F1A-A0EDEDC8B696}"/>
              </a:ext>
            </a:extLst>
          </p:cNvPr>
          <p:cNvSpPr>
            <a:spLocks noChangeAspect="1"/>
          </p:cNvSpPr>
          <p:nvPr userDrawn="1"/>
        </p:nvSpPr>
        <p:spPr>
          <a:xfrm>
            <a:off x="10007600" y="321377"/>
            <a:ext cx="1511300" cy="332486"/>
          </a:xfrm>
          <a:custGeom>
            <a:avLst/>
            <a:gdLst>
              <a:gd name="connsiteX0" fmla="*/ 650145 w 2176764"/>
              <a:gd name="connsiteY0" fmla="*/ 380886 h 478888"/>
              <a:gd name="connsiteX1" fmla="*/ 635410 w 2176764"/>
              <a:gd name="connsiteY1" fmla="*/ 420881 h 478888"/>
              <a:gd name="connsiteX2" fmla="*/ 666118 w 2176764"/>
              <a:gd name="connsiteY2" fmla="*/ 420881 h 478888"/>
              <a:gd name="connsiteX3" fmla="*/ 651631 w 2176764"/>
              <a:gd name="connsiteY3" fmla="*/ 380886 h 478888"/>
              <a:gd name="connsiteX4" fmla="*/ 2041766 w 2176764"/>
              <a:gd name="connsiteY4" fmla="*/ 380143 h 478888"/>
              <a:gd name="connsiteX5" fmla="*/ 2041766 w 2176764"/>
              <a:gd name="connsiteY5" fmla="*/ 412585 h 478888"/>
              <a:gd name="connsiteX6" fmla="*/ 2051425 w 2176764"/>
              <a:gd name="connsiteY6" fmla="*/ 412585 h 478888"/>
              <a:gd name="connsiteX7" fmla="*/ 2061640 w 2176764"/>
              <a:gd name="connsiteY7" fmla="*/ 412028 h 478888"/>
              <a:gd name="connsiteX8" fmla="*/ 2068636 w 2176764"/>
              <a:gd name="connsiteY8" fmla="*/ 409737 h 478888"/>
              <a:gd name="connsiteX9" fmla="*/ 2072661 w 2176764"/>
              <a:gd name="connsiteY9" fmla="*/ 404660 h 478888"/>
              <a:gd name="connsiteX10" fmla="*/ 2073961 w 2176764"/>
              <a:gd name="connsiteY10" fmla="*/ 395869 h 478888"/>
              <a:gd name="connsiteX11" fmla="*/ 2072661 w 2176764"/>
              <a:gd name="connsiteY11" fmla="*/ 387944 h 478888"/>
              <a:gd name="connsiteX12" fmla="*/ 2068636 w 2176764"/>
              <a:gd name="connsiteY12" fmla="*/ 383115 h 478888"/>
              <a:gd name="connsiteX13" fmla="*/ 2061640 w 2176764"/>
              <a:gd name="connsiteY13" fmla="*/ 380762 h 478888"/>
              <a:gd name="connsiteX14" fmla="*/ 2051425 w 2176764"/>
              <a:gd name="connsiteY14" fmla="*/ 380143 h 478888"/>
              <a:gd name="connsiteX15" fmla="*/ 1270241 w 2176764"/>
              <a:gd name="connsiteY15" fmla="*/ 380143 h 478888"/>
              <a:gd name="connsiteX16" fmla="*/ 1270241 w 2176764"/>
              <a:gd name="connsiteY16" fmla="*/ 412585 h 478888"/>
              <a:gd name="connsiteX17" fmla="*/ 1279900 w 2176764"/>
              <a:gd name="connsiteY17" fmla="*/ 412585 h 478888"/>
              <a:gd name="connsiteX18" fmla="*/ 1290115 w 2176764"/>
              <a:gd name="connsiteY18" fmla="*/ 412028 h 478888"/>
              <a:gd name="connsiteX19" fmla="*/ 1297111 w 2176764"/>
              <a:gd name="connsiteY19" fmla="*/ 409737 h 478888"/>
              <a:gd name="connsiteX20" fmla="*/ 1301136 w 2176764"/>
              <a:gd name="connsiteY20" fmla="*/ 404660 h 478888"/>
              <a:gd name="connsiteX21" fmla="*/ 1302436 w 2176764"/>
              <a:gd name="connsiteY21" fmla="*/ 395869 h 478888"/>
              <a:gd name="connsiteX22" fmla="*/ 1301136 w 2176764"/>
              <a:gd name="connsiteY22" fmla="*/ 387944 h 478888"/>
              <a:gd name="connsiteX23" fmla="*/ 1297111 w 2176764"/>
              <a:gd name="connsiteY23" fmla="*/ 383115 h 478888"/>
              <a:gd name="connsiteX24" fmla="*/ 1290115 w 2176764"/>
              <a:gd name="connsiteY24" fmla="*/ 380762 h 478888"/>
              <a:gd name="connsiteX25" fmla="*/ 1279900 w 2176764"/>
              <a:gd name="connsiteY25" fmla="*/ 380143 h 478888"/>
              <a:gd name="connsiteX26" fmla="*/ 822566 w 2176764"/>
              <a:gd name="connsiteY26" fmla="*/ 380143 h 478888"/>
              <a:gd name="connsiteX27" fmla="*/ 822566 w 2176764"/>
              <a:gd name="connsiteY27" fmla="*/ 446637 h 478888"/>
              <a:gd name="connsiteX28" fmla="*/ 835939 w 2176764"/>
              <a:gd name="connsiteY28" fmla="*/ 446637 h 478888"/>
              <a:gd name="connsiteX29" fmla="*/ 848198 w 2176764"/>
              <a:gd name="connsiteY29" fmla="*/ 445089 h 478888"/>
              <a:gd name="connsiteX30" fmla="*/ 857795 w 2176764"/>
              <a:gd name="connsiteY30" fmla="*/ 439765 h 478888"/>
              <a:gd name="connsiteX31" fmla="*/ 863986 w 2176764"/>
              <a:gd name="connsiteY31" fmla="*/ 429549 h 478888"/>
              <a:gd name="connsiteX32" fmla="*/ 866153 w 2176764"/>
              <a:gd name="connsiteY32" fmla="*/ 413452 h 478888"/>
              <a:gd name="connsiteX33" fmla="*/ 863862 w 2176764"/>
              <a:gd name="connsiteY33" fmla="*/ 396673 h 478888"/>
              <a:gd name="connsiteX34" fmla="*/ 857547 w 2176764"/>
              <a:gd name="connsiteY34" fmla="*/ 386520 h 478888"/>
              <a:gd name="connsiteX35" fmla="*/ 848012 w 2176764"/>
              <a:gd name="connsiteY35" fmla="*/ 381505 h 478888"/>
              <a:gd name="connsiteX36" fmla="*/ 835939 w 2176764"/>
              <a:gd name="connsiteY36" fmla="*/ 380143 h 478888"/>
              <a:gd name="connsiteX37" fmla="*/ 727316 w 2176764"/>
              <a:gd name="connsiteY37" fmla="*/ 380143 h 478888"/>
              <a:gd name="connsiteX38" fmla="*/ 727316 w 2176764"/>
              <a:gd name="connsiteY38" fmla="*/ 446637 h 478888"/>
              <a:gd name="connsiteX39" fmla="*/ 740690 w 2176764"/>
              <a:gd name="connsiteY39" fmla="*/ 446637 h 478888"/>
              <a:gd name="connsiteX40" fmla="*/ 752948 w 2176764"/>
              <a:gd name="connsiteY40" fmla="*/ 445089 h 478888"/>
              <a:gd name="connsiteX41" fmla="*/ 762545 w 2176764"/>
              <a:gd name="connsiteY41" fmla="*/ 439765 h 478888"/>
              <a:gd name="connsiteX42" fmla="*/ 768736 w 2176764"/>
              <a:gd name="connsiteY42" fmla="*/ 429549 h 478888"/>
              <a:gd name="connsiteX43" fmla="*/ 770903 w 2176764"/>
              <a:gd name="connsiteY43" fmla="*/ 413452 h 478888"/>
              <a:gd name="connsiteX44" fmla="*/ 768612 w 2176764"/>
              <a:gd name="connsiteY44" fmla="*/ 396673 h 478888"/>
              <a:gd name="connsiteX45" fmla="*/ 762297 w 2176764"/>
              <a:gd name="connsiteY45" fmla="*/ 386520 h 478888"/>
              <a:gd name="connsiteX46" fmla="*/ 752762 w 2176764"/>
              <a:gd name="connsiteY46" fmla="*/ 381505 h 478888"/>
              <a:gd name="connsiteX47" fmla="*/ 740690 w 2176764"/>
              <a:gd name="connsiteY47" fmla="*/ 380143 h 478888"/>
              <a:gd name="connsiteX48" fmla="*/ 1722269 w 2176764"/>
              <a:gd name="connsiteY48" fmla="*/ 378657 h 478888"/>
              <a:gd name="connsiteX49" fmla="*/ 1709515 w 2176764"/>
              <a:gd name="connsiteY49" fmla="*/ 380762 h 478888"/>
              <a:gd name="connsiteX50" fmla="*/ 1701776 w 2176764"/>
              <a:gd name="connsiteY50" fmla="*/ 387139 h 478888"/>
              <a:gd name="connsiteX51" fmla="*/ 1697938 w 2176764"/>
              <a:gd name="connsiteY51" fmla="*/ 397974 h 478888"/>
              <a:gd name="connsiteX52" fmla="*/ 1696885 w 2176764"/>
              <a:gd name="connsiteY52" fmla="*/ 413452 h 478888"/>
              <a:gd name="connsiteX53" fmla="*/ 1697938 w 2176764"/>
              <a:gd name="connsiteY53" fmla="*/ 429178 h 478888"/>
              <a:gd name="connsiteX54" fmla="*/ 1701776 w 2176764"/>
              <a:gd name="connsiteY54" fmla="*/ 439950 h 478888"/>
              <a:gd name="connsiteX55" fmla="*/ 1709515 w 2176764"/>
              <a:gd name="connsiteY55" fmla="*/ 446142 h 478888"/>
              <a:gd name="connsiteX56" fmla="*/ 1722269 w 2176764"/>
              <a:gd name="connsiteY56" fmla="*/ 448123 h 478888"/>
              <a:gd name="connsiteX57" fmla="*/ 1735147 w 2176764"/>
              <a:gd name="connsiteY57" fmla="*/ 446142 h 478888"/>
              <a:gd name="connsiteX58" fmla="*/ 1742886 w 2176764"/>
              <a:gd name="connsiteY58" fmla="*/ 439950 h 478888"/>
              <a:gd name="connsiteX59" fmla="*/ 1746725 w 2176764"/>
              <a:gd name="connsiteY59" fmla="*/ 429178 h 478888"/>
              <a:gd name="connsiteX60" fmla="*/ 1747777 w 2176764"/>
              <a:gd name="connsiteY60" fmla="*/ 413452 h 478888"/>
              <a:gd name="connsiteX61" fmla="*/ 1746725 w 2176764"/>
              <a:gd name="connsiteY61" fmla="*/ 397974 h 478888"/>
              <a:gd name="connsiteX62" fmla="*/ 1742886 w 2176764"/>
              <a:gd name="connsiteY62" fmla="*/ 387139 h 478888"/>
              <a:gd name="connsiteX63" fmla="*/ 1735147 w 2176764"/>
              <a:gd name="connsiteY63" fmla="*/ 380762 h 478888"/>
              <a:gd name="connsiteX64" fmla="*/ 1722269 w 2176764"/>
              <a:gd name="connsiteY64" fmla="*/ 378657 h 478888"/>
              <a:gd name="connsiteX65" fmla="*/ 1522244 w 2176764"/>
              <a:gd name="connsiteY65" fmla="*/ 378657 h 478888"/>
              <a:gd name="connsiteX66" fmla="*/ 1509490 w 2176764"/>
              <a:gd name="connsiteY66" fmla="*/ 380762 h 478888"/>
              <a:gd name="connsiteX67" fmla="*/ 1501751 w 2176764"/>
              <a:gd name="connsiteY67" fmla="*/ 387139 h 478888"/>
              <a:gd name="connsiteX68" fmla="*/ 1497913 w 2176764"/>
              <a:gd name="connsiteY68" fmla="*/ 397974 h 478888"/>
              <a:gd name="connsiteX69" fmla="*/ 1496860 w 2176764"/>
              <a:gd name="connsiteY69" fmla="*/ 413452 h 478888"/>
              <a:gd name="connsiteX70" fmla="*/ 1497913 w 2176764"/>
              <a:gd name="connsiteY70" fmla="*/ 429178 h 478888"/>
              <a:gd name="connsiteX71" fmla="*/ 1501751 w 2176764"/>
              <a:gd name="connsiteY71" fmla="*/ 439950 h 478888"/>
              <a:gd name="connsiteX72" fmla="*/ 1509490 w 2176764"/>
              <a:gd name="connsiteY72" fmla="*/ 446142 h 478888"/>
              <a:gd name="connsiteX73" fmla="*/ 1522244 w 2176764"/>
              <a:gd name="connsiteY73" fmla="*/ 448123 h 478888"/>
              <a:gd name="connsiteX74" fmla="*/ 1535122 w 2176764"/>
              <a:gd name="connsiteY74" fmla="*/ 446142 h 478888"/>
              <a:gd name="connsiteX75" fmla="*/ 1542861 w 2176764"/>
              <a:gd name="connsiteY75" fmla="*/ 439950 h 478888"/>
              <a:gd name="connsiteX76" fmla="*/ 1546700 w 2176764"/>
              <a:gd name="connsiteY76" fmla="*/ 429178 h 478888"/>
              <a:gd name="connsiteX77" fmla="*/ 1547752 w 2176764"/>
              <a:gd name="connsiteY77" fmla="*/ 413452 h 478888"/>
              <a:gd name="connsiteX78" fmla="*/ 1546700 w 2176764"/>
              <a:gd name="connsiteY78" fmla="*/ 397974 h 478888"/>
              <a:gd name="connsiteX79" fmla="*/ 1542861 w 2176764"/>
              <a:gd name="connsiteY79" fmla="*/ 387139 h 478888"/>
              <a:gd name="connsiteX80" fmla="*/ 1535122 w 2176764"/>
              <a:gd name="connsiteY80" fmla="*/ 380762 h 478888"/>
              <a:gd name="connsiteX81" fmla="*/ 1522244 w 2176764"/>
              <a:gd name="connsiteY81" fmla="*/ 378657 h 478888"/>
              <a:gd name="connsiteX82" fmla="*/ 1093619 w 2176764"/>
              <a:gd name="connsiteY82" fmla="*/ 378657 h 478888"/>
              <a:gd name="connsiteX83" fmla="*/ 1080865 w 2176764"/>
              <a:gd name="connsiteY83" fmla="*/ 380762 h 478888"/>
              <a:gd name="connsiteX84" fmla="*/ 1073126 w 2176764"/>
              <a:gd name="connsiteY84" fmla="*/ 387139 h 478888"/>
              <a:gd name="connsiteX85" fmla="*/ 1069288 w 2176764"/>
              <a:gd name="connsiteY85" fmla="*/ 397974 h 478888"/>
              <a:gd name="connsiteX86" fmla="*/ 1068235 w 2176764"/>
              <a:gd name="connsiteY86" fmla="*/ 413452 h 478888"/>
              <a:gd name="connsiteX87" fmla="*/ 1069288 w 2176764"/>
              <a:gd name="connsiteY87" fmla="*/ 429178 h 478888"/>
              <a:gd name="connsiteX88" fmla="*/ 1073126 w 2176764"/>
              <a:gd name="connsiteY88" fmla="*/ 439950 h 478888"/>
              <a:gd name="connsiteX89" fmla="*/ 1080865 w 2176764"/>
              <a:gd name="connsiteY89" fmla="*/ 446142 h 478888"/>
              <a:gd name="connsiteX90" fmla="*/ 1093619 w 2176764"/>
              <a:gd name="connsiteY90" fmla="*/ 448123 h 478888"/>
              <a:gd name="connsiteX91" fmla="*/ 1106497 w 2176764"/>
              <a:gd name="connsiteY91" fmla="*/ 446142 h 478888"/>
              <a:gd name="connsiteX92" fmla="*/ 1114236 w 2176764"/>
              <a:gd name="connsiteY92" fmla="*/ 439950 h 478888"/>
              <a:gd name="connsiteX93" fmla="*/ 1118075 w 2176764"/>
              <a:gd name="connsiteY93" fmla="*/ 429178 h 478888"/>
              <a:gd name="connsiteX94" fmla="*/ 1119127 w 2176764"/>
              <a:gd name="connsiteY94" fmla="*/ 413452 h 478888"/>
              <a:gd name="connsiteX95" fmla="*/ 1118075 w 2176764"/>
              <a:gd name="connsiteY95" fmla="*/ 397974 h 478888"/>
              <a:gd name="connsiteX96" fmla="*/ 1114236 w 2176764"/>
              <a:gd name="connsiteY96" fmla="*/ 387139 h 478888"/>
              <a:gd name="connsiteX97" fmla="*/ 1106497 w 2176764"/>
              <a:gd name="connsiteY97" fmla="*/ 380762 h 478888"/>
              <a:gd name="connsiteX98" fmla="*/ 1093619 w 2176764"/>
              <a:gd name="connsiteY98" fmla="*/ 378657 h 478888"/>
              <a:gd name="connsiteX99" fmla="*/ 2125872 w 2176764"/>
              <a:gd name="connsiteY99" fmla="*/ 370484 h 478888"/>
              <a:gd name="connsiteX100" fmla="*/ 2173668 w 2176764"/>
              <a:gd name="connsiteY100" fmla="*/ 370484 h 478888"/>
              <a:gd name="connsiteX101" fmla="*/ 2173668 w 2176764"/>
              <a:gd name="connsiteY101" fmla="*/ 380390 h 478888"/>
              <a:gd name="connsiteX102" fmla="*/ 2137016 w 2176764"/>
              <a:gd name="connsiteY102" fmla="*/ 380390 h 478888"/>
              <a:gd name="connsiteX103" fmla="*/ 2137016 w 2176764"/>
              <a:gd name="connsiteY103" fmla="*/ 407013 h 478888"/>
              <a:gd name="connsiteX104" fmla="*/ 2171192 w 2176764"/>
              <a:gd name="connsiteY104" fmla="*/ 407013 h 478888"/>
              <a:gd name="connsiteX105" fmla="*/ 2171192 w 2176764"/>
              <a:gd name="connsiteY105" fmla="*/ 416424 h 478888"/>
              <a:gd name="connsiteX106" fmla="*/ 2137016 w 2176764"/>
              <a:gd name="connsiteY106" fmla="*/ 416424 h 478888"/>
              <a:gd name="connsiteX107" fmla="*/ 2137016 w 2176764"/>
              <a:gd name="connsiteY107" fmla="*/ 446389 h 478888"/>
              <a:gd name="connsiteX108" fmla="*/ 2176764 w 2176764"/>
              <a:gd name="connsiteY108" fmla="*/ 446389 h 478888"/>
              <a:gd name="connsiteX109" fmla="*/ 2176764 w 2176764"/>
              <a:gd name="connsiteY109" fmla="*/ 456419 h 478888"/>
              <a:gd name="connsiteX110" fmla="*/ 2125872 w 2176764"/>
              <a:gd name="connsiteY110" fmla="*/ 456419 h 478888"/>
              <a:gd name="connsiteX111" fmla="*/ 2030622 w 2176764"/>
              <a:gd name="connsiteY111" fmla="*/ 370484 h 478888"/>
              <a:gd name="connsiteX112" fmla="*/ 2052415 w 2176764"/>
              <a:gd name="connsiteY112" fmla="*/ 370484 h 478888"/>
              <a:gd name="connsiteX113" fmla="*/ 2067708 w 2176764"/>
              <a:gd name="connsiteY113" fmla="*/ 371785 h 478888"/>
              <a:gd name="connsiteX114" fmla="*/ 2077861 w 2176764"/>
              <a:gd name="connsiteY114" fmla="*/ 376057 h 478888"/>
              <a:gd name="connsiteX115" fmla="*/ 2083495 w 2176764"/>
              <a:gd name="connsiteY115" fmla="*/ 383920 h 478888"/>
              <a:gd name="connsiteX116" fmla="*/ 2085229 w 2176764"/>
              <a:gd name="connsiteY116" fmla="*/ 395869 h 478888"/>
              <a:gd name="connsiteX117" fmla="*/ 2080895 w 2176764"/>
              <a:gd name="connsiteY117" fmla="*/ 412771 h 478888"/>
              <a:gd name="connsiteX118" fmla="*/ 2067646 w 2176764"/>
              <a:gd name="connsiteY118" fmla="*/ 420510 h 478888"/>
              <a:gd name="connsiteX119" fmla="*/ 2093401 w 2176764"/>
              <a:gd name="connsiteY119" fmla="*/ 456419 h 478888"/>
              <a:gd name="connsiteX120" fmla="*/ 2080276 w 2176764"/>
              <a:gd name="connsiteY120" fmla="*/ 456419 h 478888"/>
              <a:gd name="connsiteX121" fmla="*/ 2056625 w 2176764"/>
              <a:gd name="connsiteY121" fmla="*/ 421748 h 478888"/>
              <a:gd name="connsiteX122" fmla="*/ 2054582 w 2176764"/>
              <a:gd name="connsiteY122" fmla="*/ 421872 h 478888"/>
              <a:gd name="connsiteX123" fmla="*/ 2052415 w 2176764"/>
              <a:gd name="connsiteY123" fmla="*/ 421872 h 478888"/>
              <a:gd name="connsiteX124" fmla="*/ 2041766 w 2176764"/>
              <a:gd name="connsiteY124" fmla="*/ 421872 h 478888"/>
              <a:gd name="connsiteX125" fmla="*/ 2041766 w 2176764"/>
              <a:gd name="connsiteY125" fmla="*/ 456419 h 478888"/>
              <a:gd name="connsiteX126" fmla="*/ 2030622 w 2176764"/>
              <a:gd name="connsiteY126" fmla="*/ 456419 h 478888"/>
              <a:gd name="connsiteX127" fmla="*/ 1954422 w 2176764"/>
              <a:gd name="connsiteY127" fmla="*/ 370484 h 478888"/>
              <a:gd name="connsiteX128" fmla="*/ 2002218 w 2176764"/>
              <a:gd name="connsiteY128" fmla="*/ 370484 h 478888"/>
              <a:gd name="connsiteX129" fmla="*/ 2002218 w 2176764"/>
              <a:gd name="connsiteY129" fmla="*/ 380390 h 478888"/>
              <a:gd name="connsiteX130" fmla="*/ 1965566 w 2176764"/>
              <a:gd name="connsiteY130" fmla="*/ 380390 h 478888"/>
              <a:gd name="connsiteX131" fmla="*/ 1965566 w 2176764"/>
              <a:gd name="connsiteY131" fmla="*/ 407013 h 478888"/>
              <a:gd name="connsiteX132" fmla="*/ 1999742 w 2176764"/>
              <a:gd name="connsiteY132" fmla="*/ 407013 h 478888"/>
              <a:gd name="connsiteX133" fmla="*/ 1999742 w 2176764"/>
              <a:gd name="connsiteY133" fmla="*/ 416424 h 478888"/>
              <a:gd name="connsiteX134" fmla="*/ 1965566 w 2176764"/>
              <a:gd name="connsiteY134" fmla="*/ 416424 h 478888"/>
              <a:gd name="connsiteX135" fmla="*/ 1965566 w 2176764"/>
              <a:gd name="connsiteY135" fmla="*/ 446389 h 478888"/>
              <a:gd name="connsiteX136" fmla="*/ 2005314 w 2176764"/>
              <a:gd name="connsiteY136" fmla="*/ 446389 h 478888"/>
              <a:gd name="connsiteX137" fmla="*/ 2005314 w 2176764"/>
              <a:gd name="connsiteY137" fmla="*/ 456419 h 478888"/>
              <a:gd name="connsiteX138" fmla="*/ 1954422 w 2176764"/>
              <a:gd name="connsiteY138" fmla="*/ 456419 h 478888"/>
              <a:gd name="connsiteX139" fmla="*/ 1859172 w 2176764"/>
              <a:gd name="connsiteY139" fmla="*/ 370484 h 478888"/>
              <a:gd name="connsiteX140" fmla="*/ 1870316 w 2176764"/>
              <a:gd name="connsiteY140" fmla="*/ 370484 h 478888"/>
              <a:gd name="connsiteX141" fmla="*/ 1870316 w 2176764"/>
              <a:gd name="connsiteY141" fmla="*/ 405527 h 478888"/>
              <a:gd name="connsiteX142" fmla="*/ 1912788 w 2176764"/>
              <a:gd name="connsiteY142" fmla="*/ 405527 h 478888"/>
              <a:gd name="connsiteX143" fmla="*/ 1912788 w 2176764"/>
              <a:gd name="connsiteY143" fmla="*/ 370484 h 478888"/>
              <a:gd name="connsiteX144" fmla="*/ 1924056 w 2176764"/>
              <a:gd name="connsiteY144" fmla="*/ 370484 h 478888"/>
              <a:gd name="connsiteX145" fmla="*/ 1924056 w 2176764"/>
              <a:gd name="connsiteY145" fmla="*/ 456419 h 478888"/>
              <a:gd name="connsiteX146" fmla="*/ 1912788 w 2176764"/>
              <a:gd name="connsiteY146" fmla="*/ 456419 h 478888"/>
              <a:gd name="connsiteX147" fmla="*/ 1912788 w 2176764"/>
              <a:gd name="connsiteY147" fmla="*/ 414814 h 478888"/>
              <a:gd name="connsiteX148" fmla="*/ 1870316 w 2176764"/>
              <a:gd name="connsiteY148" fmla="*/ 414814 h 478888"/>
              <a:gd name="connsiteX149" fmla="*/ 1870316 w 2176764"/>
              <a:gd name="connsiteY149" fmla="*/ 456419 h 478888"/>
              <a:gd name="connsiteX150" fmla="*/ 1859172 w 2176764"/>
              <a:gd name="connsiteY150" fmla="*/ 456419 h 478888"/>
              <a:gd name="connsiteX151" fmla="*/ 1411497 w 2176764"/>
              <a:gd name="connsiteY151" fmla="*/ 370484 h 478888"/>
              <a:gd name="connsiteX152" fmla="*/ 1422641 w 2176764"/>
              <a:gd name="connsiteY152" fmla="*/ 370484 h 478888"/>
              <a:gd name="connsiteX153" fmla="*/ 1422641 w 2176764"/>
              <a:gd name="connsiteY153" fmla="*/ 446389 h 478888"/>
              <a:gd name="connsiteX154" fmla="*/ 1459913 w 2176764"/>
              <a:gd name="connsiteY154" fmla="*/ 446389 h 478888"/>
              <a:gd name="connsiteX155" fmla="*/ 1459913 w 2176764"/>
              <a:gd name="connsiteY155" fmla="*/ 456419 h 478888"/>
              <a:gd name="connsiteX156" fmla="*/ 1411497 w 2176764"/>
              <a:gd name="connsiteY156" fmla="*/ 456419 h 478888"/>
              <a:gd name="connsiteX157" fmla="*/ 1259097 w 2176764"/>
              <a:gd name="connsiteY157" fmla="*/ 370484 h 478888"/>
              <a:gd name="connsiteX158" fmla="*/ 1280890 w 2176764"/>
              <a:gd name="connsiteY158" fmla="*/ 370484 h 478888"/>
              <a:gd name="connsiteX159" fmla="*/ 1296183 w 2176764"/>
              <a:gd name="connsiteY159" fmla="*/ 371785 h 478888"/>
              <a:gd name="connsiteX160" fmla="*/ 1306336 w 2176764"/>
              <a:gd name="connsiteY160" fmla="*/ 376057 h 478888"/>
              <a:gd name="connsiteX161" fmla="*/ 1311970 w 2176764"/>
              <a:gd name="connsiteY161" fmla="*/ 383920 h 478888"/>
              <a:gd name="connsiteX162" fmla="*/ 1313704 w 2176764"/>
              <a:gd name="connsiteY162" fmla="*/ 395869 h 478888"/>
              <a:gd name="connsiteX163" fmla="*/ 1309370 w 2176764"/>
              <a:gd name="connsiteY163" fmla="*/ 412771 h 478888"/>
              <a:gd name="connsiteX164" fmla="*/ 1296121 w 2176764"/>
              <a:gd name="connsiteY164" fmla="*/ 420510 h 478888"/>
              <a:gd name="connsiteX165" fmla="*/ 1321876 w 2176764"/>
              <a:gd name="connsiteY165" fmla="*/ 456419 h 478888"/>
              <a:gd name="connsiteX166" fmla="*/ 1308751 w 2176764"/>
              <a:gd name="connsiteY166" fmla="*/ 456419 h 478888"/>
              <a:gd name="connsiteX167" fmla="*/ 1285100 w 2176764"/>
              <a:gd name="connsiteY167" fmla="*/ 421748 h 478888"/>
              <a:gd name="connsiteX168" fmla="*/ 1283057 w 2176764"/>
              <a:gd name="connsiteY168" fmla="*/ 421872 h 478888"/>
              <a:gd name="connsiteX169" fmla="*/ 1280890 w 2176764"/>
              <a:gd name="connsiteY169" fmla="*/ 421872 h 478888"/>
              <a:gd name="connsiteX170" fmla="*/ 1270241 w 2176764"/>
              <a:gd name="connsiteY170" fmla="*/ 421872 h 478888"/>
              <a:gd name="connsiteX171" fmla="*/ 1270241 w 2176764"/>
              <a:gd name="connsiteY171" fmla="*/ 456419 h 478888"/>
              <a:gd name="connsiteX172" fmla="*/ 1259097 w 2176764"/>
              <a:gd name="connsiteY172" fmla="*/ 456419 h 478888"/>
              <a:gd name="connsiteX173" fmla="*/ 1163476 w 2176764"/>
              <a:gd name="connsiteY173" fmla="*/ 370484 h 478888"/>
              <a:gd name="connsiteX174" fmla="*/ 1174496 w 2176764"/>
              <a:gd name="connsiteY174" fmla="*/ 370484 h 478888"/>
              <a:gd name="connsiteX175" fmla="*/ 1174496 w 2176764"/>
              <a:gd name="connsiteY175" fmla="*/ 426206 h 478888"/>
              <a:gd name="connsiteX176" fmla="*/ 1175610 w 2176764"/>
              <a:gd name="connsiteY176" fmla="*/ 436545 h 478888"/>
              <a:gd name="connsiteX177" fmla="*/ 1179263 w 2176764"/>
              <a:gd name="connsiteY177" fmla="*/ 443170 h 478888"/>
              <a:gd name="connsiteX178" fmla="*/ 1185888 w 2176764"/>
              <a:gd name="connsiteY178" fmla="*/ 446761 h 478888"/>
              <a:gd name="connsiteX179" fmla="*/ 1195918 w 2176764"/>
              <a:gd name="connsiteY179" fmla="*/ 447875 h 478888"/>
              <a:gd name="connsiteX180" fmla="*/ 1206257 w 2176764"/>
              <a:gd name="connsiteY180" fmla="*/ 446761 h 478888"/>
              <a:gd name="connsiteX181" fmla="*/ 1212882 w 2176764"/>
              <a:gd name="connsiteY181" fmla="*/ 443170 h 478888"/>
              <a:gd name="connsiteX182" fmla="*/ 1216349 w 2176764"/>
              <a:gd name="connsiteY182" fmla="*/ 436545 h 478888"/>
              <a:gd name="connsiteX183" fmla="*/ 1217339 w 2176764"/>
              <a:gd name="connsiteY183" fmla="*/ 426206 h 478888"/>
              <a:gd name="connsiteX184" fmla="*/ 1217339 w 2176764"/>
              <a:gd name="connsiteY184" fmla="*/ 370484 h 478888"/>
              <a:gd name="connsiteX185" fmla="*/ 1228360 w 2176764"/>
              <a:gd name="connsiteY185" fmla="*/ 370484 h 478888"/>
              <a:gd name="connsiteX186" fmla="*/ 1228360 w 2176764"/>
              <a:gd name="connsiteY186" fmla="*/ 428682 h 478888"/>
              <a:gd name="connsiteX187" fmla="*/ 1220187 w 2176764"/>
              <a:gd name="connsiteY187" fmla="*/ 450785 h 478888"/>
              <a:gd name="connsiteX188" fmla="*/ 1195794 w 2176764"/>
              <a:gd name="connsiteY188" fmla="*/ 457657 h 478888"/>
              <a:gd name="connsiteX189" fmla="*/ 1171524 w 2176764"/>
              <a:gd name="connsiteY189" fmla="*/ 451033 h 478888"/>
              <a:gd name="connsiteX190" fmla="*/ 1163476 w 2176764"/>
              <a:gd name="connsiteY190" fmla="*/ 428682 h 478888"/>
              <a:gd name="connsiteX191" fmla="*/ 962698 w 2176764"/>
              <a:gd name="connsiteY191" fmla="*/ 370484 h 478888"/>
              <a:gd name="connsiteX192" fmla="*/ 975576 w 2176764"/>
              <a:gd name="connsiteY192" fmla="*/ 370484 h 478888"/>
              <a:gd name="connsiteX193" fmla="*/ 998731 w 2176764"/>
              <a:gd name="connsiteY193" fmla="*/ 409366 h 478888"/>
              <a:gd name="connsiteX194" fmla="*/ 999474 w 2176764"/>
              <a:gd name="connsiteY194" fmla="*/ 409366 h 478888"/>
              <a:gd name="connsiteX195" fmla="*/ 1022506 w 2176764"/>
              <a:gd name="connsiteY195" fmla="*/ 370484 h 478888"/>
              <a:gd name="connsiteX196" fmla="*/ 1034764 w 2176764"/>
              <a:gd name="connsiteY196" fmla="*/ 370484 h 478888"/>
              <a:gd name="connsiteX197" fmla="*/ 1004180 w 2176764"/>
              <a:gd name="connsiteY197" fmla="*/ 419395 h 478888"/>
              <a:gd name="connsiteX198" fmla="*/ 1004180 w 2176764"/>
              <a:gd name="connsiteY198" fmla="*/ 456419 h 478888"/>
              <a:gd name="connsiteX199" fmla="*/ 993035 w 2176764"/>
              <a:gd name="connsiteY199" fmla="*/ 456419 h 478888"/>
              <a:gd name="connsiteX200" fmla="*/ 993035 w 2176764"/>
              <a:gd name="connsiteY200" fmla="*/ 419519 h 478888"/>
              <a:gd name="connsiteX201" fmla="*/ 811422 w 2176764"/>
              <a:gd name="connsiteY201" fmla="*/ 370484 h 478888"/>
              <a:gd name="connsiteX202" fmla="*/ 836187 w 2176764"/>
              <a:gd name="connsiteY202" fmla="*/ 370484 h 478888"/>
              <a:gd name="connsiteX203" fmla="*/ 853089 w 2176764"/>
              <a:gd name="connsiteY203" fmla="*/ 372156 h 478888"/>
              <a:gd name="connsiteX204" fmla="*/ 866153 w 2176764"/>
              <a:gd name="connsiteY204" fmla="*/ 378533 h 478888"/>
              <a:gd name="connsiteX205" fmla="*/ 874635 w 2176764"/>
              <a:gd name="connsiteY205" fmla="*/ 391659 h 478888"/>
              <a:gd name="connsiteX206" fmla="*/ 877669 w 2176764"/>
              <a:gd name="connsiteY206" fmla="*/ 413452 h 478888"/>
              <a:gd name="connsiteX207" fmla="*/ 874635 w 2176764"/>
              <a:gd name="connsiteY207" fmla="*/ 434192 h 478888"/>
              <a:gd name="connsiteX208" fmla="*/ 866153 w 2176764"/>
              <a:gd name="connsiteY208" fmla="*/ 447380 h 478888"/>
              <a:gd name="connsiteX209" fmla="*/ 853089 w 2176764"/>
              <a:gd name="connsiteY209" fmla="*/ 454376 h 478888"/>
              <a:gd name="connsiteX210" fmla="*/ 836187 w 2176764"/>
              <a:gd name="connsiteY210" fmla="*/ 456419 h 478888"/>
              <a:gd name="connsiteX211" fmla="*/ 811422 w 2176764"/>
              <a:gd name="connsiteY211" fmla="*/ 456419 h 478888"/>
              <a:gd name="connsiteX212" fmla="*/ 716172 w 2176764"/>
              <a:gd name="connsiteY212" fmla="*/ 370484 h 478888"/>
              <a:gd name="connsiteX213" fmla="*/ 740937 w 2176764"/>
              <a:gd name="connsiteY213" fmla="*/ 370484 h 478888"/>
              <a:gd name="connsiteX214" fmla="*/ 757839 w 2176764"/>
              <a:gd name="connsiteY214" fmla="*/ 372156 h 478888"/>
              <a:gd name="connsiteX215" fmla="*/ 770903 w 2176764"/>
              <a:gd name="connsiteY215" fmla="*/ 378533 h 478888"/>
              <a:gd name="connsiteX216" fmla="*/ 779385 w 2176764"/>
              <a:gd name="connsiteY216" fmla="*/ 391659 h 478888"/>
              <a:gd name="connsiteX217" fmla="*/ 782419 w 2176764"/>
              <a:gd name="connsiteY217" fmla="*/ 413452 h 478888"/>
              <a:gd name="connsiteX218" fmla="*/ 779385 w 2176764"/>
              <a:gd name="connsiteY218" fmla="*/ 434192 h 478888"/>
              <a:gd name="connsiteX219" fmla="*/ 770903 w 2176764"/>
              <a:gd name="connsiteY219" fmla="*/ 447380 h 478888"/>
              <a:gd name="connsiteX220" fmla="*/ 757839 w 2176764"/>
              <a:gd name="connsiteY220" fmla="*/ 454376 h 478888"/>
              <a:gd name="connsiteX221" fmla="*/ 740937 w 2176764"/>
              <a:gd name="connsiteY221" fmla="*/ 456419 h 478888"/>
              <a:gd name="connsiteX222" fmla="*/ 716172 w 2176764"/>
              <a:gd name="connsiteY222" fmla="*/ 456419 h 478888"/>
              <a:gd name="connsiteX223" fmla="*/ 643458 w 2176764"/>
              <a:gd name="connsiteY223" fmla="*/ 370484 h 478888"/>
              <a:gd name="connsiteX224" fmla="*/ 658317 w 2176764"/>
              <a:gd name="connsiteY224" fmla="*/ 370484 h 478888"/>
              <a:gd name="connsiteX225" fmla="*/ 690759 w 2176764"/>
              <a:gd name="connsiteY225" fmla="*/ 456419 h 478888"/>
              <a:gd name="connsiteX226" fmla="*/ 678996 w 2176764"/>
              <a:gd name="connsiteY226" fmla="*/ 456419 h 478888"/>
              <a:gd name="connsiteX227" fmla="*/ 669709 w 2176764"/>
              <a:gd name="connsiteY227" fmla="*/ 430787 h 478888"/>
              <a:gd name="connsiteX228" fmla="*/ 631695 w 2176764"/>
              <a:gd name="connsiteY228" fmla="*/ 430787 h 478888"/>
              <a:gd name="connsiteX229" fmla="*/ 622284 w 2176764"/>
              <a:gd name="connsiteY229" fmla="*/ 456419 h 478888"/>
              <a:gd name="connsiteX230" fmla="*/ 610892 w 2176764"/>
              <a:gd name="connsiteY230" fmla="*/ 456419 h 478888"/>
              <a:gd name="connsiteX231" fmla="*/ 1722269 w 2176764"/>
              <a:gd name="connsiteY231" fmla="*/ 369246 h 478888"/>
              <a:gd name="connsiteX232" fmla="*/ 1738367 w 2176764"/>
              <a:gd name="connsiteY232" fmla="*/ 371289 h 478888"/>
              <a:gd name="connsiteX233" fmla="*/ 1749944 w 2176764"/>
              <a:gd name="connsiteY233" fmla="*/ 378409 h 478888"/>
              <a:gd name="connsiteX234" fmla="*/ 1756940 w 2176764"/>
              <a:gd name="connsiteY234" fmla="*/ 391968 h 478888"/>
              <a:gd name="connsiteX235" fmla="*/ 1759293 w 2176764"/>
              <a:gd name="connsiteY235" fmla="*/ 413452 h 478888"/>
              <a:gd name="connsiteX236" fmla="*/ 1756940 w 2176764"/>
              <a:gd name="connsiteY236" fmla="*/ 434997 h 478888"/>
              <a:gd name="connsiteX237" fmla="*/ 1749944 w 2176764"/>
              <a:gd name="connsiteY237" fmla="*/ 448556 h 478888"/>
              <a:gd name="connsiteX238" fmla="*/ 1738367 w 2176764"/>
              <a:gd name="connsiteY238" fmla="*/ 455614 h 478888"/>
              <a:gd name="connsiteX239" fmla="*/ 1722269 w 2176764"/>
              <a:gd name="connsiteY239" fmla="*/ 457657 h 478888"/>
              <a:gd name="connsiteX240" fmla="*/ 1706234 w 2176764"/>
              <a:gd name="connsiteY240" fmla="*/ 455614 h 478888"/>
              <a:gd name="connsiteX241" fmla="*/ 1694656 w 2176764"/>
              <a:gd name="connsiteY241" fmla="*/ 448556 h 478888"/>
              <a:gd name="connsiteX242" fmla="*/ 1687598 w 2176764"/>
              <a:gd name="connsiteY242" fmla="*/ 434997 h 478888"/>
              <a:gd name="connsiteX243" fmla="*/ 1685246 w 2176764"/>
              <a:gd name="connsiteY243" fmla="*/ 413452 h 478888"/>
              <a:gd name="connsiteX244" fmla="*/ 1687598 w 2176764"/>
              <a:gd name="connsiteY244" fmla="*/ 391968 h 478888"/>
              <a:gd name="connsiteX245" fmla="*/ 1694656 w 2176764"/>
              <a:gd name="connsiteY245" fmla="*/ 378409 h 478888"/>
              <a:gd name="connsiteX246" fmla="*/ 1706234 w 2176764"/>
              <a:gd name="connsiteY246" fmla="*/ 371289 h 478888"/>
              <a:gd name="connsiteX247" fmla="*/ 1722269 w 2176764"/>
              <a:gd name="connsiteY247" fmla="*/ 369246 h 478888"/>
              <a:gd name="connsiteX248" fmla="*/ 1631477 w 2176764"/>
              <a:gd name="connsiteY248" fmla="*/ 369246 h 478888"/>
              <a:gd name="connsiteX249" fmla="*/ 1637606 w 2176764"/>
              <a:gd name="connsiteY249" fmla="*/ 369494 h 478888"/>
              <a:gd name="connsiteX250" fmla="*/ 1643736 w 2176764"/>
              <a:gd name="connsiteY250" fmla="*/ 370175 h 478888"/>
              <a:gd name="connsiteX251" fmla="*/ 1649370 w 2176764"/>
              <a:gd name="connsiteY251" fmla="*/ 371227 h 478888"/>
              <a:gd name="connsiteX252" fmla="*/ 1653889 w 2176764"/>
              <a:gd name="connsiteY252" fmla="*/ 372590 h 478888"/>
              <a:gd name="connsiteX253" fmla="*/ 1653889 w 2176764"/>
              <a:gd name="connsiteY253" fmla="*/ 382496 h 478888"/>
              <a:gd name="connsiteX254" fmla="*/ 1644045 w 2176764"/>
              <a:gd name="connsiteY254" fmla="*/ 379895 h 478888"/>
              <a:gd name="connsiteX255" fmla="*/ 1631972 w 2176764"/>
              <a:gd name="connsiteY255" fmla="*/ 379028 h 478888"/>
              <a:gd name="connsiteX256" fmla="*/ 1619156 w 2176764"/>
              <a:gd name="connsiteY256" fmla="*/ 380514 h 478888"/>
              <a:gd name="connsiteX257" fmla="*/ 1609622 w 2176764"/>
              <a:gd name="connsiteY257" fmla="*/ 385839 h 478888"/>
              <a:gd name="connsiteX258" fmla="*/ 1603678 w 2176764"/>
              <a:gd name="connsiteY258" fmla="*/ 396364 h 478888"/>
              <a:gd name="connsiteX259" fmla="*/ 1601635 w 2176764"/>
              <a:gd name="connsiteY259" fmla="*/ 413452 h 478888"/>
              <a:gd name="connsiteX260" fmla="*/ 1603554 w 2176764"/>
              <a:gd name="connsiteY260" fmla="*/ 431221 h 478888"/>
              <a:gd name="connsiteX261" fmla="*/ 1609312 w 2176764"/>
              <a:gd name="connsiteY261" fmla="*/ 441684 h 478888"/>
              <a:gd name="connsiteX262" fmla="*/ 1618661 w 2176764"/>
              <a:gd name="connsiteY262" fmla="*/ 446699 h 478888"/>
              <a:gd name="connsiteX263" fmla="*/ 1631477 w 2176764"/>
              <a:gd name="connsiteY263" fmla="*/ 447999 h 478888"/>
              <a:gd name="connsiteX264" fmla="*/ 1638473 w 2176764"/>
              <a:gd name="connsiteY264" fmla="*/ 447627 h 478888"/>
              <a:gd name="connsiteX265" fmla="*/ 1645469 w 2176764"/>
              <a:gd name="connsiteY265" fmla="*/ 446389 h 478888"/>
              <a:gd name="connsiteX266" fmla="*/ 1645469 w 2176764"/>
              <a:gd name="connsiteY266" fmla="*/ 419767 h 478888"/>
              <a:gd name="connsiteX267" fmla="*/ 1628258 w 2176764"/>
              <a:gd name="connsiteY267" fmla="*/ 419767 h 478888"/>
              <a:gd name="connsiteX268" fmla="*/ 1628258 w 2176764"/>
              <a:gd name="connsiteY268" fmla="*/ 410356 h 478888"/>
              <a:gd name="connsiteX269" fmla="*/ 1656118 w 2176764"/>
              <a:gd name="connsiteY269" fmla="*/ 410356 h 478888"/>
              <a:gd name="connsiteX270" fmla="*/ 1656118 w 2176764"/>
              <a:gd name="connsiteY270" fmla="*/ 454066 h 478888"/>
              <a:gd name="connsiteX271" fmla="*/ 1644912 w 2176764"/>
              <a:gd name="connsiteY271" fmla="*/ 456605 h 478888"/>
              <a:gd name="connsiteX272" fmla="*/ 1630239 w 2176764"/>
              <a:gd name="connsiteY272" fmla="*/ 457657 h 478888"/>
              <a:gd name="connsiteX273" fmla="*/ 1613398 w 2176764"/>
              <a:gd name="connsiteY273" fmla="*/ 455800 h 478888"/>
              <a:gd name="connsiteX274" fmla="*/ 1600768 w 2176764"/>
              <a:gd name="connsiteY274" fmla="*/ 449051 h 478888"/>
              <a:gd name="connsiteX275" fmla="*/ 1592782 w 2176764"/>
              <a:gd name="connsiteY275" fmla="*/ 435555 h 478888"/>
              <a:gd name="connsiteX276" fmla="*/ 1589996 w 2176764"/>
              <a:gd name="connsiteY276" fmla="*/ 413452 h 478888"/>
              <a:gd name="connsiteX277" fmla="*/ 1592844 w 2176764"/>
              <a:gd name="connsiteY277" fmla="*/ 392587 h 478888"/>
              <a:gd name="connsiteX278" fmla="*/ 1601016 w 2176764"/>
              <a:gd name="connsiteY278" fmla="*/ 378905 h 478888"/>
              <a:gd name="connsiteX279" fmla="*/ 1614080 w 2176764"/>
              <a:gd name="connsiteY279" fmla="*/ 371475 h 478888"/>
              <a:gd name="connsiteX280" fmla="*/ 1631477 w 2176764"/>
              <a:gd name="connsiteY280" fmla="*/ 369246 h 478888"/>
              <a:gd name="connsiteX281" fmla="*/ 1522244 w 2176764"/>
              <a:gd name="connsiteY281" fmla="*/ 369246 h 478888"/>
              <a:gd name="connsiteX282" fmla="*/ 1538342 w 2176764"/>
              <a:gd name="connsiteY282" fmla="*/ 371289 h 478888"/>
              <a:gd name="connsiteX283" fmla="*/ 1549919 w 2176764"/>
              <a:gd name="connsiteY283" fmla="*/ 378409 h 478888"/>
              <a:gd name="connsiteX284" fmla="*/ 1556915 w 2176764"/>
              <a:gd name="connsiteY284" fmla="*/ 391968 h 478888"/>
              <a:gd name="connsiteX285" fmla="*/ 1559268 w 2176764"/>
              <a:gd name="connsiteY285" fmla="*/ 413452 h 478888"/>
              <a:gd name="connsiteX286" fmla="*/ 1556915 w 2176764"/>
              <a:gd name="connsiteY286" fmla="*/ 434997 h 478888"/>
              <a:gd name="connsiteX287" fmla="*/ 1549919 w 2176764"/>
              <a:gd name="connsiteY287" fmla="*/ 448556 h 478888"/>
              <a:gd name="connsiteX288" fmla="*/ 1538342 w 2176764"/>
              <a:gd name="connsiteY288" fmla="*/ 455614 h 478888"/>
              <a:gd name="connsiteX289" fmla="*/ 1522244 w 2176764"/>
              <a:gd name="connsiteY289" fmla="*/ 457657 h 478888"/>
              <a:gd name="connsiteX290" fmla="*/ 1506209 w 2176764"/>
              <a:gd name="connsiteY290" fmla="*/ 455614 h 478888"/>
              <a:gd name="connsiteX291" fmla="*/ 1494631 w 2176764"/>
              <a:gd name="connsiteY291" fmla="*/ 448556 h 478888"/>
              <a:gd name="connsiteX292" fmla="*/ 1487573 w 2176764"/>
              <a:gd name="connsiteY292" fmla="*/ 434997 h 478888"/>
              <a:gd name="connsiteX293" fmla="*/ 1485221 w 2176764"/>
              <a:gd name="connsiteY293" fmla="*/ 413452 h 478888"/>
              <a:gd name="connsiteX294" fmla="*/ 1487573 w 2176764"/>
              <a:gd name="connsiteY294" fmla="*/ 391968 h 478888"/>
              <a:gd name="connsiteX295" fmla="*/ 1494631 w 2176764"/>
              <a:gd name="connsiteY295" fmla="*/ 378409 h 478888"/>
              <a:gd name="connsiteX296" fmla="*/ 1506209 w 2176764"/>
              <a:gd name="connsiteY296" fmla="*/ 371289 h 478888"/>
              <a:gd name="connsiteX297" fmla="*/ 1522244 w 2176764"/>
              <a:gd name="connsiteY297" fmla="*/ 369246 h 478888"/>
              <a:gd name="connsiteX298" fmla="*/ 1093619 w 2176764"/>
              <a:gd name="connsiteY298" fmla="*/ 369246 h 478888"/>
              <a:gd name="connsiteX299" fmla="*/ 1109717 w 2176764"/>
              <a:gd name="connsiteY299" fmla="*/ 371289 h 478888"/>
              <a:gd name="connsiteX300" fmla="*/ 1121294 w 2176764"/>
              <a:gd name="connsiteY300" fmla="*/ 378409 h 478888"/>
              <a:gd name="connsiteX301" fmla="*/ 1128290 w 2176764"/>
              <a:gd name="connsiteY301" fmla="*/ 391968 h 478888"/>
              <a:gd name="connsiteX302" fmla="*/ 1130643 w 2176764"/>
              <a:gd name="connsiteY302" fmla="*/ 413452 h 478888"/>
              <a:gd name="connsiteX303" fmla="*/ 1128290 w 2176764"/>
              <a:gd name="connsiteY303" fmla="*/ 434997 h 478888"/>
              <a:gd name="connsiteX304" fmla="*/ 1121294 w 2176764"/>
              <a:gd name="connsiteY304" fmla="*/ 448556 h 478888"/>
              <a:gd name="connsiteX305" fmla="*/ 1109717 w 2176764"/>
              <a:gd name="connsiteY305" fmla="*/ 455614 h 478888"/>
              <a:gd name="connsiteX306" fmla="*/ 1093619 w 2176764"/>
              <a:gd name="connsiteY306" fmla="*/ 457657 h 478888"/>
              <a:gd name="connsiteX307" fmla="*/ 1077584 w 2176764"/>
              <a:gd name="connsiteY307" fmla="*/ 455614 h 478888"/>
              <a:gd name="connsiteX308" fmla="*/ 1066006 w 2176764"/>
              <a:gd name="connsiteY308" fmla="*/ 448556 h 478888"/>
              <a:gd name="connsiteX309" fmla="*/ 1058948 w 2176764"/>
              <a:gd name="connsiteY309" fmla="*/ 434997 h 478888"/>
              <a:gd name="connsiteX310" fmla="*/ 1056596 w 2176764"/>
              <a:gd name="connsiteY310" fmla="*/ 413452 h 478888"/>
              <a:gd name="connsiteX311" fmla="*/ 1058948 w 2176764"/>
              <a:gd name="connsiteY311" fmla="*/ 391968 h 478888"/>
              <a:gd name="connsiteX312" fmla="*/ 1066006 w 2176764"/>
              <a:gd name="connsiteY312" fmla="*/ 378409 h 478888"/>
              <a:gd name="connsiteX313" fmla="*/ 1077584 w 2176764"/>
              <a:gd name="connsiteY313" fmla="*/ 371289 h 478888"/>
              <a:gd name="connsiteX314" fmla="*/ 1093619 w 2176764"/>
              <a:gd name="connsiteY314" fmla="*/ 369246 h 478888"/>
              <a:gd name="connsiteX315" fmla="*/ 184597 w 2176764"/>
              <a:gd name="connsiteY315" fmla="*/ 178247 h 478888"/>
              <a:gd name="connsiteX316" fmla="*/ 184597 w 2176764"/>
              <a:gd name="connsiteY316" fmla="*/ 300640 h 478888"/>
              <a:gd name="connsiteX317" fmla="*/ 245794 w 2176764"/>
              <a:gd name="connsiteY317" fmla="*/ 300641 h 478888"/>
              <a:gd name="connsiteX318" fmla="*/ 306991 w 2176764"/>
              <a:gd name="connsiteY318" fmla="*/ 239444 h 478888"/>
              <a:gd name="connsiteX319" fmla="*/ 245794 w 2176764"/>
              <a:gd name="connsiteY319" fmla="*/ 178247 h 478888"/>
              <a:gd name="connsiteX320" fmla="*/ 239444 w 2176764"/>
              <a:gd name="connsiteY320" fmla="*/ 83694 h 478888"/>
              <a:gd name="connsiteX321" fmla="*/ 284145 w 2176764"/>
              <a:gd name="connsiteY321" fmla="*/ 131523 h 478888"/>
              <a:gd name="connsiteX322" fmla="*/ 349575 w 2176764"/>
              <a:gd name="connsiteY322" fmla="*/ 129312 h 478888"/>
              <a:gd name="connsiteX323" fmla="*/ 347364 w 2176764"/>
              <a:gd name="connsiteY323" fmla="*/ 194742 h 478888"/>
              <a:gd name="connsiteX324" fmla="*/ 395193 w 2176764"/>
              <a:gd name="connsiteY324" fmla="*/ 239444 h 478888"/>
              <a:gd name="connsiteX325" fmla="*/ 347364 w 2176764"/>
              <a:gd name="connsiteY325" fmla="*/ 284145 h 478888"/>
              <a:gd name="connsiteX326" fmla="*/ 349575 w 2176764"/>
              <a:gd name="connsiteY326" fmla="*/ 349575 h 478888"/>
              <a:gd name="connsiteX327" fmla="*/ 284145 w 2176764"/>
              <a:gd name="connsiteY327" fmla="*/ 347364 h 478888"/>
              <a:gd name="connsiteX328" fmla="*/ 239444 w 2176764"/>
              <a:gd name="connsiteY328" fmla="*/ 395193 h 478888"/>
              <a:gd name="connsiteX329" fmla="*/ 194742 w 2176764"/>
              <a:gd name="connsiteY329" fmla="*/ 347364 h 478888"/>
              <a:gd name="connsiteX330" fmla="*/ 129312 w 2176764"/>
              <a:gd name="connsiteY330" fmla="*/ 349575 h 478888"/>
              <a:gd name="connsiteX331" fmla="*/ 131523 w 2176764"/>
              <a:gd name="connsiteY331" fmla="*/ 284145 h 478888"/>
              <a:gd name="connsiteX332" fmla="*/ 83694 w 2176764"/>
              <a:gd name="connsiteY332" fmla="*/ 239444 h 478888"/>
              <a:gd name="connsiteX333" fmla="*/ 131523 w 2176764"/>
              <a:gd name="connsiteY333" fmla="*/ 194742 h 478888"/>
              <a:gd name="connsiteX334" fmla="*/ 129312 w 2176764"/>
              <a:gd name="connsiteY334" fmla="*/ 129312 h 478888"/>
              <a:gd name="connsiteX335" fmla="*/ 194742 w 2176764"/>
              <a:gd name="connsiteY335" fmla="*/ 131523 h 478888"/>
              <a:gd name="connsiteX336" fmla="*/ 2066246 w 2176764"/>
              <a:gd name="connsiteY336" fmla="*/ 48339 h 478888"/>
              <a:gd name="connsiteX337" fmla="*/ 2039728 w 2176764"/>
              <a:gd name="connsiteY337" fmla="*/ 52606 h 478888"/>
              <a:gd name="connsiteX338" fmla="*/ 2023574 w 2176764"/>
              <a:gd name="connsiteY338" fmla="*/ 66018 h 478888"/>
              <a:gd name="connsiteX339" fmla="*/ 2015649 w 2176764"/>
              <a:gd name="connsiteY339" fmla="*/ 89640 h 478888"/>
              <a:gd name="connsiteX340" fmla="*/ 2013515 w 2176764"/>
              <a:gd name="connsiteY340" fmla="*/ 124234 h 478888"/>
              <a:gd name="connsiteX341" fmla="*/ 2015649 w 2176764"/>
              <a:gd name="connsiteY341" fmla="*/ 159286 h 478888"/>
              <a:gd name="connsiteX342" fmla="*/ 2023574 w 2176764"/>
              <a:gd name="connsiteY342" fmla="*/ 182451 h 478888"/>
              <a:gd name="connsiteX343" fmla="*/ 2039728 w 2176764"/>
              <a:gd name="connsiteY343" fmla="*/ 195405 h 478888"/>
              <a:gd name="connsiteX344" fmla="*/ 2066246 w 2176764"/>
              <a:gd name="connsiteY344" fmla="*/ 199520 h 478888"/>
              <a:gd name="connsiteX345" fmla="*/ 2092611 w 2176764"/>
              <a:gd name="connsiteY345" fmla="*/ 195405 h 478888"/>
              <a:gd name="connsiteX346" fmla="*/ 2108613 w 2176764"/>
              <a:gd name="connsiteY346" fmla="*/ 182451 h 478888"/>
              <a:gd name="connsiteX347" fmla="*/ 2116538 w 2176764"/>
              <a:gd name="connsiteY347" fmla="*/ 159286 h 478888"/>
              <a:gd name="connsiteX348" fmla="*/ 2118671 w 2176764"/>
              <a:gd name="connsiteY348" fmla="*/ 124234 h 478888"/>
              <a:gd name="connsiteX349" fmla="*/ 2116538 w 2176764"/>
              <a:gd name="connsiteY349" fmla="*/ 89640 h 478888"/>
              <a:gd name="connsiteX350" fmla="*/ 2108613 w 2176764"/>
              <a:gd name="connsiteY350" fmla="*/ 66018 h 478888"/>
              <a:gd name="connsiteX351" fmla="*/ 2092611 w 2176764"/>
              <a:gd name="connsiteY351" fmla="*/ 52606 h 478888"/>
              <a:gd name="connsiteX352" fmla="*/ 2066246 w 2176764"/>
              <a:gd name="connsiteY352" fmla="*/ 48339 h 478888"/>
              <a:gd name="connsiteX353" fmla="*/ 1561421 w 2176764"/>
              <a:gd name="connsiteY353" fmla="*/ 48339 h 478888"/>
              <a:gd name="connsiteX354" fmla="*/ 1534903 w 2176764"/>
              <a:gd name="connsiteY354" fmla="*/ 52606 h 478888"/>
              <a:gd name="connsiteX355" fmla="*/ 1518749 w 2176764"/>
              <a:gd name="connsiteY355" fmla="*/ 66018 h 478888"/>
              <a:gd name="connsiteX356" fmla="*/ 1510824 w 2176764"/>
              <a:gd name="connsiteY356" fmla="*/ 89640 h 478888"/>
              <a:gd name="connsiteX357" fmla="*/ 1508690 w 2176764"/>
              <a:gd name="connsiteY357" fmla="*/ 124234 h 478888"/>
              <a:gd name="connsiteX358" fmla="*/ 1510824 w 2176764"/>
              <a:gd name="connsiteY358" fmla="*/ 159286 h 478888"/>
              <a:gd name="connsiteX359" fmla="*/ 1518749 w 2176764"/>
              <a:gd name="connsiteY359" fmla="*/ 182451 h 478888"/>
              <a:gd name="connsiteX360" fmla="*/ 1534903 w 2176764"/>
              <a:gd name="connsiteY360" fmla="*/ 195405 h 478888"/>
              <a:gd name="connsiteX361" fmla="*/ 1561421 w 2176764"/>
              <a:gd name="connsiteY361" fmla="*/ 199520 h 478888"/>
              <a:gd name="connsiteX362" fmla="*/ 1587786 w 2176764"/>
              <a:gd name="connsiteY362" fmla="*/ 195405 h 478888"/>
              <a:gd name="connsiteX363" fmla="*/ 1603788 w 2176764"/>
              <a:gd name="connsiteY363" fmla="*/ 182451 h 478888"/>
              <a:gd name="connsiteX364" fmla="*/ 1611713 w 2176764"/>
              <a:gd name="connsiteY364" fmla="*/ 159286 h 478888"/>
              <a:gd name="connsiteX365" fmla="*/ 1613846 w 2176764"/>
              <a:gd name="connsiteY365" fmla="*/ 124234 h 478888"/>
              <a:gd name="connsiteX366" fmla="*/ 1611713 w 2176764"/>
              <a:gd name="connsiteY366" fmla="*/ 89640 h 478888"/>
              <a:gd name="connsiteX367" fmla="*/ 1603788 w 2176764"/>
              <a:gd name="connsiteY367" fmla="*/ 66018 h 478888"/>
              <a:gd name="connsiteX368" fmla="*/ 1587786 w 2176764"/>
              <a:gd name="connsiteY368" fmla="*/ 52606 h 478888"/>
              <a:gd name="connsiteX369" fmla="*/ 1561421 w 2176764"/>
              <a:gd name="connsiteY369" fmla="*/ 48339 h 478888"/>
              <a:gd name="connsiteX370" fmla="*/ 239443 w 2176764"/>
              <a:gd name="connsiteY370" fmla="*/ 26641 h 478888"/>
              <a:gd name="connsiteX371" fmla="*/ 26640 w 2176764"/>
              <a:gd name="connsiteY371" fmla="*/ 239444 h 478888"/>
              <a:gd name="connsiteX372" fmla="*/ 239443 w 2176764"/>
              <a:gd name="connsiteY372" fmla="*/ 452247 h 478888"/>
              <a:gd name="connsiteX373" fmla="*/ 452246 w 2176764"/>
              <a:gd name="connsiteY373" fmla="*/ 239444 h 478888"/>
              <a:gd name="connsiteX374" fmla="*/ 239443 w 2176764"/>
              <a:gd name="connsiteY374" fmla="*/ 26641 h 478888"/>
              <a:gd name="connsiteX375" fmla="*/ 1282224 w 2176764"/>
              <a:gd name="connsiteY375" fmla="*/ 18469 h 478888"/>
              <a:gd name="connsiteX376" fmla="*/ 1322153 w 2176764"/>
              <a:gd name="connsiteY376" fmla="*/ 18469 h 478888"/>
              <a:gd name="connsiteX377" fmla="*/ 1322153 w 2176764"/>
              <a:gd name="connsiteY377" fmla="*/ 194948 h 478888"/>
              <a:gd name="connsiteX378" fmla="*/ 1409021 w 2176764"/>
              <a:gd name="connsiteY378" fmla="*/ 194948 h 478888"/>
              <a:gd name="connsiteX379" fmla="*/ 1409021 w 2176764"/>
              <a:gd name="connsiteY379" fmla="*/ 230000 h 478888"/>
              <a:gd name="connsiteX380" fmla="*/ 1282224 w 2176764"/>
              <a:gd name="connsiteY380" fmla="*/ 230000 h 478888"/>
              <a:gd name="connsiteX381" fmla="*/ 1082199 w 2176764"/>
              <a:gd name="connsiteY381" fmla="*/ 18469 h 478888"/>
              <a:gd name="connsiteX382" fmla="*/ 1207472 w 2176764"/>
              <a:gd name="connsiteY382" fmla="*/ 18469 h 478888"/>
              <a:gd name="connsiteX383" fmla="*/ 1207472 w 2176764"/>
              <a:gd name="connsiteY383" fmla="*/ 53216 h 478888"/>
              <a:gd name="connsiteX384" fmla="*/ 1122128 w 2176764"/>
              <a:gd name="connsiteY384" fmla="*/ 53216 h 478888"/>
              <a:gd name="connsiteX385" fmla="*/ 1122128 w 2176764"/>
              <a:gd name="connsiteY385" fmla="*/ 104422 h 478888"/>
              <a:gd name="connsiteX386" fmla="*/ 1201376 w 2176764"/>
              <a:gd name="connsiteY386" fmla="*/ 104422 h 478888"/>
              <a:gd name="connsiteX387" fmla="*/ 1201376 w 2176764"/>
              <a:gd name="connsiteY387" fmla="*/ 137646 h 478888"/>
              <a:gd name="connsiteX388" fmla="*/ 1122128 w 2176764"/>
              <a:gd name="connsiteY388" fmla="*/ 137646 h 478888"/>
              <a:gd name="connsiteX389" fmla="*/ 1122128 w 2176764"/>
              <a:gd name="connsiteY389" fmla="*/ 194948 h 478888"/>
              <a:gd name="connsiteX390" fmla="*/ 1212958 w 2176764"/>
              <a:gd name="connsiteY390" fmla="*/ 194948 h 478888"/>
              <a:gd name="connsiteX391" fmla="*/ 1212958 w 2176764"/>
              <a:gd name="connsiteY391" fmla="*/ 230000 h 478888"/>
              <a:gd name="connsiteX392" fmla="*/ 1082199 w 2176764"/>
              <a:gd name="connsiteY392" fmla="*/ 230000 h 478888"/>
              <a:gd name="connsiteX393" fmla="*/ 825024 w 2176764"/>
              <a:gd name="connsiteY393" fmla="*/ 18469 h 478888"/>
              <a:gd name="connsiteX394" fmla="*/ 864953 w 2176764"/>
              <a:gd name="connsiteY394" fmla="*/ 18469 h 478888"/>
              <a:gd name="connsiteX395" fmla="*/ 864953 w 2176764"/>
              <a:gd name="connsiteY395" fmla="*/ 100155 h 478888"/>
              <a:gd name="connsiteX396" fmla="*/ 955478 w 2176764"/>
              <a:gd name="connsiteY396" fmla="*/ 100155 h 478888"/>
              <a:gd name="connsiteX397" fmla="*/ 955478 w 2176764"/>
              <a:gd name="connsiteY397" fmla="*/ 18469 h 478888"/>
              <a:gd name="connsiteX398" fmla="*/ 995407 w 2176764"/>
              <a:gd name="connsiteY398" fmla="*/ 18469 h 478888"/>
              <a:gd name="connsiteX399" fmla="*/ 995407 w 2176764"/>
              <a:gd name="connsiteY399" fmla="*/ 230000 h 478888"/>
              <a:gd name="connsiteX400" fmla="*/ 955478 w 2176764"/>
              <a:gd name="connsiteY400" fmla="*/ 230000 h 478888"/>
              <a:gd name="connsiteX401" fmla="*/ 955478 w 2176764"/>
              <a:gd name="connsiteY401" fmla="*/ 133378 h 478888"/>
              <a:gd name="connsiteX402" fmla="*/ 864953 w 2176764"/>
              <a:gd name="connsiteY402" fmla="*/ 133378 h 478888"/>
              <a:gd name="connsiteX403" fmla="*/ 864953 w 2176764"/>
              <a:gd name="connsiteY403" fmla="*/ 230000 h 478888"/>
              <a:gd name="connsiteX404" fmla="*/ 825024 w 2176764"/>
              <a:gd name="connsiteY404" fmla="*/ 230000 h 478888"/>
              <a:gd name="connsiteX405" fmla="*/ 615017 w 2176764"/>
              <a:gd name="connsiteY405" fmla="*/ 18469 h 478888"/>
              <a:gd name="connsiteX406" fmla="*/ 769855 w 2176764"/>
              <a:gd name="connsiteY406" fmla="*/ 18469 h 478888"/>
              <a:gd name="connsiteX407" fmla="*/ 769855 w 2176764"/>
              <a:gd name="connsiteY407" fmla="*/ 53521 h 478888"/>
              <a:gd name="connsiteX408" fmla="*/ 712248 w 2176764"/>
              <a:gd name="connsiteY408" fmla="*/ 53521 h 478888"/>
              <a:gd name="connsiteX409" fmla="*/ 712248 w 2176764"/>
              <a:gd name="connsiteY409" fmla="*/ 230000 h 478888"/>
              <a:gd name="connsiteX410" fmla="*/ 672319 w 2176764"/>
              <a:gd name="connsiteY410" fmla="*/ 230000 h 478888"/>
              <a:gd name="connsiteX411" fmla="*/ 672319 w 2176764"/>
              <a:gd name="connsiteY411" fmla="*/ 53521 h 478888"/>
              <a:gd name="connsiteX412" fmla="*/ 615017 w 2176764"/>
              <a:gd name="connsiteY412" fmla="*/ 53521 h 478888"/>
              <a:gd name="connsiteX413" fmla="*/ 2066246 w 2176764"/>
              <a:gd name="connsiteY413" fmla="*/ 15421 h 478888"/>
              <a:gd name="connsiteX414" fmla="*/ 2106632 w 2176764"/>
              <a:gd name="connsiteY414" fmla="*/ 20450 h 478888"/>
              <a:gd name="connsiteX415" fmla="*/ 2136197 w 2176764"/>
              <a:gd name="connsiteY415" fmla="*/ 37824 h 478888"/>
              <a:gd name="connsiteX416" fmla="*/ 2154333 w 2176764"/>
              <a:gd name="connsiteY416" fmla="*/ 71199 h 478888"/>
              <a:gd name="connsiteX417" fmla="*/ 2160429 w 2176764"/>
              <a:gd name="connsiteY417" fmla="*/ 124234 h 478888"/>
              <a:gd name="connsiteX418" fmla="*/ 2154333 w 2176764"/>
              <a:gd name="connsiteY418" fmla="*/ 177574 h 478888"/>
              <a:gd name="connsiteX419" fmla="*/ 2136197 w 2176764"/>
              <a:gd name="connsiteY419" fmla="*/ 210950 h 478888"/>
              <a:gd name="connsiteX420" fmla="*/ 2106632 w 2176764"/>
              <a:gd name="connsiteY420" fmla="*/ 228171 h 478888"/>
              <a:gd name="connsiteX421" fmla="*/ 2066246 w 2176764"/>
              <a:gd name="connsiteY421" fmla="*/ 233048 h 478888"/>
              <a:gd name="connsiteX422" fmla="*/ 2025707 w 2176764"/>
              <a:gd name="connsiteY422" fmla="*/ 228171 h 478888"/>
              <a:gd name="connsiteX423" fmla="*/ 1996142 w 2176764"/>
              <a:gd name="connsiteY423" fmla="*/ 210950 h 478888"/>
              <a:gd name="connsiteX424" fmla="*/ 1978006 w 2176764"/>
              <a:gd name="connsiteY424" fmla="*/ 177574 h 478888"/>
              <a:gd name="connsiteX425" fmla="*/ 1971758 w 2176764"/>
              <a:gd name="connsiteY425" fmla="*/ 124234 h 478888"/>
              <a:gd name="connsiteX426" fmla="*/ 1978006 w 2176764"/>
              <a:gd name="connsiteY426" fmla="*/ 71199 h 478888"/>
              <a:gd name="connsiteX427" fmla="*/ 1996142 w 2176764"/>
              <a:gd name="connsiteY427" fmla="*/ 37824 h 478888"/>
              <a:gd name="connsiteX428" fmla="*/ 2025707 w 2176764"/>
              <a:gd name="connsiteY428" fmla="*/ 20450 h 478888"/>
              <a:gd name="connsiteX429" fmla="*/ 2066246 w 2176764"/>
              <a:gd name="connsiteY429" fmla="*/ 15421 h 478888"/>
              <a:gd name="connsiteX430" fmla="*/ 1838179 w 2176764"/>
              <a:gd name="connsiteY430" fmla="*/ 15421 h 478888"/>
              <a:gd name="connsiteX431" fmla="*/ 1853419 w 2176764"/>
              <a:gd name="connsiteY431" fmla="*/ 16030 h 478888"/>
              <a:gd name="connsiteX432" fmla="*/ 1868964 w 2176764"/>
              <a:gd name="connsiteY432" fmla="*/ 17554 h 478888"/>
              <a:gd name="connsiteX433" fmla="*/ 1883137 w 2176764"/>
              <a:gd name="connsiteY433" fmla="*/ 19840 h 478888"/>
              <a:gd name="connsiteX434" fmla="*/ 1894262 w 2176764"/>
              <a:gd name="connsiteY434" fmla="*/ 23041 h 478888"/>
              <a:gd name="connsiteX435" fmla="*/ 1894262 w 2176764"/>
              <a:gd name="connsiteY435" fmla="*/ 58398 h 478888"/>
              <a:gd name="connsiteX436" fmla="*/ 1869116 w 2176764"/>
              <a:gd name="connsiteY436" fmla="*/ 51997 h 478888"/>
              <a:gd name="connsiteX437" fmla="*/ 1840922 w 2176764"/>
              <a:gd name="connsiteY437" fmla="*/ 49863 h 478888"/>
              <a:gd name="connsiteX438" fmla="*/ 1812728 w 2176764"/>
              <a:gd name="connsiteY438" fmla="*/ 53216 h 478888"/>
              <a:gd name="connsiteX439" fmla="*/ 1792611 w 2176764"/>
              <a:gd name="connsiteY439" fmla="*/ 65103 h 478888"/>
              <a:gd name="connsiteX440" fmla="*/ 1780572 w 2176764"/>
              <a:gd name="connsiteY440" fmla="*/ 87963 h 478888"/>
              <a:gd name="connsiteX441" fmla="*/ 1776609 w 2176764"/>
              <a:gd name="connsiteY441" fmla="*/ 124234 h 478888"/>
              <a:gd name="connsiteX442" fmla="*/ 1780267 w 2176764"/>
              <a:gd name="connsiteY442" fmla="*/ 162030 h 478888"/>
              <a:gd name="connsiteX443" fmla="*/ 1791545 w 2176764"/>
              <a:gd name="connsiteY443" fmla="*/ 184890 h 478888"/>
              <a:gd name="connsiteX444" fmla="*/ 1810899 w 2176764"/>
              <a:gd name="connsiteY444" fmla="*/ 196167 h 478888"/>
              <a:gd name="connsiteX445" fmla="*/ 1839093 w 2176764"/>
              <a:gd name="connsiteY445" fmla="*/ 199215 h 478888"/>
              <a:gd name="connsiteX446" fmla="*/ 1852962 w 2176764"/>
              <a:gd name="connsiteY446" fmla="*/ 198758 h 478888"/>
              <a:gd name="connsiteX447" fmla="*/ 1865611 w 2176764"/>
              <a:gd name="connsiteY447" fmla="*/ 196777 h 478888"/>
              <a:gd name="connsiteX448" fmla="*/ 1865611 w 2176764"/>
              <a:gd name="connsiteY448" fmla="*/ 144351 h 478888"/>
              <a:gd name="connsiteX449" fmla="*/ 1827511 w 2176764"/>
              <a:gd name="connsiteY449" fmla="*/ 144351 h 478888"/>
              <a:gd name="connsiteX450" fmla="*/ 1827511 w 2176764"/>
              <a:gd name="connsiteY450" fmla="*/ 110823 h 478888"/>
              <a:gd name="connsiteX451" fmla="*/ 1903101 w 2176764"/>
              <a:gd name="connsiteY451" fmla="*/ 110823 h 478888"/>
              <a:gd name="connsiteX452" fmla="*/ 1903101 w 2176764"/>
              <a:gd name="connsiteY452" fmla="*/ 223904 h 478888"/>
              <a:gd name="connsiteX453" fmla="*/ 1873536 w 2176764"/>
              <a:gd name="connsiteY453" fmla="*/ 230305 h 478888"/>
              <a:gd name="connsiteX454" fmla="*/ 1836045 w 2176764"/>
              <a:gd name="connsiteY454" fmla="*/ 233048 h 478888"/>
              <a:gd name="connsiteX455" fmla="*/ 1793069 w 2176764"/>
              <a:gd name="connsiteY455" fmla="*/ 228476 h 478888"/>
              <a:gd name="connsiteX456" fmla="*/ 1760912 w 2176764"/>
              <a:gd name="connsiteY456" fmla="*/ 211864 h 478888"/>
              <a:gd name="connsiteX457" fmla="*/ 1740643 w 2176764"/>
              <a:gd name="connsiteY457" fmla="*/ 178641 h 478888"/>
              <a:gd name="connsiteX458" fmla="*/ 1733633 w 2176764"/>
              <a:gd name="connsiteY458" fmla="*/ 124234 h 478888"/>
              <a:gd name="connsiteX459" fmla="*/ 1740795 w 2176764"/>
              <a:gd name="connsiteY459" fmla="*/ 72876 h 478888"/>
              <a:gd name="connsiteX460" fmla="*/ 1761522 w 2176764"/>
              <a:gd name="connsiteY460" fmla="*/ 39195 h 478888"/>
              <a:gd name="connsiteX461" fmla="*/ 1794440 w 2176764"/>
              <a:gd name="connsiteY461" fmla="*/ 20907 h 478888"/>
              <a:gd name="connsiteX462" fmla="*/ 1838179 w 2176764"/>
              <a:gd name="connsiteY462" fmla="*/ 15421 h 478888"/>
              <a:gd name="connsiteX463" fmla="*/ 1561421 w 2176764"/>
              <a:gd name="connsiteY463" fmla="*/ 15421 h 478888"/>
              <a:gd name="connsiteX464" fmla="*/ 1601807 w 2176764"/>
              <a:gd name="connsiteY464" fmla="*/ 20450 h 478888"/>
              <a:gd name="connsiteX465" fmla="*/ 1631372 w 2176764"/>
              <a:gd name="connsiteY465" fmla="*/ 37824 h 478888"/>
              <a:gd name="connsiteX466" fmla="*/ 1649508 w 2176764"/>
              <a:gd name="connsiteY466" fmla="*/ 71199 h 478888"/>
              <a:gd name="connsiteX467" fmla="*/ 1655604 w 2176764"/>
              <a:gd name="connsiteY467" fmla="*/ 124234 h 478888"/>
              <a:gd name="connsiteX468" fmla="*/ 1649508 w 2176764"/>
              <a:gd name="connsiteY468" fmla="*/ 177574 h 478888"/>
              <a:gd name="connsiteX469" fmla="*/ 1631372 w 2176764"/>
              <a:gd name="connsiteY469" fmla="*/ 210950 h 478888"/>
              <a:gd name="connsiteX470" fmla="*/ 1601807 w 2176764"/>
              <a:gd name="connsiteY470" fmla="*/ 228171 h 478888"/>
              <a:gd name="connsiteX471" fmla="*/ 1561421 w 2176764"/>
              <a:gd name="connsiteY471" fmla="*/ 233048 h 478888"/>
              <a:gd name="connsiteX472" fmla="*/ 1520882 w 2176764"/>
              <a:gd name="connsiteY472" fmla="*/ 228171 h 478888"/>
              <a:gd name="connsiteX473" fmla="*/ 1491317 w 2176764"/>
              <a:gd name="connsiteY473" fmla="*/ 210950 h 478888"/>
              <a:gd name="connsiteX474" fmla="*/ 1473181 w 2176764"/>
              <a:gd name="connsiteY474" fmla="*/ 177574 h 478888"/>
              <a:gd name="connsiteX475" fmla="*/ 1466933 w 2176764"/>
              <a:gd name="connsiteY475" fmla="*/ 124234 h 478888"/>
              <a:gd name="connsiteX476" fmla="*/ 1473181 w 2176764"/>
              <a:gd name="connsiteY476" fmla="*/ 71199 h 478888"/>
              <a:gd name="connsiteX477" fmla="*/ 1491317 w 2176764"/>
              <a:gd name="connsiteY477" fmla="*/ 37824 h 478888"/>
              <a:gd name="connsiteX478" fmla="*/ 1520882 w 2176764"/>
              <a:gd name="connsiteY478" fmla="*/ 20450 h 478888"/>
              <a:gd name="connsiteX479" fmla="*/ 1561421 w 2176764"/>
              <a:gd name="connsiteY479" fmla="*/ 15421 h 478888"/>
              <a:gd name="connsiteX480" fmla="*/ 239444 w 2176764"/>
              <a:gd name="connsiteY480" fmla="*/ 0 h 478888"/>
              <a:gd name="connsiteX481" fmla="*/ 478888 w 2176764"/>
              <a:gd name="connsiteY481" fmla="*/ 239444 h 478888"/>
              <a:gd name="connsiteX482" fmla="*/ 239444 w 2176764"/>
              <a:gd name="connsiteY482" fmla="*/ 478888 h 478888"/>
              <a:gd name="connsiteX483" fmla="*/ 0 w 2176764"/>
              <a:gd name="connsiteY483" fmla="*/ 239444 h 478888"/>
              <a:gd name="connsiteX484" fmla="*/ 239444 w 2176764"/>
              <a:gd name="connsiteY484" fmla="*/ 0 h 478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Lst>
            <a:rect l="l" t="t" r="r" b="b"/>
            <a:pathLst>
              <a:path w="2176764" h="478888">
                <a:moveTo>
                  <a:pt x="650145" y="380886"/>
                </a:moveTo>
                <a:lnTo>
                  <a:pt x="635410" y="420881"/>
                </a:lnTo>
                <a:lnTo>
                  <a:pt x="666118" y="420881"/>
                </a:lnTo>
                <a:lnTo>
                  <a:pt x="651631" y="380886"/>
                </a:lnTo>
                <a:close/>
                <a:moveTo>
                  <a:pt x="2041766" y="380143"/>
                </a:moveTo>
                <a:lnTo>
                  <a:pt x="2041766" y="412585"/>
                </a:lnTo>
                <a:lnTo>
                  <a:pt x="2051425" y="412585"/>
                </a:lnTo>
                <a:cubicBezTo>
                  <a:pt x="2055387" y="412585"/>
                  <a:pt x="2058792" y="412399"/>
                  <a:pt x="2061640" y="412028"/>
                </a:cubicBezTo>
                <a:cubicBezTo>
                  <a:pt x="2064488" y="411656"/>
                  <a:pt x="2066820" y="410893"/>
                  <a:pt x="2068636" y="409737"/>
                </a:cubicBezTo>
                <a:cubicBezTo>
                  <a:pt x="2070452" y="408581"/>
                  <a:pt x="2071794" y="406889"/>
                  <a:pt x="2072661" y="404660"/>
                </a:cubicBezTo>
                <a:cubicBezTo>
                  <a:pt x="2073528" y="402431"/>
                  <a:pt x="2073961" y="399501"/>
                  <a:pt x="2073961" y="395869"/>
                </a:cubicBezTo>
                <a:cubicBezTo>
                  <a:pt x="2073961" y="392649"/>
                  <a:pt x="2073528" y="390008"/>
                  <a:pt x="2072661" y="387944"/>
                </a:cubicBezTo>
                <a:cubicBezTo>
                  <a:pt x="2071794" y="385880"/>
                  <a:pt x="2070452" y="384270"/>
                  <a:pt x="2068636" y="383115"/>
                </a:cubicBezTo>
                <a:cubicBezTo>
                  <a:pt x="2066820" y="381959"/>
                  <a:pt x="2064488" y="381175"/>
                  <a:pt x="2061640" y="380762"/>
                </a:cubicBezTo>
                <a:cubicBezTo>
                  <a:pt x="2058792" y="380349"/>
                  <a:pt x="2055387" y="380143"/>
                  <a:pt x="2051425" y="380143"/>
                </a:cubicBezTo>
                <a:close/>
                <a:moveTo>
                  <a:pt x="1270241" y="380143"/>
                </a:moveTo>
                <a:lnTo>
                  <a:pt x="1270241" y="412585"/>
                </a:lnTo>
                <a:lnTo>
                  <a:pt x="1279900" y="412585"/>
                </a:lnTo>
                <a:cubicBezTo>
                  <a:pt x="1283862" y="412585"/>
                  <a:pt x="1287267" y="412399"/>
                  <a:pt x="1290115" y="412028"/>
                </a:cubicBezTo>
                <a:cubicBezTo>
                  <a:pt x="1292963" y="411656"/>
                  <a:pt x="1295295" y="410893"/>
                  <a:pt x="1297111" y="409737"/>
                </a:cubicBezTo>
                <a:cubicBezTo>
                  <a:pt x="1298928" y="408581"/>
                  <a:pt x="1300269" y="406889"/>
                  <a:pt x="1301136" y="404660"/>
                </a:cubicBezTo>
                <a:cubicBezTo>
                  <a:pt x="1302002" y="402431"/>
                  <a:pt x="1302436" y="399501"/>
                  <a:pt x="1302436" y="395869"/>
                </a:cubicBezTo>
                <a:cubicBezTo>
                  <a:pt x="1302436" y="392649"/>
                  <a:pt x="1302002" y="390008"/>
                  <a:pt x="1301136" y="387944"/>
                </a:cubicBezTo>
                <a:cubicBezTo>
                  <a:pt x="1300269" y="385880"/>
                  <a:pt x="1298928" y="384270"/>
                  <a:pt x="1297111" y="383115"/>
                </a:cubicBezTo>
                <a:cubicBezTo>
                  <a:pt x="1295295" y="381959"/>
                  <a:pt x="1292963" y="381175"/>
                  <a:pt x="1290115" y="380762"/>
                </a:cubicBezTo>
                <a:cubicBezTo>
                  <a:pt x="1287267" y="380349"/>
                  <a:pt x="1283862" y="380143"/>
                  <a:pt x="1279900" y="380143"/>
                </a:cubicBezTo>
                <a:close/>
                <a:moveTo>
                  <a:pt x="822566" y="380143"/>
                </a:moveTo>
                <a:lnTo>
                  <a:pt x="822566" y="446637"/>
                </a:lnTo>
                <a:lnTo>
                  <a:pt x="835939" y="446637"/>
                </a:lnTo>
                <a:cubicBezTo>
                  <a:pt x="840397" y="446637"/>
                  <a:pt x="844483" y="446121"/>
                  <a:pt x="848198" y="445089"/>
                </a:cubicBezTo>
                <a:cubicBezTo>
                  <a:pt x="851913" y="444057"/>
                  <a:pt x="855112" y="442282"/>
                  <a:pt x="857795" y="439765"/>
                </a:cubicBezTo>
                <a:cubicBezTo>
                  <a:pt x="860477" y="437247"/>
                  <a:pt x="862541" y="433842"/>
                  <a:pt x="863986" y="429549"/>
                </a:cubicBezTo>
                <a:cubicBezTo>
                  <a:pt x="865430" y="425256"/>
                  <a:pt x="866153" y="419891"/>
                  <a:pt x="866153" y="413452"/>
                </a:cubicBezTo>
                <a:cubicBezTo>
                  <a:pt x="866153" y="406600"/>
                  <a:pt x="865389" y="401007"/>
                  <a:pt x="863862" y="396673"/>
                </a:cubicBezTo>
                <a:cubicBezTo>
                  <a:pt x="862335" y="392340"/>
                  <a:pt x="860230" y="388955"/>
                  <a:pt x="857547" y="386520"/>
                </a:cubicBezTo>
                <a:cubicBezTo>
                  <a:pt x="854864" y="384085"/>
                  <a:pt x="851686" y="382413"/>
                  <a:pt x="848012" y="381505"/>
                </a:cubicBezTo>
                <a:cubicBezTo>
                  <a:pt x="844339" y="380597"/>
                  <a:pt x="840315" y="380143"/>
                  <a:pt x="835939" y="380143"/>
                </a:cubicBezTo>
                <a:close/>
                <a:moveTo>
                  <a:pt x="727316" y="380143"/>
                </a:moveTo>
                <a:lnTo>
                  <a:pt x="727316" y="446637"/>
                </a:lnTo>
                <a:lnTo>
                  <a:pt x="740690" y="446637"/>
                </a:lnTo>
                <a:cubicBezTo>
                  <a:pt x="745147" y="446637"/>
                  <a:pt x="749233" y="446121"/>
                  <a:pt x="752948" y="445089"/>
                </a:cubicBezTo>
                <a:cubicBezTo>
                  <a:pt x="756663" y="444057"/>
                  <a:pt x="759862" y="442282"/>
                  <a:pt x="762545" y="439765"/>
                </a:cubicBezTo>
                <a:cubicBezTo>
                  <a:pt x="765227" y="437247"/>
                  <a:pt x="767291" y="433842"/>
                  <a:pt x="768736" y="429549"/>
                </a:cubicBezTo>
                <a:cubicBezTo>
                  <a:pt x="770180" y="425256"/>
                  <a:pt x="770903" y="419891"/>
                  <a:pt x="770903" y="413452"/>
                </a:cubicBezTo>
                <a:cubicBezTo>
                  <a:pt x="770903" y="406600"/>
                  <a:pt x="770139" y="401007"/>
                  <a:pt x="768612" y="396673"/>
                </a:cubicBezTo>
                <a:cubicBezTo>
                  <a:pt x="767085" y="392340"/>
                  <a:pt x="764980" y="388955"/>
                  <a:pt x="762297" y="386520"/>
                </a:cubicBezTo>
                <a:cubicBezTo>
                  <a:pt x="759614" y="384085"/>
                  <a:pt x="756436" y="382413"/>
                  <a:pt x="752762" y="381505"/>
                </a:cubicBezTo>
                <a:cubicBezTo>
                  <a:pt x="749089" y="380597"/>
                  <a:pt x="745065" y="380143"/>
                  <a:pt x="740690" y="380143"/>
                </a:cubicBezTo>
                <a:close/>
                <a:moveTo>
                  <a:pt x="1722269" y="378657"/>
                </a:moveTo>
                <a:cubicBezTo>
                  <a:pt x="1717069" y="378657"/>
                  <a:pt x="1712817" y="379359"/>
                  <a:pt x="1709515" y="380762"/>
                </a:cubicBezTo>
                <a:cubicBezTo>
                  <a:pt x="1706213" y="382165"/>
                  <a:pt x="1703634" y="384291"/>
                  <a:pt x="1701776" y="387139"/>
                </a:cubicBezTo>
                <a:cubicBezTo>
                  <a:pt x="1699919" y="389987"/>
                  <a:pt x="1698639" y="393598"/>
                  <a:pt x="1697938" y="397974"/>
                </a:cubicBezTo>
                <a:cubicBezTo>
                  <a:pt x="1697236" y="402349"/>
                  <a:pt x="1696885" y="407508"/>
                  <a:pt x="1696885" y="413452"/>
                </a:cubicBezTo>
                <a:cubicBezTo>
                  <a:pt x="1696885" y="419560"/>
                  <a:pt x="1697236" y="424802"/>
                  <a:pt x="1697938" y="429178"/>
                </a:cubicBezTo>
                <a:cubicBezTo>
                  <a:pt x="1698639" y="433553"/>
                  <a:pt x="1699919" y="437144"/>
                  <a:pt x="1701776" y="439950"/>
                </a:cubicBezTo>
                <a:cubicBezTo>
                  <a:pt x="1703634" y="442757"/>
                  <a:pt x="1706213" y="444821"/>
                  <a:pt x="1709515" y="446142"/>
                </a:cubicBezTo>
                <a:cubicBezTo>
                  <a:pt x="1712817" y="447462"/>
                  <a:pt x="1717069" y="448123"/>
                  <a:pt x="1722269" y="448123"/>
                </a:cubicBezTo>
                <a:cubicBezTo>
                  <a:pt x="1727552" y="448123"/>
                  <a:pt x="1731845" y="447462"/>
                  <a:pt x="1735147" y="446142"/>
                </a:cubicBezTo>
                <a:cubicBezTo>
                  <a:pt x="1738449" y="444821"/>
                  <a:pt x="1741029" y="442757"/>
                  <a:pt x="1742886" y="439950"/>
                </a:cubicBezTo>
                <a:cubicBezTo>
                  <a:pt x="1744744" y="437144"/>
                  <a:pt x="1746023" y="433553"/>
                  <a:pt x="1746725" y="429178"/>
                </a:cubicBezTo>
                <a:cubicBezTo>
                  <a:pt x="1747426" y="424802"/>
                  <a:pt x="1747777" y="419560"/>
                  <a:pt x="1747777" y="413452"/>
                </a:cubicBezTo>
                <a:cubicBezTo>
                  <a:pt x="1747777" y="407508"/>
                  <a:pt x="1747426" y="402349"/>
                  <a:pt x="1746725" y="397974"/>
                </a:cubicBezTo>
                <a:cubicBezTo>
                  <a:pt x="1746023" y="393598"/>
                  <a:pt x="1744744" y="389987"/>
                  <a:pt x="1742886" y="387139"/>
                </a:cubicBezTo>
                <a:cubicBezTo>
                  <a:pt x="1741029" y="384291"/>
                  <a:pt x="1738449" y="382165"/>
                  <a:pt x="1735147" y="380762"/>
                </a:cubicBezTo>
                <a:cubicBezTo>
                  <a:pt x="1731845" y="379359"/>
                  <a:pt x="1727552" y="378657"/>
                  <a:pt x="1722269" y="378657"/>
                </a:cubicBezTo>
                <a:close/>
                <a:moveTo>
                  <a:pt x="1522244" y="378657"/>
                </a:moveTo>
                <a:cubicBezTo>
                  <a:pt x="1517044" y="378657"/>
                  <a:pt x="1512792" y="379359"/>
                  <a:pt x="1509490" y="380762"/>
                </a:cubicBezTo>
                <a:cubicBezTo>
                  <a:pt x="1506188" y="382165"/>
                  <a:pt x="1503609" y="384291"/>
                  <a:pt x="1501751" y="387139"/>
                </a:cubicBezTo>
                <a:cubicBezTo>
                  <a:pt x="1499894" y="389987"/>
                  <a:pt x="1498614" y="393598"/>
                  <a:pt x="1497913" y="397974"/>
                </a:cubicBezTo>
                <a:cubicBezTo>
                  <a:pt x="1497211" y="402349"/>
                  <a:pt x="1496860" y="407508"/>
                  <a:pt x="1496860" y="413452"/>
                </a:cubicBezTo>
                <a:cubicBezTo>
                  <a:pt x="1496860" y="419560"/>
                  <a:pt x="1497211" y="424802"/>
                  <a:pt x="1497913" y="429178"/>
                </a:cubicBezTo>
                <a:cubicBezTo>
                  <a:pt x="1498614" y="433553"/>
                  <a:pt x="1499894" y="437144"/>
                  <a:pt x="1501751" y="439950"/>
                </a:cubicBezTo>
                <a:cubicBezTo>
                  <a:pt x="1503609" y="442757"/>
                  <a:pt x="1506188" y="444821"/>
                  <a:pt x="1509490" y="446142"/>
                </a:cubicBezTo>
                <a:cubicBezTo>
                  <a:pt x="1512792" y="447462"/>
                  <a:pt x="1517044" y="448123"/>
                  <a:pt x="1522244" y="448123"/>
                </a:cubicBezTo>
                <a:cubicBezTo>
                  <a:pt x="1527528" y="448123"/>
                  <a:pt x="1531820" y="447462"/>
                  <a:pt x="1535122" y="446142"/>
                </a:cubicBezTo>
                <a:cubicBezTo>
                  <a:pt x="1538424" y="444821"/>
                  <a:pt x="1541004" y="442757"/>
                  <a:pt x="1542861" y="439950"/>
                </a:cubicBezTo>
                <a:cubicBezTo>
                  <a:pt x="1544719" y="437144"/>
                  <a:pt x="1545998" y="433553"/>
                  <a:pt x="1546700" y="429178"/>
                </a:cubicBezTo>
                <a:cubicBezTo>
                  <a:pt x="1547401" y="424802"/>
                  <a:pt x="1547752" y="419560"/>
                  <a:pt x="1547752" y="413452"/>
                </a:cubicBezTo>
                <a:cubicBezTo>
                  <a:pt x="1547752" y="407508"/>
                  <a:pt x="1547401" y="402349"/>
                  <a:pt x="1546700" y="397974"/>
                </a:cubicBezTo>
                <a:cubicBezTo>
                  <a:pt x="1545998" y="393598"/>
                  <a:pt x="1544719" y="389987"/>
                  <a:pt x="1542861" y="387139"/>
                </a:cubicBezTo>
                <a:cubicBezTo>
                  <a:pt x="1541004" y="384291"/>
                  <a:pt x="1538424" y="382165"/>
                  <a:pt x="1535122" y="380762"/>
                </a:cubicBezTo>
                <a:cubicBezTo>
                  <a:pt x="1531820" y="379359"/>
                  <a:pt x="1527528" y="378657"/>
                  <a:pt x="1522244" y="378657"/>
                </a:cubicBezTo>
                <a:close/>
                <a:moveTo>
                  <a:pt x="1093619" y="378657"/>
                </a:moveTo>
                <a:cubicBezTo>
                  <a:pt x="1088419" y="378657"/>
                  <a:pt x="1084167" y="379359"/>
                  <a:pt x="1080865" y="380762"/>
                </a:cubicBezTo>
                <a:cubicBezTo>
                  <a:pt x="1077563" y="382165"/>
                  <a:pt x="1074984" y="384291"/>
                  <a:pt x="1073126" y="387139"/>
                </a:cubicBezTo>
                <a:cubicBezTo>
                  <a:pt x="1071269" y="389987"/>
                  <a:pt x="1069989" y="393598"/>
                  <a:pt x="1069288" y="397974"/>
                </a:cubicBezTo>
                <a:cubicBezTo>
                  <a:pt x="1068586" y="402349"/>
                  <a:pt x="1068235" y="407508"/>
                  <a:pt x="1068235" y="413452"/>
                </a:cubicBezTo>
                <a:cubicBezTo>
                  <a:pt x="1068235" y="419560"/>
                  <a:pt x="1068586" y="424802"/>
                  <a:pt x="1069288" y="429178"/>
                </a:cubicBezTo>
                <a:cubicBezTo>
                  <a:pt x="1069989" y="433553"/>
                  <a:pt x="1071269" y="437144"/>
                  <a:pt x="1073126" y="439950"/>
                </a:cubicBezTo>
                <a:cubicBezTo>
                  <a:pt x="1074984" y="442757"/>
                  <a:pt x="1077563" y="444821"/>
                  <a:pt x="1080865" y="446142"/>
                </a:cubicBezTo>
                <a:cubicBezTo>
                  <a:pt x="1084167" y="447462"/>
                  <a:pt x="1088419" y="448123"/>
                  <a:pt x="1093619" y="448123"/>
                </a:cubicBezTo>
                <a:cubicBezTo>
                  <a:pt x="1098902" y="448123"/>
                  <a:pt x="1103195" y="447462"/>
                  <a:pt x="1106497" y="446142"/>
                </a:cubicBezTo>
                <a:cubicBezTo>
                  <a:pt x="1109799" y="444821"/>
                  <a:pt x="1112379" y="442757"/>
                  <a:pt x="1114236" y="439950"/>
                </a:cubicBezTo>
                <a:cubicBezTo>
                  <a:pt x="1116094" y="437144"/>
                  <a:pt x="1117373" y="433553"/>
                  <a:pt x="1118075" y="429178"/>
                </a:cubicBezTo>
                <a:cubicBezTo>
                  <a:pt x="1118776" y="424802"/>
                  <a:pt x="1119127" y="419560"/>
                  <a:pt x="1119127" y="413452"/>
                </a:cubicBezTo>
                <a:cubicBezTo>
                  <a:pt x="1119127" y="407508"/>
                  <a:pt x="1118776" y="402349"/>
                  <a:pt x="1118075" y="397974"/>
                </a:cubicBezTo>
                <a:cubicBezTo>
                  <a:pt x="1117373" y="393598"/>
                  <a:pt x="1116094" y="389987"/>
                  <a:pt x="1114236" y="387139"/>
                </a:cubicBezTo>
                <a:cubicBezTo>
                  <a:pt x="1112379" y="384291"/>
                  <a:pt x="1109799" y="382165"/>
                  <a:pt x="1106497" y="380762"/>
                </a:cubicBezTo>
                <a:cubicBezTo>
                  <a:pt x="1103195" y="379359"/>
                  <a:pt x="1098902" y="378657"/>
                  <a:pt x="1093619" y="378657"/>
                </a:cubicBezTo>
                <a:close/>
                <a:moveTo>
                  <a:pt x="2125872" y="370484"/>
                </a:moveTo>
                <a:lnTo>
                  <a:pt x="2173668" y="370484"/>
                </a:lnTo>
                <a:lnTo>
                  <a:pt x="2173668" y="380390"/>
                </a:lnTo>
                <a:lnTo>
                  <a:pt x="2137016" y="380390"/>
                </a:lnTo>
                <a:lnTo>
                  <a:pt x="2137016" y="407013"/>
                </a:lnTo>
                <a:lnTo>
                  <a:pt x="2171192" y="407013"/>
                </a:lnTo>
                <a:lnTo>
                  <a:pt x="2171192" y="416424"/>
                </a:lnTo>
                <a:lnTo>
                  <a:pt x="2137016" y="416424"/>
                </a:lnTo>
                <a:lnTo>
                  <a:pt x="2137016" y="446389"/>
                </a:lnTo>
                <a:lnTo>
                  <a:pt x="2176764" y="446389"/>
                </a:lnTo>
                <a:lnTo>
                  <a:pt x="2176764" y="456419"/>
                </a:lnTo>
                <a:lnTo>
                  <a:pt x="2125872" y="456419"/>
                </a:lnTo>
                <a:close/>
                <a:moveTo>
                  <a:pt x="2030622" y="370484"/>
                </a:moveTo>
                <a:lnTo>
                  <a:pt x="2052415" y="370484"/>
                </a:lnTo>
                <a:cubicBezTo>
                  <a:pt x="2058441" y="370484"/>
                  <a:pt x="2063539" y="370918"/>
                  <a:pt x="2067708" y="371785"/>
                </a:cubicBezTo>
                <a:cubicBezTo>
                  <a:pt x="2071876" y="372651"/>
                  <a:pt x="2075261" y="374075"/>
                  <a:pt x="2077861" y="376057"/>
                </a:cubicBezTo>
                <a:cubicBezTo>
                  <a:pt x="2080462" y="378038"/>
                  <a:pt x="2082340" y="380659"/>
                  <a:pt x="2083495" y="383920"/>
                </a:cubicBezTo>
                <a:cubicBezTo>
                  <a:pt x="2084651" y="387180"/>
                  <a:pt x="2085229" y="391163"/>
                  <a:pt x="2085229" y="395869"/>
                </a:cubicBezTo>
                <a:cubicBezTo>
                  <a:pt x="2085229" y="403298"/>
                  <a:pt x="2083784" y="408932"/>
                  <a:pt x="2080895" y="412771"/>
                </a:cubicBezTo>
                <a:cubicBezTo>
                  <a:pt x="2078006" y="416609"/>
                  <a:pt x="2073589" y="419189"/>
                  <a:pt x="2067646" y="420510"/>
                </a:cubicBezTo>
                <a:lnTo>
                  <a:pt x="2093401" y="456419"/>
                </a:lnTo>
                <a:lnTo>
                  <a:pt x="2080276" y="456419"/>
                </a:lnTo>
                <a:lnTo>
                  <a:pt x="2056625" y="421748"/>
                </a:lnTo>
                <a:cubicBezTo>
                  <a:pt x="2055965" y="421831"/>
                  <a:pt x="2055284" y="421872"/>
                  <a:pt x="2054582" y="421872"/>
                </a:cubicBezTo>
                <a:cubicBezTo>
                  <a:pt x="2053881" y="421872"/>
                  <a:pt x="2053158" y="421872"/>
                  <a:pt x="2052415" y="421872"/>
                </a:cubicBezTo>
                <a:lnTo>
                  <a:pt x="2041766" y="421872"/>
                </a:lnTo>
                <a:lnTo>
                  <a:pt x="2041766" y="456419"/>
                </a:lnTo>
                <a:lnTo>
                  <a:pt x="2030622" y="456419"/>
                </a:lnTo>
                <a:close/>
                <a:moveTo>
                  <a:pt x="1954422" y="370484"/>
                </a:moveTo>
                <a:lnTo>
                  <a:pt x="2002218" y="370484"/>
                </a:lnTo>
                <a:lnTo>
                  <a:pt x="2002218" y="380390"/>
                </a:lnTo>
                <a:lnTo>
                  <a:pt x="1965566" y="380390"/>
                </a:lnTo>
                <a:lnTo>
                  <a:pt x="1965566" y="407013"/>
                </a:lnTo>
                <a:lnTo>
                  <a:pt x="1999742" y="407013"/>
                </a:lnTo>
                <a:lnTo>
                  <a:pt x="1999742" y="416424"/>
                </a:lnTo>
                <a:lnTo>
                  <a:pt x="1965566" y="416424"/>
                </a:lnTo>
                <a:lnTo>
                  <a:pt x="1965566" y="446389"/>
                </a:lnTo>
                <a:lnTo>
                  <a:pt x="2005314" y="446389"/>
                </a:lnTo>
                <a:lnTo>
                  <a:pt x="2005314" y="456419"/>
                </a:lnTo>
                <a:lnTo>
                  <a:pt x="1954422" y="456419"/>
                </a:lnTo>
                <a:close/>
                <a:moveTo>
                  <a:pt x="1859172" y="370484"/>
                </a:moveTo>
                <a:lnTo>
                  <a:pt x="1870316" y="370484"/>
                </a:lnTo>
                <a:lnTo>
                  <a:pt x="1870316" y="405527"/>
                </a:lnTo>
                <a:lnTo>
                  <a:pt x="1912788" y="405527"/>
                </a:lnTo>
                <a:lnTo>
                  <a:pt x="1912788" y="370484"/>
                </a:lnTo>
                <a:lnTo>
                  <a:pt x="1924056" y="370484"/>
                </a:lnTo>
                <a:lnTo>
                  <a:pt x="1924056" y="456419"/>
                </a:lnTo>
                <a:lnTo>
                  <a:pt x="1912788" y="456419"/>
                </a:lnTo>
                <a:lnTo>
                  <a:pt x="1912788" y="414814"/>
                </a:lnTo>
                <a:lnTo>
                  <a:pt x="1870316" y="414814"/>
                </a:lnTo>
                <a:lnTo>
                  <a:pt x="1870316" y="456419"/>
                </a:lnTo>
                <a:lnTo>
                  <a:pt x="1859172" y="456419"/>
                </a:lnTo>
                <a:close/>
                <a:moveTo>
                  <a:pt x="1411497" y="370484"/>
                </a:moveTo>
                <a:lnTo>
                  <a:pt x="1422641" y="370484"/>
                </a:lnTo>
                <a:lnTo>
                  <a:pt x="1422641" y="446389"/>
                </a:lnTo>
                <a:lnTo>
                  <a:pt x="1459913" y="446389"/>
                </a:lnTo>
                <a:lnTo>
                  <a:pt x="1459913" y="456419"/>
                </a:lnTo>
                <a:lnTo>
                  <a:pt x="1411497" y="456419"/>
                </a:lnTo>
                <a:close/>
                <a:moveTo>
                  <a:pt x="1259097" y="370484"/>
                </a:moveTo>
                <a:lnTo>
                  <a:pt x="1280890" y="370484"/>
                </a:lnTo>
                <a:cubicBezTo>
                  <a:pt x="1286916" y="370484"/>
                  <a:pt x="1292014" y="370918"/>
                  <a:pt x="1296183" y="371785"/>
                </a:cubicBezTo>
                <a:cubicBezTo>
                  <a:pt x="1300351" y="372651"/>
                  <a:pt x="1303736" y="374075"/>
                  <a:pt x="1306336" y="376057"/>
                </a:cubicBezTo>
                <a:cubicBezTo>
                  <a:pt x="1308937" y="378038"/>
                  <a:pt x="1310815" y="380659"/>
                  <a:pt x="1311970" y="383920"/>
                </a:cubicBezTo>
                <a:cubicBezTo>
                  <a:pt x="1313126" y="387180"/>
                  <a:pt x="1313704" y="391163"/>
                  <a:pt x="1313704" y="395869"/>
                </a:cubicBezTo>
                <a:cubicBezTo>
                  <a:pt x="1313704" y="403298"/>
                  <a:pt x="1312259" y="408932"/>
                  <a:pt x="1309370" y="412771"/>
                </a:cubicBezTo>
                <a:cubicBezTo>
                  <a:pt x="1306481" y="416609"/>
                  <a:pt x="1302064" y="419189"/>
                  <a:pt x="1296121" y="420510"/>
                </a:cubicBezTo>
                <a:lnTo>
                  <a:pt x="1321876" y="456419"/>
                </a:lnTo>
                <a:lnTo>
                  <a:pt x="1308751" y="456419"/>
                </a:lnTo>
                <a:lnTo>
                  <a:pt x="1285100" y="421748"/>
                </a:lnTo>
                <a:cubicBezTo>
                  <a:pt x="1284440" y="421831"/>
                  <a:pt x="1283759" y="421872"/>
                  <a:pt x="1283057" y="421872"/>
                </a:cubicBezTo>
                <a:cubicBezTo>
                  <a:pt x="1282356" y="421872"/>
                  <a:pt x="1281633" y="421872"/>
                  <a:pt x="1280890" y="421872"/>
                </a:cubicBezTo>
                <a:lnTo>
                  <a:pt x="1270241" y="421872"/>
                </a:lnTo>
                <a:lnTo>
                  <a:pt x="1270241" y="456419"/>
                </a:lnTo>
                <a:lnTo>
                  <a:pt x="1259097" y="456419"/>
                </a:lnTo>
                <a:close/>
                <a:moveTo>
                  <a:pt x="1163476" y="370484"/>
                </a:moveTo>
                <a:lnTo>
                  <a:pt x="1174496" y="370484"/>
                </a:lnTo>
                <a:lnTo>
                  <a:pt x="1174496" y="426206"/>
                </a:lnTo>
                <a:cubicBezTo>
                  <a:pt x="1174496" y="430333"/>
                  <a:pt x="1174868" y="433780"/>
                  <a:pt x="1175610" y="436545"/>
                </a:cubicBezTo>
                <a:cubicBezTo>
                  <a:pt x="1176353" y="439311"/>
                  <a:pt x="1177571" y="441519"/>
                  <a:pt x="1179263" y="443170"/>
                </a:cubicBezTo>
                <a:cubicBezTo>
                  <a:pt x="1180956" y="444821"/>
                  <a:pt x="1183164" y="446018"/>
                  <a:pt x="1185888" y="446761"/>
                </a:cubicBezTo>
                <a:cubicBezTo>
                  <a:pt x="1188612" y="447504"/>
                  <a:pt x="1191955" y="447875"/>
                  <a:pt x="1195918" y="447875"/>
                </a:cubicBezTo>
                <a:cubicBezTo>
                  <a:pt x="1200045" y="447875"/>
                  <a:pt x="1203492" y="447504"/>
                  <a:pt x="1206257" y="446761"/>
                </a:cubicBezTo>
                <a:cubicBezTo>
                  <a:pt x="1209023" y="446018"/>
                  <a:pt x="1211231" y="444821"/>
                  <a:pt x="1212882" y="443170"/>
                </a:cubicBezTo>
                <a:cubicBezTo>
                  <a:pt x="1214533" y="441519"/>
                  <a:pt x="1215688" y="439311"/>
                  <a:pt x="1216349" y="436545"/>
                </a:cubicBezTo>
                <a:cubicBezTo>
                  <a:pt x="1217009" y="433780"/>
                  <a:pt x="1217339" y="430333"/>
                  <a:pt x="1217339" y="426206"/>
                </a:cubicBezTo>
                <a:lnTo>
                  <a:pt x="1217339" y="370484"/>
                </a:lnTo>
                <a:lnTo>
                  <a:pt x="1228360" y="370484"/>
                </a:lnTo>
                <a:lnTo>
                  <a:pt x="1228360" y="428682"/>
                </a:lnTo>
                <a:cubicBezTo>
                  <a:pt x="1228360" y="438836"/>
                  <a:pt x="1225636" y="446203"/>
                  <a:pt x="1220187" y="450785"/>
                </a:cubicBezTo>
                <a:cubicBezTo>
                  <a:pt x="1214739" y="455367"/>
                  <a:pt x="1206608" y="457657"/>
                  <a:pt x="1195794" y="457657"/>
                </a:cubicBezTo>
                <a:cubicBezTo>
                  <a:pt x="1184980" y="457657"/>
                  <a:pt x="1176890" y="455449"/>
                  <a:pt x="1171524" y="451033"/>
                </a:cubicBezTo>
                <a:cubicBezTo>
                  <a:pt x="1166159" y="446616"/>
                  <a:pt x="1163476" y="439166"/>
                  <a:pt x="1163476" y="428682"/>
                </a:cubicBezTo>
                <a:close/>
                <a:moveTo>
                  <a:pt x="962698" y="370484"/>
                </a:moveTo>
                <a:lnTo>
                  <a:pt x="975576" y="370484"/>
                </a:lnTo>
                <a:lnTo>
                  <a:pt x="998731" y="409366"/>
                </a:lnTo>
                <a:lnTo>
                  <a:pt x="999474" y="409366"/>
                </a:lnTo>
                <a:lnTo>
                  <a:pt x="1022506" y="370484"/>
                </a:lnTo>
                <a:lnTo>
                  <a:pt x="1034764" y="370484"/>
                </a:lnTo>
                <a:lnTo>
                  <a:pt x="1004180" y="419395"/>
                </a:lnTo>
                <a:lnTo>
                  <a:pt x="1004180" y="456419"/>
                </a:lnTo>
                <a:lnTo>
                  <a:pt x="993035" y="456419"/>
                </a:lnTo>
                <a:lnTo>
                  <a:pt x="993035" y="419519"/>
                </a:lnTo>
                <a:close/>
                <a:moveTo>
                  <a:pt x="811422" y="370484"/>
                </a:moveTo>
                <a:lnTo>
                  <a:pt x="836187" y="370484"/>
                </a:lnTo>
                <a:cubicBezTo>
                  <a:pt x="842378" y="370484"/>
                  <a:pt x="848012" y="371042"/>
                  <a:pt x="853089" y="372156"/>
                </a:cubicBezTo>
                <a:cubicBezTo>
                  <a:pt x="858166" y="373271"/>
                  <a:pt x="862521" y="375396"/>
                  <a:pt x="866153" y="378533"/>
                </a:cubicBezTo>
                <a:cubicBezTo>
                  <a:pt x="869785" y="381670"/>
                  <a:pt x="872612" y="386045"/>
                  <a:pt x="874635" y="391659"/>
                </a:cubicBezTo>
                <a:cubicBezTo>
                  <a:pt x="876657" y="397272"/>
                  <a:pt x="877669" y="404536"/>
                  <a:pt x="877669" y="413452"/>
                </a:cubicBezTo>
                <a:cubicBezTo>
                  <a:pt x="877669" y="421789"/>
                  <a:pt x="876657" y="428703"/>
                  <a:pt x="874635" y="434192"/>
                </a:cubicBezTo>
                <a:cubicBezTo>
                  <a:pt x="872612" y="439682"/>
                  <a:pt x="869785" y="444078"/>
                  <a:pt x="866153" y="447380"/>
                </a:cubicBezTo>
                <a:cubicBezTo>
                  <a:pt x="862521" y="450682"/>
                  <a:pt x="858166" y="453014"/>
                  <a:pt x="853089" y="454376"/>
                </a:cubicBezTo>
                <a:cubicBezTo>
                  <a:pt x="848012" y="455738"/>
                  <a:pt x="842378" y="456419"/>
                  <a:pt x="836187" y="456419"/>
                </a:cubicBezTo>
                <a:lnTo>
                  <a:pt x="811422" y="456419"/>
                </a:lnTo>
                <a:close/>
                <a:moveTo>
                  <a:pt x="716172" y="370484"/>
                </a:moveTo>
                <a:lnTo>
                  <a:pt x="740937" y="370484"/>
                </a:lnTo>
                <a:cubicBezTo>
                  <a:pt x="747128" y="370484"/>
                  <a:pt x="752762" y="371042"/>
                  <a:pt x="757839" y="372156"/>
                </a:cubicBezTo>
                <a:cubicBezTo>
                  <a:pt x="762916" y="373271"/>
                  <a:pt x="767271" y="375396"/>
                  <a:pt x="770903" y="378533"/>
                </a:cubicBezTo>
                <a:cubicBezTo>
                  <a:pt x="774535" y="381670"/>
                  <a:pt x="777362" y="386045"/>
                  <a:pt x="779385" y="391659"/>
                </a:cubicBezTo>
                <a:cubicBezTo>
                  <a:pt x="781407" y="397272"/>
                  <a:pt x="782419" y="404536"/>
                  <a:pt x="782419" y="413452"/>
                </a:cubicBezTo>
                <a:cubicBezTo>
                  <a:pt x="782419" y="421789"/>
                  <a:pt x="781407" y="428703"/>
                  <a:pt x="779385" y="434192"/>
                </a:cubicBezTo>
                <a:cubicBezTo>
                  <a:pt x="777362" y="439682"/>
                  <a:pt x="774535" y="444078"/>
                  <a:pt x="770903" y="447380"/>
                </a:cubicBezTo>
                <a:cubicBezTo>
                  <a:pt x="767271" y="450682"/>
                  <a:pt x="762916" y="453014"/>
                  <a:pt x="757839" y="454376"/>
                </a:cubicBezTo>
                <a:cubicBezTo>
                  <a:pt x="752762" y="455738"/>
                  <a:pt x="747128" y="456419"/>
                  <a:pt x="740937" y="456419"/>
                </a:cubicBezTo>
                <a:lnTo>
                  <a:pt x="716172" y="456419"/>
                </a:lnTo>
                <a:close/>
                <a:moveTo>
                  <a:pt x="643458" y="370484"/>
                </a:moveTo>
                <a:lnTo>
                  <a:pt x="658317" y="370484"/>
                </a:lnTo>
                <a:lnTo>
                  <a:pt x="690759" y="456419"/>
                </a:lnTo>
                <a:lnTo>
                  <a:pt x="678996" y="456419"/>
                </a:lnTo>
                <a:lnTo>
                  <a:pt x="669709" y="430787"/>
                </a:lnTo>
                <a:lnTo>
                  <a:pt x="631695" y="430787"/>
                </a:lnTo>
                <a:lnTo>
                  <a:pt x="622284" y="456419"/>
                </a:lnTo>
                <a:lnTo>
                  <a:pt x="610892" y="456419"/>
                </a:lnTo>
                <a:close/>
                <a:moveTo>
                  <a:pt x="1722269" y="369246"/>
                </a:moveTo>
                <a:cubicBezTo>
                  <a:pt x="1728378" y="369246"/>
                  <a:pt x="1733744" y="369927"/>
                  <a:pt x="1738367" y="371289"/>
                </a:cubicBezTo>
                <a:cubicBezTo>
                  <a:pt x="1742989" y="372651"/>
                  <a:pt x="1746848" y="375025"/>
                  <a:pt x="1749944" y="378409"/>
                </a:cubicBezTo>
                <a:cubicBezTo>
                  <a:pt x="1753040" y="381794"/>
                  <a:pt x="1755372" y="386313"/>
                  <a:pt x="1756940" y="391968"/>
                </a:cubicBezTo>
                <a:cubicBezTo>
                  <a:pt x="1758509" y="397623"/>
                  <a:pt x="1759293" y="404784"/>
                  <a:pt x="1759293" y="413452"/>
                </a:cubicBezTo>
                <a:cubicBezTo>
                  <a:pt x="1759293" y="422120"/>
                  <a:pt x="1758509" y="429301"/>
                  <a:pt x="1756940" y="434997"/>
                </a:cubicBezTo>
                <a:cubicBezTo>
                  <a:pt x="1755372" y="440693"/>
                  <a:pt x="1753040" y="445213"/>
                  <a:pt x="1749944" y="448556"/>
                </a:cubicBezTo>
                <a:cubicBezTo>
                  <a:pt x="1746848" y="451899"/>
                  <a:pt x="1742989" y="454252"/>
                  <a:pt x="1738367" y="455614"/>
                </a:cubicBezTo>
                <a:cubicBezTo>
                  <a:pt x="1733744" y="456976"/>
                  <a:pt x="1728378" y="457657"/>
                  <a:pt x="1722269" y="457657"/>
                </a:cubicBezTo>
                <a:cubicBezTo>
                  <a:pt x="1716161" y="457657"/>
                  <a:pt x="1710815" y="456976"/>
                  <a:pt x="1706234" y="455614"/>
                </a:cubicBezTo>
                <a:cubicBezTo>
                  <a:pt x="1701652" y="454252"/>
                  <a:pt x="1697793" y="451899"/>
                  <a:pt x="1694656" y="448556"/>
                </a:cubicBezTo>
                <a:cubicBezTo>
                  <a:pt x="1691519" y="445213"/>
                  <a:pt x="1689167" y="440693"/>
                  <a:pt x="1687598" y="434997"/>
                </a:cubicBezTo>
                <a:cubicBezTo>
                  <a:pt x="1686030" y="429301"/>
                  <a:pt x="1685246" y="422120"/>
                  <a:pt x="1685246" y="413452"/>
                </a:cubicBezTo>
                <a:cubicBezTo>
                  <a:pt x="1685246" y="404784"/>
                  <a:pt x="1686030" y="397623"/>
                  <a:pt x="1687598" y="391968"/>
                </a:cubicBezTo>
                <a:cubicBezTo>
                  <a:pt x="1689167" y="386313"/>
                  <a:pt x="1691519" y="381794"/>
                  <a:pt x="1694656" y="378409"/>
                </a:cubicBezTo>
                <a:cubicBezTo>
                  <a:pt x="1697793" y="375025"/>
                  <a:pt x="1701652" y="372651"/>
                  <a:pt x="1706234" y="371289"/>
                </a:cubicBezTo>
                <a:cubicBezTo>
                  <a:pt x="1710815" y="369927"/>
                  <a:pt x="1716161" y="369246"/>
                  <a:pt x="1722269" y="369246"/>
                </a:cubicBezTo>
                <a:close/>
                <a:moveTo>
                  <a:pt x="1631477" y="369246"/>
                </a:moveTo>
                <a:cubicBezTo>
                  <a:pt x="1633458" y="369246"/>
                  <a:pt x="1635501" y="369329"/>
                  <a:pt x="1637606" y="369494"/>
                </a:cubicBezTo>
                <a:cubicBezTo>
                  <a:pt x="1639711" y="369659"/>
                  <a:pt x="1641754" y="369886"/>
                  <a:pt x="1643736" y="370175"/>
                </a:cubicBezTo>
                <a:cubicBezTo>
                  <a:pt x="1645717" y="370464"/>
                  <a:pt x="1647595" y="370815"/>
                  <a:pt x="1649370" y="371227"/>
                </a:cubicBezTo>
                <a:cubicBezTo>
                  <a:pt x="1651145" y="371640"/>
                  <a:pt x="1652651" y="372094"/>
                  <a:pt x="1653889" y="372590"/>
                </a:cubicBezTo>
                <a:lnTo>
                  <a:pt x="1653889" y="382496"/>
                </a:lnTo>
                <a:cubicBezTo>
                  <a:pt x="1651000" y="381340"/>
                  <a:pt x="1647719" y="380473"/>
                  <a:pt x="1644045" y="379895"/>
                </a:cubicBezTo>
                <a:cubicBezTo>
                  <a:pt x="1640372" y="379317"/>
                  <a:pt x="1636347" y="379028"/>
                  <a:pt x="1631972" y="379028"/>
                </a:cubicBezTo>
                <a:cubicBezTo>
                  <a:pt x="1627184" y="379028"/>
                  <a:pt x="1622912" y="379524"/>
                  <a:pt x="1619156" y="380514"/>
                </a:cubicBezTo>
                <a:cubicBezTo>
                  <a:pt x="1615400" y="381505"/>
                  <a:pt x="1612222" y="383280"/>
                  <a:pt x="1609622" y="385839"/>
                </a:cubicBezTo>
                <a:cubicBezTo>
                  <a:pt x="1607022" y="388398"/>
                  <a:pt x="1605040" y="391906"/>
                  <a:pt x="1603678" y="396364"/>
                </a:cubicBezTo>
                <a:cubicBezTo>
                  <a:pt x="1602316" y="400822"/>
                  <a:pt x="1601635" y="406518"/>
                  <a:pt x="1601635" y="413452"/>
                </a:cubicBezTo>
                <a:cubicBezTo>
                  <a:pt x="1601635" y="420799"/>
                  <a:pt x="1602275" y="426722"/>
                  <a:pt x="1603554" y="431221"/>
                </a:cubicBezTo>
                <a:cubicBezTo>
                  <a:pt x="1604834" y="435720"/>
                  <a:pt x="1606753" y="439207"/>
                  <a:pt x="1609312" y="441684"/>
                </a:cubicBezTo>
                <a:cubicBezTo>
                  <a:pt x="1611871" y="444160"/>
                  <a:pt x="1614988" y="445832"/>
                  <a:pt x="1618661" y="446699"/>
                </a:cubicBezTo>
                <a:cubicBezTo>
                  <a:pt x="1622335" y="447566"/>
                  <a:pt x="1626607" y="447999"/>
                  <a:pt x="1631477" y="447999"/>
                </a:cubicBezTo>
                <a:cubicBezTo>
                  <a:pt x="1633458" y="447999"/>
                  <a:pt x="1635790" y="447875"/>
                  <a:pt x="1638473" y="447627"/>
                </a:cubicBezTo>
                <a:cubicBezTo>
                  <a:pt x="1641156" y="447380"/>
                  <a:pt x="1643488" y="446967"/>
                  <a:pt x="1645469" y="446389"/>
                </a:cubicBezTo>
                <a:lnTo>
                  <a:pt x="1645469" y="419767"/>
                </a:lnTo>
                <a:lnTo>
                  <a:pt x="1628258" y="419767"/>
                </a:lnTo>
                <a:lnTo>
                  <a:pt x="1628258" y="410356"/>
                </a:lnTo>
                <a:lnTo>
                  <a:pt x="1656118" y="410356"/>
                </a:lnTo>
                <a:lnTo>
                  <a:pt x="1656118" y="454066"/>
                </a:lnTo>
                <a:cubicBezTo>
                  <a:pt x="1652981" y="455057"/>
                  <a:pt x="1649246" y="455903"/>
                  <a:pt x="1644912" y="456605"/>
                </a:cubicBezTo>
                <a:cubicBezTo>
                  <a:pt x="1640578" y="457306"/>
                  <a:pt x="1635687" y="457657"/>
                  <a:pt x="1630239" y="457657"/>
                </a:cubicBezTo>
                <a:cubicBezTo>
                  <a:pt x="1623965" y="457657"/>
                  <a:pt x="1618352" y="457038"/>
                  <a:pt x="1613398" y="455800"/>
                </a:cubicBezTo>
                <a:cubicBezTo>
                  <a:pt x="1608446" y="454562"/>
                  <a:pt x="1604235" y="452312"/>
                  <a:pt x="1600768" y="449051"/>
                </a:cubicBezTo>
                <a:cubicBezTo>
                  <a:pt x="1597301" y="445791"/>
                  <a:pt x="1594639" y="441292"/>
                  <a:pt x="1592782" y="435555"/>
                </a:cubicBezTo>
                <a:cubicBezTo>
                  <a:pt x="1590924" y="429817"/>
                  <a:pt x="1589996" y="422450"/>
                  <a:pt x="1589996" y="413452"/>
                </a:cubicBezTo>
                <a:cubicBezTo>
                  <a:pt x="1589996" y="405197"/>
                  <a:pt x="1590945" y="398242"/>
                  <a:pt x="1592844" y="392587"/>
                </a:cubicBezTo>
                <a:cubicBezTo>
                  <a:pt x="1594742" y="386933"/>
                  <a:pt x="1597466" y="382372"/>
                  <a:pt x="1601016" y="378905"/>
                </a:cubicBezTo>
                <a:cubicBezTo>
                  <a:pt x="1604566" y="375437"/>
                  <a:pt x="1608920" y="372961"/>
                  <a:pt x="1614080" y="371475"/>
                </a:cubicBezTo>
                <a:cubicBezTo>
                  <a:pt x="1619239" y="369989"/>
                  <a:pt x="1625038" y="369246"/>
                  <a:pt x="1631477" y="369246"/>
                </a:cubicBezTo>
                <a:close/>
                <a:moveTo>
                  <a:pt x="1522244" y="369246"/>
                </a:moveTo>
                <a:cubicBezTo>
                  <a:pt x="1528353" y="369246"/>
                  <a:pt x="1533719" y="369927"/>
                  <a:pt x="1538342" y="371289"/>
                </a:cubicBezTo>
                <a:cubicBezTo>
                  <a:pt x="1542964" y="372651"/>
                  <a:pt x="1546824" y="375025"/>
                  <a:pt x="1549919" y="378409"/>
                </a:cubicBezTo>
                <a:cubicBezTo>
                  <a:pt x="1553015" y="381794"/>
                  <a:pt x="1555347" y="386313"/>
                  <a:pt x="1556915" y="391968"/>
                </a:cubicBezTo>
                <a:cubicBezTo>
                  <a:pt x="1558484" y="397623"/>
                  <a:pt x="1559268" y="404784"/>
                  <a:pt x="1559268" y="413452"/>
                </a:cubicBezTo>
                <a:cubicBezTo>
                  <a:pt x="1559268" y="422120"/>
                  <a:pt x="1558484" y="429301"/>
                  <a:pt x="1556915" y="434997"/>
                </a:cubicBezTo>
                <a:cubicBezTo>
                  <a:pt x="1555347" y="440693"/>
                  <a:pt x="1553015" y="445213"/>
                  <a:pt x="1549919" y="448556"/>
                </a:cubicBezTo>
                <a:cubicBezTo>
                  <a:pt x="1546824" y="451899"/>
                  <a:pt x="1542964" y="454252"/>
                  <a:pt x="1538342" y="455614"/>
                </a:cubicBezTo>
                <a:cubicBezTo>
                  <a:pt x="1533719" y="456976"/>
                  <a:pt x="1528353" y="457657"/>
                  <a:pt x="1522244" y="457657"/>
                </a:cubicBezTo>
                <a:cubicBezTo>
                  <a:pt x="1516136" y="457657"/>
                  <a:pt x="1510791" y="456976"/>
                  <a:pt x="1506209" y="455614"/>
                </a:cubicBezTo>
                <a:cubicBezTo>
                  <a:pt x="1501627" y="454252"/>
                  <a:pt x="1497768" y="451899"/>
                  <a:pt x="1494631" y="448556"/>
                </a:cubicBezTo>
                <a:cubicBezTo>
                  <a:pt x="1491494" y="445213"/>
                  <a:pt x="1489142" y="440693"/>
                  <a:pt x="1487573" y="434997"/>
                </a:cubicBezTo>
                <a:cubicBezTo>
                  <a:pt x="1486005" y="429301"/>
                  <a:pt x="1485221" y="422120"/>
                  <a:pt x="1485221" y="413452"/>
                </a:cubicBezTo>
                <a:cubicBezTo>
                  <a:pt x="1485221" y="404784"/>
                  <a:pt x="1486005" y="397623"/>
                  <a:pt x="1487573" y="391968"/>
                </a:cubicBezTo>
                <a:cubicBezTo>
                  <a:pt x="1489142" y="386313"/>
                  <a:pt x="1491494" y="381794"/>
                  <a:pt x="1494631" y="378409"/>
                </a:cubicBezTo>
                <a:cubicBezTo>
                  <a:pt x="1497768" y="375025"/>
                  <a:pt x="1501627" y="372651"/>
                  <a:pt x="1506209" y="371289"/>
                </a:cubicBezTo>
                <a:cubicBezTo>
                  <a:pt x="1510791" y="369927"/>
                  <a:pt x="1516136" y="369246"/>
                  <a:pt x="1522244" y="369246"/>
                </a:cubicBezTo>
                <a:close/>
                <a:moveTo>
                  <a:pt x="1093619" y="369246"/>
                </a:moveTo>
                <a:cubicBezTo>
                  <a:pt x="1099728" y="369246"/>
                  <a:pt x="1105094" y="369927"/>
                  <a:pt x="1109717" y="371289"/>
                </a:cubicBezTo>
                <a:cubicBezTo>
                  <a:pt x="1114339" y="372651"/>
                  <a:pt x="1118199" y="375025"/>
                  <a:pt x="1121294" y="378409"/>
                </a:cubicBezTo>
                <a:cubicBezTo>
                  <a:pt x="1124390" y="381794"/>
                  <a:pt x="1126722" y="386313"/>
                  <a:pt x="1128290" y="391968"/>
                </a:cubicBezTo>
                <a:cubicBezTo>
                  <a:pt x="1129859" y="397623"/>
                  <a:pt x="1130643" y="404784"/>
                  <a:pt x="1130643" y="413452"/>
                </a:cubicBezTo>
                <a:cubicBezTo>
                  <a:pt x="1130643" y="422120"/>
                  <a:pt x="1129859" y="429301"/>
                  <a:pt x="1128290" y="434997"/>
                </a:cubicBezTo>
                <a:cubicBezTo>
                  <a:pt x="1126722" y="440693"/>
                  <a:pt x="1124390" y="445213"/>
                  <a:pt x="1121294" y="448556"/>
                </a:cubicBezTo>
                <a:cubicBezTo>
                  <a:pt x="1118199" y="451899"/>
                  <a:pt x="1114339" y="454252"/>
                  <a:pt x="1109717" y="455614"/>
                </a:cubicBezTo>
                <a:cubicBezTo>
                  <a:pt x="1105094" y="456976"/>
                  <a:pt x="1099728" y="457657"/>
                  <a:pt x="1093619" y="457657"/>
                </a:cubicBezTo>
                <a:cubicBezTo>
                  <a:pt x="1087511" y="457657"/>
                  <a:pt x="1082165" y="456976"/>
                  <a:pt x="1077584" y="455614"/>
                </a:cubicBezTo>
                <a:cubicBezTo>
                  <a:pt x="1073002" y="454252"/>
                  <a:pt x="1069143" y="451899"/>
                  <a:pt x="1066006" y="448556"/>
                </a:cubicBezTo>
                <a:cubicBezTo>
                  <a:pt x="1062869" y="445213"/>
                  <a:pt x="1060517" y="440693"/>
                  <a:pt x="1058948" y="434997"/>
                </a:cubicBezTo>
                <a:cubicBezTo>
                  <a:pt x="1057380" y="429301"/>
                  <a:pt x="1056596" y="422120"/>
                  <a:pt x="1056596" y="413452"/>
                </a:cubicBezTo>
                <a:cubicBezTo>
                  <a:pt x="1056596" y="404784"/>
                  <a:pt x="1057380" y="397623"/>
                  <a:pt x="1058948" y="391968"/>
                </a:cubicBezTo>
                <a:cubicBezTo>
                  <a:pt x="1060517" y="386313"/>
                  <a:pt x="1062869" y="381794"/>
                  <a:pt x="1066006" y="378409"/>
                </a:cubicBezTo>
                <a:cubicBezTo>
                  <a:pt x="1069143" y="375025"/>
                  <a:pt x="1073002" y="372651"/>
                  <a:pt x="1077584" y="371289"/>
                </a:cubicBezTo>
                <a:cubicBezTo>
                  <a:pt x="1082165" y="369927"/>
                  <a:pt x="1087511" y="369246"/>
                  <a:pt x="1093619" y="369246"/>
                </a:cubicBezTo>
                <a:close/>
                <a:moveTo>
                  <a:pt x="184597" y="178247"/>
                </a:moveTo>
                <a:lnTo>
                  <a:pt x="184597" y="300640"/>
                </a:lnTo>
                <a:lnTo>
                  <a:pt x="245794" y="300641"/>
                </a:lnTo>
                <a:cubicBezTo>
                  <a:pt x="279592" y="300641"/>
                  <a:pt x="306991" y="273242"/>
                  <a:pt x="306991" y="239444"/>
                </a:cubicBezTo>
                <a:cubicBezTo>
                  <a:pt x="306991" y="205646"/>
                  <a:pt x="279592" y="178247"/>
                  <a:pt x="245794" y="178247"/>
                </a:cubicBezTo>
                <a:close/>
                <a:moveTo>
                  <a:pt x="239444" y="83694"/>
                </a:moveTo>
                <a:lnTo>
                  <a:pt x="284145" y="131523"/>
                </a:lnTo>
                <a:lnTo>
                  <a:pt x="349575" y="129312"/>
                </a:lnTo>
                <a:lnTo>
                  <a:pt x="347364" y="194742"/>
                </a:lnTo>
                <a:lnTo>
                  <a:pt x="395193" y="239444"/>
                </a:lnTo>
                <a:lnTo>
                  <a:pt x="347364" y="284145"/>
                </a:lnTo>
                <a:lnTo>
                  <a:pt x="349575" y="349575"/>
                </a:lnTo>
                <a:lnTo>
                  <a:pt x="284145" y="347364"/>
                </a:lnTo>
                <a:lnTo>
                  <a:pt x="239444" y="395193"/>
                </a:lnTo>
                <a:lnTo>
                  <a:pt x="194742" y="347364"/>
                </a:lnTo>
                <a:lnTo>
                  <a:pt x="129312" y="349575"/>
                </a:lnTo>
                <a:lnTo>
                  <a:pt x="131523" y="284145"/>
                </a:lnTo>
                <a:lnTo>
                  <a:pt x="83694" y="239444"/>
                </a:lnTo>
                <a:lnTo>
                  <a:pt x="131523" y="194742"/>
                </a:lnTo>
                <a:lnTo>
                  <a:pt x="129312" y="129312"/>
                </a:lnTo>
                <a:lnTo>
                  <a:pt x="194742" y="131523"/>
                </a:lnTo>
                <a:close/>
                <a:moveTo>
                  <a:pt x="2066246" y="48339"/>
                </a:moveTo>
                <a:cubicBezTo>
                  <a:pt x="2055476" y="48339"/>
                  <a:pt x="2046637" y="49762"/>
                  <a:pt x="2039728" y="52606"/>
                </a:cubicBezTo>
                <a:cubicBezTo>
                  <a:pt x="2032819" y="55451"/>
                  <a:pt x="2027434" y="59922"/>
                  <a:pt x="2023574" y="66018"/>
                </a:cubicBezTo>
                <a:cubicBezTo>
                  <a:pt x="2019713" y="72114"/>
                  <a:pt x="2017071" y="79988"/>
                  <a:pt x="2015649" y="89640"/>
                </a:cubicBezTo>
                <a:cubicBezTo>
                  <a:pt x="2014226" y="99292"/>
                  <a:pt x="2013515" y="110823"/>
                  <a:pt x="2013515" y="124234"/>
                </a:cubicBezTo>
                <a:cubicBezTo>
                  <a:pt x="2013515" y="138052"/>
                  <a:pt x="2014226" y="149736"/>
                  <a:pt x="2015649" y="159286"/>
                </a:cubicBezTo>
                <a:cubicBezTo>
                  <a:pt x="2017071" y="168837"/>
                  <a:pt x="2019713" y="176558"/>
                  <a:pt x="2023574" y="182451"/>
                </a:cubicBezTo>
                <a:cubicBezTo>
                  <a:pt x="2027434" y="188344"/>
                  <a:pt x="2032819" y="192662"/>
                  <a:pt x="2039728" y="195405"/>
                </a:cubicBezTo>
                <a:cubicBezTo>
                  <a:pt x="2046637" y="198148"/>
                  <a:pt x="2055476" y="199520"/>
                  <a:pt x="2066246" y="199520"/>
                </a:cubicBezTo>
                <a:cubicBezTo>
                  <a:pt x="2077015" y="199520"/>
                  <a:pt x="2085804" y="198148"/>
                  <a:pt x="2092611" y="195405"/>
                </a:cubicBezTo>
                <a:cubicBezTo>
                  <a:pt x="2099418" y="192662"/>
                  <a:pt x="2104752" y="188344"/>
                  <a:pt x="2108613" y="182451"/>
                </a:cubicBezTo>
                <a:cubicBezTo>
                  <a:pt x="2112474" y="176558"/>
                  <a:pt x="2115115" y="168837"/>
                  <a:pt x="2116538" y="159286"/>
                </a:cubicBezTo>
                <a:cubicBezTo>
                  <a:pt x="2117960" y="149736"/>
                  <a:pt x="2118671" y="138052"/>
                  <a:pt x="2118671" y="124234"/>
                </a:cubicBezTo>
                <a:cubicBezTo>
                  <a:pt x="2118671" y="110823"/>
                  <a:pt x="2117960" y="99292"/>
                  <a:pt x="2116538" y="89640"/>
                </a:cubicBezTo>
                <a:cubicBezTo>
                  <a:pt x="2115115" y="79988"/>
                  <a:pt x="2112474" y="72114"/>
                  <a:pt x="2108613" y="66018"/>
                </a:cubicBezTo>
                <a:cubicBezTo>
                  <a:pt x="2104752" y="59922"/>
                  <a:pt x="2099418" y="55451"/>
                  <a:pt x="2092611" y="52606"/>
                </a:cubicBezTo>
                <a:cubicBezTo>
                  <a:pt x="2085804" y="49762"/>
                  <a:pt x="2077015" y="48339"/>
                  <a:pt x="2066246" y="48339"/>
                </a:cubicBezTo>
                <a:close/>
                <a:moveTo>
                  <a:pt x="1561421" y="48339"/>
                </a:moveTo>
                <a:cubicBezTo>
                  <a:pt x="1550651" y="48339"/>
                  <a:pt x="1541812" y="49762"/>
                  <a:pt x="1534903" y="52606"/>
                </a:cubicBezTo>
                <a:cubicBezTo>
                  <a:pt x="1527994" y="55451"/>
                  <a:pt x="1522609" y="59922"/>
                  <a:pt x="1518749" y="66018"/>
                </a:cubicBezTo>
                <a:cubicBezTo>
                  <a:pt x="1514888" y="72114"/>
                  <a:pt x="1512246" y="79988"/>
                  <a:pt x="1510824" y="89640"/>
                </a:cubicBezTo>
                <a:cubicBezTo>
                  <a:pt x="1509401" y="99292"/>
                  <a:pt x="1508690" y="110823"/>
                  <a:pt x="1508690" y="124234"/>
                </a:cubicBezTo>
                <a:cubicBezTo>
                  <a:pt x="1508690" y="138052"/>
                  <a:pt x="1509401" y="149736"/>
                  <a:pt x="1510824" y="159286"/>
                </a:cubicBezTo>
                <a:cubicBezTo>
                  <a:pt x="1512246" y="168837"/>
                  <a:pt x="1514888" y="176558"/>
                  <a:pt x="1518749" y="182451"/>
                </a:cubicBezTo>
                <a:cubicBezTo>
                  <a:pt x="1522609" y="188344"/>
                  <a:pt x="1527994" y="192662"/>
                  <a:pt x="1534903" y="195405"/>
                </a:cubicBezTo>
                <a:cubicBezTo>
                  <a:pt x="1541812" y="198148"/>
                  <a:pt x="1550651" y="199520"/>
                  <a:pt x="1561421" y="199520"/>
                </a:cubicBezTo>
                <a:cubicBezTo>
                  <a:pt x="1572190" y="199520"/>
                  <a:pt x="1580979" y="198148"/>
                  <a:pt x="1587786" y="195405"/>
                </a:cubicBezTo>
                <a:cubicBezTo>
                  <a:pt x="1594593" y="192662"/>
                  <a:pt x="1599927" y="188344"/>
                  <a:pt x="1603788" y="182451"/>
                </a:cubicBezTo>
                <a:cubicBezTo>
                  <a:pt x="1607649" y="176558"/>
                  <a:pt x="1610290" y="168837"/>
                  <a:pt x="1611713" y="159286"/>
                </a:cubicBezTo>
                <a:cubicBezTo>
                  <a:pt x="1613135" y="149736"/>
                  <a:pt x="1613846" y="138052"/>
                  <a:pt x="1613846" y="124234"/>
                </a:cubicBezTo>
                <a:cubicBezTo>
                  <a:pt x="1613846" y="110823"/>
                  <a:pt x="1613135" y="99292"/>
                  <a:pt x="1611713" y="89640"/>
                </a:cubicBezTo>
                <a:cubicBezTo>
                  <a:pt x="1610290" y="79988"/>
                  <a:pt x="1607649" y="72114"/>
                  <a:pt x="1603788" y="66018"/>
                </a:cubicBezTo>
                <a:cubicBezTo>
                  <a:pt x="1599927" y="59922"/>
                  <a:pt x="1594593" y="55451"/>
                  <a:pt x="1587786" y="52606"/>
                </a:cubicBezTo>
                <a:cubicBezTo>
                  <a:pt x="1580979" y="49762"/>
                  <a:pt x="1572190" y="48339"/>
                  <a:pt x="1561421" y="48339"/>
                </a:cubicBezTo>
                <a:close/>
                <a:moveTo>
                  <a:pt x="239443" y="26641"/>
                </a:moveTo>
                <a:cubicBezTo>
                  <a:pt x="121915" y="26641"/>
                  <a:pt x="26640" y="121916"/>
                  <a:pt x="26640" y="239444"/>
                </a:cubicBezTo>
                <a:cubicBezTo>
                  <a:pt x="26640" y="356972"/>
                  <a:pt x="121915" y="452247"/>
                  <a:pt x="239443" y="452247"/>
                </a:cubicBezTo>
                <a:cubicBezTo>
                  <a:pt x="356971" y="452247"/>
                  <a:pt x="452246" y="356972"/>
                  <a:pt x="452246" y="239444"/>
                </a:cubicBezTo>
                <a:cubicBezTo>
                  <a:pt x="452246" y="121916"/>
                  <a:pt x="356971" y="26641"/>
                  <a:pt x="239443" y="26641"/>
                </a:cubicBezTo>
                <a:close/>
                <a:moveTo>
                  <a:pt x="1282224" y="18469"/>
                </a:moveTo>
                <a:lnTo>
                  <a:pt x="1322153" y="18469"/>
                </a:lnTo>
                <a:lnTo>
                  <a:pt x="1322153" y="194948"/>
                </a:lnTo>
                <a:lnTo>
                  <a:pt x="1409021" y="194948"/>
                </a:lnTo>
                <a:lnTo>
                  <a:pt x="1409021" y="230000"/>
                </a:lnTo>
                <a:lnTo>
                  <a:pt x="1282224" y="230000"/>
                </a:lnTo>
                <a:close/>
                <a:moveTo>
                  <a:pt x="1082199" y="18469"/>
                </a:moveTo>
                <a:lnTo>
                  <a:pt x="1207472" y="18469"/>
                </a:lnTo>
                <a:lnTo>
                  <a:pt x="1207472" y="53216"/>
                </a:lnTo>
                <a:lnTo>
                  <a:pt x="1122128" y="53216"/>
                </a:lnTo>
                <a:lnTo>
                  <a:pt x="1122128" y="104422"/>
                </a:lnTo>
                <a:lnTo>
                  <a:pt x="1201376" y="104422"/>
                </a:lnTo>
                <a:lnTo>
                  <a:pt x="1201376" y="137646"/>
                </a:lnTo>
                <a:lnTo>
                  <a:pt x="1122128" y="137646"/>
                </a:lnTo>
                <a:lnTo>
                  <a:pt x="1122128" y="194948"/>
                </a:lnTo>
                <a:lnTo>
                  <a:pt x="1212958" y="194948"/>
                </a:lnTo>
                <a:lnTo>
                  <a:pt x="1212958" y="230000"/>
                </a:lnTo>
                <a:lnTo>
                  <a:pt x="1082199" y="230000"/>
                </a:lnTo>
                <a:close/>
                <a:moveTo>
                  <a:pt x="825024" y="18469"/>
                </a:moveTo>
                <a:lnTo>
                  <a:pt x="864953" y="18469"/>
                </a:lnTo>
                <a:lnTo>
                  <a:pt x="864953" y="100155"/>
                </a:lnTo>
                <a:lnTo>
                  <a:pt x="955478" y="100155"/>
                </a:lnTo>
                <a:lnTo>
                  <a:pt x="955478" y="18469"/>
                </a:lnTo>
                <a:lnTo>
                  <a:pt x="995407" y="18469"/>
                </a:lnTo>
                <a:lnTo>
                  <a:pt x="995407" y="230000"/>
                </a:lnTo>
                <a:lnTo>
                  <a:pt x="955478" y="230000"/>
                </a:lnTo>
                <a:lnTo>
                  <a:pt x="955478" y="133378"/>
                </a:lnTo>
                <a:lnTo>
                  <a:pt x="864953" y="133378"/>
                </a:lnTo>
                <a:lnTo>
                  <a:pt x="864953" y="230000"/>
                </a:lnTo>
                <a:lnTo>
                  <a:pt x="825024" y="230000"/>
                </a:lnTo>
                <a:close/>
                <a:moveTo>
                  <a:pt x="615017" y="18469"/>
                </a:moveTo>
                <a:lnTo>
                  <a:pt x="769855" y="18469"/>
                </a:lnTo>
                <a:lnTo>
                  <a:pt x="769855" y="53521"/>
                </a:lnTo>
                <a:lnTo>
                  <a:pt x="712248" y="53521"/>
                </a:lnTo>
                <a:lnTo>
                  <a:pt x="712248" y="230000"/>
                </a:lnTo>
                <a:lnTo>
                  <a:pt x="672319" y="230000"/>
                </a:lnTo>
                <a:lnTo>
                  <a:pt x="672319" y="53521"/>
                </a:lnTo>
                <a:lnTo>
                  <a:pt x="615017" y="53521"/>
                </a:lnTo>
                <a:close/>
                <a:moveTo>
                  <a:pt x="2066246" y="15421"/>
                </a:moveTo>
                <a:cubicBezTo>
                  <a:pt x="2081486" y="15421"/>
                  <a:pt x="2094948" y="17097"/>
                  <a:pt x="2106632" y="20450"/>
                </a:cubicBezTo>
                <a:cubicBezTo>
                  <a:pt x="2118316" y="23803"/>
                  <a:pt x="2128171" y="29594"/>
                  <a:pt x="2136197" y="37824"/>
                </a:cubicBezTo>
                <a:cubicBezTo>
                  <a:pt x="2144224" y="46053"/>
                  <a:pt x="2150269" y="57178"/>
                  <a:pt x="2154333" y="71199"/>
                </a:cubicBezTo>
                <a:cubicBezTo>
                  <a:pt x="2158397" y="85220"/>
                  <a:pt x="2160429" y="102898"/>
                  <a:pt x="2160429" y="124234"/>
                </a:cubicBezTo>
                <a:cubicBezTo>
                  <a:pt x="2160429" y="145774"/>
                  <a:pt x="2158397" y="163554"/>
                  <a:pt x="2154333" y="177574"/>
                </a:cubicBezTo>
                <a:cubicBezTo>
                  <a:pt x="2150269" y="191595"/>
                  <a:pt x="2144224" y="202720"/>
                  <a:pt x="2136197" y="210950"/>
                </a:cubicBezTo>
                <a:cubicBezTo>
                  <a:pt x="2128171" y="219180"/>
                  <a:pt x="2118316" y="224920"/>
                  <a:pt x="2106632" y="228171"/>
                </a:cubicBezTo>
                <a:cubicBezTo>
                  <a:pt x="2094948" y="231422"/>
                  <a:pt x="2081486" y="233048"/>
                  <a:pt x="2066246" y="233048"/>
                </a:cubicBezTo>
                <a:cubicBezTo>
                  <a:pt x="2051006" y="233048"/>
                  <a:pt x="2037493" y="231422"/>
                  <a:pt x="2025707" y="228171"/>
                </a:cubicBezTo>
                <a:cubicBezTo>
                  <a:pt x="2013922" y="224920"/>
                  <a:pt x="2004066" y="219180"/>
                  <a:pt x="1996142" y="210950"/>
                </a:cubicBezTo>
                <a:cubicBezTo>
                  <a:pt x="1988217" y="202720"/>
                  <a:pt x="1982172" y="191595"/>
                  <a:pt x="1978006" y="177574"/>
                </a:cubicBezTo>
                <a:cubicBezTo>
                  <a:pt x="1973840" y="163554"/>
                  <a:pt x="1971758" y="145774"/>
                  <a:pt x="1971758" y="124234"/>
                </a:cubicBezTo>
                <a:cubicBezTo>
                  <a:pt x="1971758" y="102898"/>
                  <a:pt x="1973840" y="85220"/>
                  <a:pt x="1978006" y="71199"/>
                </a:cubicBezTo>
                <a:cubicBezTo>
                  <a:pt x="1982172" y="57178"/>
                  <a:pt x="1988217" y="46053"/>
                  <a:pt x="1996142" y="37824"/>
                </a:cubicBezTo>
                <a:cubicBezTo>
                  <a:pt x="2004066" y="29594"/>
                  <a:pt x="2013922" y="23803"/>
                  <a:pt x="2025707" y="20450"/>
                </a:cubicBezTo>
                <a:cubicBezTo>
                  <a:pt x="2037493" y="17097"/>
                  <a:pt x="2051006" y="15421"/>
                  <a:pt x="2066246" y="15421"/>
                </a:cubicBezTo>
                <a:close/>
                <a:moveTo>
                  <a:pt x="1838179" y="15421"/>
                </a:moveTo>
                <a:cubicBezTo>
                  <a:pt x="1843056" y="15421"/>
                  <a:pt x="1848136" y="15624"/>
                  <a:pt x="1853419" y="16030"/>
                </a:cubicBezTo>
                <a:cubicBezTo>
                  <a:pt x="1858702" y="16437"/>
                  <a:pt x="1863884" y="16945"/>
                  <a:pt x="1868964" y="17554"/>
                </a:cubicBezTo>
                <a:cubicBezTo>
                  <a:pt x="1874044" y="18164"/>
                  <a:pt x="1878768" y="18926"/>
                  <a:pt x="1883137" y="19840"/>
                </a:cubicBezTo>
                <a:cubicBezTo>
                  <a:pt x="1887506" y="20755"/>
                  <a:pt x="1891214" y="21822"/>
                  <a:pt x="1894262" y="23041"/>
                </a:cubicBezTo>
                <a:lnTo>
                  <a:pt x="1894262" y="58398"/>
                </a:lnTo>
                <a:cubicBezTo>
                  <a:pt x="1886541" y="55553"/>
                  <a:pt x="1878159" y="53419"/>
                  <a:pt x="1869116" y="51997"/>
                </a:cubicBezTo>
                <a:cubicBezTo>
                  <a:pt x="1860074" y="50574"/>
                  <a:pt x="1850676" y="49863"/>
                  <a:pt x="1840922" y="49863"/>
                </a:cubicBezTo>
                <a:cubicBezTo>
                  <a:pt x="1830153" y="49863"/>
                  <a:pt x="1820755" y="50981"/>
                  <a:pt x="1812728" y="53216"/>
                </a:cubicBezTo>
                <a:cubicBezTo>
                  <a:pt x="1804702" y="55451"/>
                  <a:pt x="1797996" y="59414"/>
                  <a:pt x="1792611" y="65103"/>
                </a:cubicBezTo>
                <a:cubicBezTo>
                  <a:pt x="1787227" y="70793"/>
                  <a:pt x="1783213" y="78413"/>
                  <a:pt x="1780572" y="87963"/>
                </a:cubicBezTo>
                <a:cubicBezTo>
                  <a:pt x="1777930" y="97514"/>
                  <a:pt x="1776609" y="109604"/>
                  <a:pt x="1776609" y="124234"/>
                </a:cubicBezTo>
                <a:cubicBezTo>
                  <a:pt x="1776609" y="139678"/>
                  <a:pt x="1777829" y="152276"/>
                  <a:pt x="1780267" y="162030"/>
                </a:cubicBezTo>
                <a:cubicBezTo>
                  <a:pt x="1782705" y="171783"/>
                  <a:pt x="1786465" y="179403"/>
                  <a:pt x="1791545" y="184890"/>
                </a:cubicBezTo>
                <a:cubicBezTo>
                  <a:pt x="1796625" y="190376"/>
                  <a:pt x="1803076" y="194135"/>
                  <a:pt x="1810899" y="196167"/>
                </a:cubicBezTo>
                <a:cubicBezTo>
                  <a:pt x="1818723" y="198199"/>
                  <a:pt x="1828121" y="199215"/>
                  <a:pt x="1839093" y="199215"/>
                </a:cubicBezTo>
                <a:cubicBezTo>
                  <a:pt x="1843767" y="199215"/>
                  <a:pt x="1848390" y="199063"/>
                  <a:pt x="1852962" y="198758"/>
                </a:cubicBezTo>
                <a:cubicBezTo>
                  <a:pt x="1857534" y="198453"/>
                  <a:pt x="1861750" y="197793"/>
                  <a:pt x="1865611" y="196777"/>
                </a:cubicBezTo>
                <a:lnTo>
                  <a:pt x="1865611" y="144351"/>
                </a:lnTo>
                <a:lnTo>
                  <a:pt x="1827511" y="144351"/>
                </a:lnTo>
                <a:lnTo>
                  <a:pt x="1827511" y="110823"/>
                </a:lnTo>
                <a:lnTo>
                  <a:pt x="1903101" y="110823"/>
                </a:lnTo>
                <a:lnTo>
                  <a:pt x="1903101" y="223904"/>
                </a:lnTo>
                <a:cubicBezTo>
                  <a:pt x="1895177" y="226342"/>
                  <a:pt x="1885321" y="228476"/>
                  <a:pt x="1873536" y="230305"/>
                </a:cubicBezTo>
                <a:cubicBezTo>
                  <a:pt x="1861750" y="232134"/>
                  <a:pt x="1849253" y="233048"/>
                  <a:pt x="1836045" y="233048"/>
                </a:cubicBezTo>
                <a:cubicBezTo>
                  <a:pt x="1819993" y="233048"/>
                  <a:pt x="1805667" y="231524"/>
                  <a:pt x="1793069" y="228476"/>
                </a:cubicBezTo>
                <a:cubicBezTo>
                  <a:pt x="1780470" y="225428"/>
                  <a:pt x="1769751" y="219891"/>
                  <a:pt x="1760912" y="211864"/>
                </a:cubicBezTo>
                <a:cubicBezTo>
                  <a:pt x="1752073" y="203838"/>
                  <a:pt x="1745317" y="192764"/>
                  <a:pt x="1740643" y="178641"/>
                </a:cubicBezTo>
                <a:cubicBezTo>
                  <a:pt x="1735969" y="164519"/>
                  <a:pt x="1733633" y="146383"/>
                  <a:pt x="1733633" y="124234"/>
                </a:cubicBezTo>
                <a:cubicBezTo>
                  <a:pt x="1733633" y="103914"/>
                  <a:pt x="1736020" y="86795"/>
                  <a:pt x="1740795" y="72876"/>
                </a:cubicBezTo>
                <a:cubicBezTo>
                  <a:pt x="1745571" y="58956"/>
                  <a:pt x="1752479" y="47730"/>
                  <a:pt x="1761522" y="39195"/>
                </a:cubicBezTo>
                <a:cubicBezTo>
                  <a:pt x="1770564" y="30661"/>
                  <a:pt x="1781537" y="24565"/>
                  <a:pt x="1794440" y="20907"/>
                </a:cubicBezTo>
                <a:cubicBezTo>
                  <a:pt x="1807343" y="17250"/>
                  <a:pt x="1821923" y="15421"/>
                  <a:pt x="1838179" y="15421"/>
                </a:cubicBezTo>
                <a:close/>
                <a:moveTo>
                  <a:pt x="1561421" y="15421"/>
                </a:moveTo>
                <a:cubicBezTo>
                  <a:pt x="1576661" y="15421"/>
                  <a:pt x="1590123" y="17097"/>
                  <a:pt x="1601807" y="20450"/>
                </a:cubicBezTo>
                <a:cubicBezTo>
                  <a:pt x="1613491" y="23803"/>
                  <a:pt x="1623346" y="29594"/>
                  <a:pt x="1631372" y="37824"/>
                </a:cubicBezTo>
                <a:cubicBezTo>
                  <a:pt x="1639399" y="46053"/>
                  <a:pt x="1645444" y="57178"/>
                  <a:pt x="1649508" y="71199"/>
                </a:cubicBezTo>
                <a:cubicBezTo>
                  <a:pt x="1653572" y="85220"/>
                  <a:pt x="1655604" y="102898"/>
                  <a:pt x="1655604" y="124234"/>
                </a:cubicBezTo>
                <a:cubicBezTo>
                  <a:pt x="1655604" y="145774"/>
                  <a:pt x="1653572" y="163554"/>
                  <a:pt x="1649508" y="177574"/>
                </a:cubicBezTo>
                <a:cubicBezTo>
                  <a:pt x="1645444" y="191595"/>
                  <a:pt x="1639399" y="202720"/>
                  <a:pt x="1631372" y="210950"/>
                </a:cubicBezTo>
                <a:cubicBezTo>
                  <a:pt x="1623346" y="219180"/>
                  <a:pt x="1613491" y="224920"/>
                  <a:pt x="1601807" y="228171"/>
                </a:cubicBezTo>
                <a:cubicBezTo>
                  <a:pt x="1590123" y="231422"/>
                  <a:pt x="1576661" y="233048"/>
                  <a:pt x="1561421" y="233048"/>
                </a:cubicBezTo>
                <a:cubicBezTo>
                  <a:pt x="1546181" y="233048"/>
                  <a:pt x="1532668" y="231422"/>
                  <a:pt x="1520882" y="228171"/>
                </a:cubicBezTo>
                <a:cubicBezTo>
                  <a:pt x="1509097" y="224920"/>
                  <a:pt x="1499241" y="219180"/>
                  <a:pt x="1491317" y="210950"/>
                </a:cubicBezTo>
                <a:cubicBezTo>
                  <a:pt x="1483392" y="202720"/>
                  <a:pt x="1477347" y="191595"/>
                  <a:pt x="1473181" y="177574"/>
                </a:cubicBezTo>
                <a:cubicBezTo>
                  <a:pt x="1469015" y="163554"/>
                  <a:pt x="1466933" y="145774"/>
                  <a:pt x="1466933" y="124234"/>
                </a:cubicBezTo>
                <a:cubicBezTo>
                  <a:pt x="1466933" y="102898"/>
                  <a:pt x="1469015" y="85220"/>
                  <a:pt x="1473181" y="71199"/>
                </a:cubicBezTo>
                <a:cubicBezTo>
                  <a:pt x="1477347" y="57178"/>
                  <a:pt x="1483392" y="46053"/>
                  <a:pt x="1491317" y="37824"/>
                </a:cubicBezTo>
                <a:cubicBezTo>
                  <a:pt x="1499241" y="29594"/>
                  <a:pt x="1509097" y="23803"/>
                  <a:pt x="1520882" y="20450"/>
                </a:cubicBezTo>
                <a:cubicBezTo>
                  <a:pt x="1532668" y="17097"/>
                  <a:pt x="1546181" y="15421"/>
                  <a:pt x="1561421" y="15421"/>
                </a:cubicBezTo>
                <a:close/>
                <a:moveTo>
                  <a:pt x="239444" y="0"/>
                </a:moveTo>
                <a:cubicBezTo>
                  <a:pt x="371685" y="0"/>
                  <a:pt x="478888" y="107203"/>
                  <a:pt x="478888" y="239444"/>
                </a:cubicBezTo>
                <a:cubicBezTo>
                  <a:pt x="478888" y="371685"/>
                  <a:pt x="371685" y="478888"/>
                  <a:pt x="239444" y="478888"/>
                </a:cubicBezTo>
                <a:cubicBezTo>
                  <a:pt x="107203" y="478888"/>
                  <a:pt x="0" y="371685"/>
                  <a:pt x="0" y="239444"/>
                </a:cubicBezTo>
                <a:cubicBezTo>
                  <a:pt x="0" y="107203"/>
                  <a:pt x="107203" y="0"/>
                  <a:pt x="23944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3163196555"/>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alpha val="0"/>
          </a:schemeClr>
        </a:solidFill>
        <a:effectLst/>
      </p:bgPr>
    </p:bg>
    <p:spTree>
      <p:nvGrpSpPr>
        <p:cNvPr id="1" name=""/>
        <p:cNvGrpSpPr/>
        <p:nvPr/>
      </p:nvGrpSpPr>
      <p:grpSpPr>
        <a:xfrm>
          <a:off x="0" y="0"/>
          <a:ext cx="0" cy="0"/>
          <a:chOff x="0" y="0"/>
          <a:chExt cx="0" cy="0"/>
        </a:xfrm>
      </p:grpSpPr>
      <p:pic>
        <p:nvPicPr>
          <p:cNvPr id="10" name="图片 9" descr="教堂的建筑&#10;&#10;描述已自动生成">
            <a:extLst>
              <a:ext uri="{FF2B5EF4-FFF2-40B4-BE49-F238E27FC236}">
                <a16:creationId xmlns:a16="http://schemas.microsoft.com/office/drawing/2014/main" id="{D683FACD-5A50-4440-9983-20D55473A9D7}"/>
              </a:ext>
            </a:extLst>
          </p:cNvPr>
          <p:cNvPicPr>
            <a:picLocks noChangeAspect="1"/>
          </p:cNvPicPr>
          <p:nvPr userDrawn="1"/>
        </p:nvPicPr>
        <p:blipFill rotWithShape="1">
          <a:blip r:embed="rId17" cstate="screen">
            <a:alphaModFix amt="20000"/>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矩形 7">
            <a:extLst>
              <a:ext uri="{FF2B5EF4-FFF2-40B4-BE49-F238E27FC236}">
                <a16:creationId xmlns:a16="http://schemas.microsoft.com/office/drawing/2014/main" id="{E72E908C-0D78-4613-9421-372EB6E6E01D}"/>
              </a:ext>
            </a:extLst>
          </p:cNvPr>
          <p:cNvSpPr/>
          <p:nvPr userDrawn="1"/>
        </p:nvSpPr>
        <p:spPr>
          <a:xfrm>
            <a:off x="0" y="0"/>
            <a:ext cx="12192000" cy="6858000"/>
          </a:xfrm>
          <a:prstGeom prst="rect">
            <a:avLst/>
          </a:prstGeom>
          <a:gradFill>
            <a:gsLst>
              <a:gs pos="0">
                <a:schemeClr val="bg1">
                  <a:alpha val="85000"/>
                </a:schemeClr>
              </a:gs>
              <a:gs pos="100000">
                <a:schemeClr val="bg1">
                  <a:alpha val="70000"/>
                </a:schemeClr>
              </a:gs>
            </a:gsLst>
            <a:lin ang="5400000" scaled="1"/>
          </a:gra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阿里巴巴普惠体 R" panose="00020600040101010101" pitchFamily="18" charset="-122"/>
              </a:rPr>
              <a:t>WS</a:t>
            </a:r>
            <a:endParaRPr lang="zh-CN" altLang="en-US" dirty="0">
              <a:latin typeface="阿里巴巴普惠体 R" panose="00020600040101010101" pitchFamily="18" charset="-122"/>
            </a:endParaRPr>
          </a:p>
        </p:txBody>
      </p:sp>
      <p:sp>
        <p:nvSpPr>
          <p:cNvPr id="2" name="标题占位符 1">
            <a:extLst>
              <a:ext uri="{FF2B5EF4-FFF2-40B4-BE49-F238E27FC236}">
                <a16:creationId xmlns:a16="http://schemas.microsoft.com/office/drawing/2014/main" id="{9B6B6805-A9E5-4E42-B886-075F8ED8A8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4EDA6912-113F-4B2C-980C-1DFFB0D305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C08C6EDE-55B9-45CA-9828-40043905A4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阿里巴巴普惠体 R" panose="00020600040101010101" pitchFamily="18" charset="-122"/>
              </a:defRPr>
            </a:lvl1pPr>
          </a:lstStyle>
          <a:p>
            <a:endParaRPr lang="zh-CN" altLang="en-US" dirty="0"/>
          </a:p>
        </p:txBody>
      </p:sp>
      <p:sp>
        <p:nvSpPr>
          <p:cNvPr id="5" name="页脚占位符 4">
            <a:extLst>
              <a:ext uri="{FF2B5EF4-FFF2-40B4-BE49-F238E27FC236}">
                <a16:creationId xmlns:a16="http://schemas.microsoft.com/office/drawing/2014/main" id="{98E0E01F-B318-4B9F-B17B-9292F81DCC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阿里巴巴普惠体 R" panose="00020600040101010101"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9F7D1C6C-9458-48B8-9873-30394479E0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阿里巴巴普惠体 R" panose="00020600040101010101" pitchFamily="18" charset="-122"/>
              </a:defRPr>
            </a:lvl1pPr>
          </a:lstStyle>
          <a:p>
            <a:fld id="{75AA9096-2E4D-442F-BCF0-AA35F007B576}" type="slidenum">
              <a:rPr lang="zh-CN" altLang="en-US" smtClean="0"/>
              <a:pPr/>
              <a:t>‹#›</a:t>
            </a:fld>
            <a:endParaRPr lang="zh-CN" altLang="en-US" dirty="0"/>
          </a:p>
        </p:txBody>
      </p:sp>
    </p:spTree>
    <p:extLst>
      <p:ext uri="{BB962C8B-B14F-4D97-AF65-F5344CB8AC3E}">
        <p14:creationId xmlns:p14="http://schemas.microsoft.com/office/powerpoint/2010/main" val="208865784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2" r:id="rId3"/>
    <p:sldLayoutId id="2147483655"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阿里巴巴普惠体 R" panose="00020600040101010101" pitchFamily="18" charset="-122"/>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阿里巴巴普惠体 R" panose="00020600040101010101" pitchFamily="18" charset="-12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阿里巴巴普惠体 R" panose="00020600040101010101" pitchFamily="18" charset="-12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阿里巴巴普惠体 R" panose="00020600040101010101" pitchFamily="18" charset="-122"/>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R" panose="00020600040101010101" pitchFamily="18" charset="-122"/>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R" panose="00020600040101010101" pitchFamily="18" charset="-122"/>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7.xml"/><Relationship Id="rId6" Type="http://schemas.openxmlformats.org/officeDocument/2006/relationships/image" Target="../media/image4.png"/><Relationship Id="rId5" Type="http://schemas.openxmlformats.org/officeDocument/2006/relationships/notesSlide" Target="../notesSlides/notesSlide10.xml"/><Relationship Id="rId4"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audio" Target="../media/media11.m4a"/><Relationship Id="rId7" Type="http://schemas.openxmlformats.org/officeDocument/2006/relationships/image" Target="../media/image22.png"/><Relationship Id="rId12" Type="http://schemas.openxmlformats.org/officeDocument/2006/relationships/image" Target="../media/image27.png"/><Relationship Id="rId2" Type="http://schemas.microsoft.com/office/2007/relationships/media" Target="../media/media11.m4a"/><Relationship Id="rId1" Type="http://schemas.openxmlformats.org/officeDocument/2006/relationships/tags" Target="../tags/tag8.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notesSlide" Target="../notesSlides/notesSlide11.xml"/><Relationship Id="rId10" Type="http://schemas.openxmlformats.org/officeDocument/2006/relationships/image" Target="../media/image25.png"/><Relationship Id="rId4" Type="http://schemas.openxmlformats.org/officeDocument/2006/relationships/slideLayout" Target="../slideLayouts/slideLayout4.xml"/><Relationship Id="rId9" Type="http://schemas.openxmlformats.org/officeDocument/2006/relationships/image" Target="../media/image24.png"/><Relationship Id="rId1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image" Target="../media/image20.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9.png"/><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4.xml"/><Relationship Id="rId7" Type="http://schemas.openxmlformats.org/officeDocument/2006/relationships/image" Target="../media/image20.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9.png"/><Relationship Id="rId5" Type="http://schemas.openxmlformats.org/officeDocument/2006/relationships/image" Target="../media/image9.png"/><Relationship Id="rId10" Type="http://schemas.openxmlformats.org/officeDocument/2006/relationships/image" Target="../media/image4.png"/><Relationship Id="rId4" Type="http://schemas.openxmlformats.org/officeDocument/2006/relationships/notesSlide" Target="../notesSlides/notesSlide13.xml"/><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4.xml"/><Relationship Id="rId7" Type="http://schemas.openxmlformats.org/officeDocument/2006/relationships/image" Target="../media/image20.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9.png"/><Relationship Id="rId5" Type="http://schemas.openxmlformats.org/officeDocument/2006/relationships/image" Target="../media/image9.png"/><Relationship Id="rId10" Type="http://schemas.openxmlformats.org/officeDocument/2006/relationships/image" Target="../media/image4.png"/><Relationship Id="rId4" Type="http://schemas.openxmlformats.org/officeDocument/2006/relationships/notesSlide" Target="../notesSlides/notesSlide14.xml"/><Relationship Id="rId9" Type="http://schemas.openxmlformats.org/officeDocument/2006/relationships/image" Target="../media/image17.pn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4.xml"/><Relationship Id="rId7" Type="http://schemas.openxmlformats.org/officeDocument/2006/relationships/image" Target="../media/image20.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9.png"/><Relationship Id="rId5" Type="http://schemas.openxmlformats.org/officeDocument/2006/relationships/image" Target="../media/image9.png"/><Relationship Id="rId10" Type="http://schemas.openxmlformats.org/officeDocument/2006/relationships/image" Target="../media/image4.png"/><Relationship Id="rId4" Type="http://schemas.openxmlformats.org/officeDocument/2006/relationships/notesSlide" Target="../notesSlides/notesSlide15.xml"/><Relationship Id="rId9" Type="http://schemas.openxmlformats.org/officeDocument/2006/relationships/image" Target="../media/image17.pn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4.xml"/><Relationship Id="rId7" Type="http://schemas.openxmlformats.org/officeDocument/2006/relationships/image" Target="../media/image20.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9.png"/><Relationship Id="rId5" Type="http://schemas.openxmlformats.org/officeDocument/2006/relationships/image" Target="../media/image9.png"/><Relationship Id="rId10" Type="http://schemas.openxmlformats.org/officeDocument/2006/relationships/image" Target="../media/image4.png"/><Relationship Id="rId4" Type="http://schemas.openxmlformats.org/officeDocument/2006/relationships/notesSlide" Target="../notesSlides/notesSlide16.xml"/><Relationship Id="rId9"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7.m4a"/><Relationship Id="rId7" Type="http://schemas.openxmlformats.org/officeDocument/2006/relationships/image" Target="../media/image31.png"/><Relationship Id="rId2" Type="http://schemas.microsoft.com/office/2007/relationships/media" Target="../media/media17.m4a"/><Relationship Id="rId1" Type="http://schemas.openxmlformats.org/officeDocument/2006/relationships/tags" Target="../tags/tag9.xml"/><Relationship Id="rId6" Type="http://schemas.openxmlformats.org/officeDocument/2006/relationships/image" Target="../media/image30.png"/><Relationship Id="rId5" Type="http://schemas.openxmlformats.org/officeDocument/2006/relationships/notesSlide" Target="../notesSlides/notesSlide17.xml"/><Relationship Id="rId4"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image" Target="../media/image17.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9.png"/><Relationship Id="rId5" Type="http://schemas.openxmlformats.org/officeDocument/2006/relationships/image" Target="../media/image30.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image" Target="../media/image9.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9.png"/><Relationship Id="rId5" Type="http://schemas.openxmlformats.org/officeDocument/2006/relationships/image" Target="../media/image30.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image" Target="../media/image9.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9.png"/><Relationship Id="rId5" Type="http://schemas.openxmlformats.org/officeDocument/2006/relationships/image" Target="../media/image30.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19.png"/><Relationship Id="rId3" Type="http://schemas.openxmlformats.org/officeDocument/2006/relationships/audio" Target="../media/media21.m4a"/><Relationship Id="rId7" Type="http://schemas.openxmlformats.org/officeDocument/2006/relationships/image" Target="../media/image33.png"/><Relationship Id="rId12" Type="http://schemas.openxmlformats.org/officeDocument/2006/relationships/image" Target="../media/image30.png"/><Relationship Id="rId2" Type="http://schemas.microsoft.com/office/2007/relationships/media" Target="../media/media21.m4a"/><Relationship Id="rId1" Type="http://schemas.openxmlformats.org/officeDocument/2006/relationships/tags" Target="../tags/tag10.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notesSlide" Target="../notesSlides/notesSlide21.xml"/><Relationship Id="rId15" Type="http://schemas.openxmlformats.org/officeDocument/2006/relationships/image" Target="../media/image4.png"/><Relationship Id="rId10" Type="http://schemas.openxmlformats.org/officeDocument/2006/relationships/image" Target="../media/image36.png"/><Relationship Id="rId4" Type="http://schemas.openxmlformats.org/officeDocument/2006/relationships/slideLayout" Target="../slideLayouts/slideLayout4.xml"/><Relationship Id="rId9" Type="http://schemas.openxmlformats.org/officeDocument/2006/relationships/image" Target="../media/image35.png"/><Relationship Id="rId14" Type="http://schemas.openxmlformats.org/officeDocument/2006/relationships/image" Target="../media/image17.png"/></Relationships>
</file>

<file path=ppt/slides/_rels/slide2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4.xml"/><Relationship Id="rId7" Type="http://schemas.openxmlformats.org/officeDocument/2006/relationships/image" Target="../media/image35.png"/><Relationship Id="rId12" Type="http://schemas.openxmlformats.org/officeDocument/2006/relationships/image" Target="../media/image4.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4.png"/><Relationship Id="rId11" Type="http://schemas.openxmlformats.org/officeDocument/2006/relationships/image" Target="../media/image20.png"/><Relationship Id="rId5" Type="http://schemas.openxmlformats.org/officeDocument/2006/relationships/image" Target="../media/image32.png"/><Relationship Id="rId10" Type="http://schemas.openxmlformats.org/officeDocument/2006/relationships/image" Target="../media/image19.png"/><Relationship Id="rId4" Type="http://schemas.openxmlformats.org/officeDocument/2006/relationships/notesSlide" Target="../notesSlides/notesSlide22.xml"/><Relationship Id="rId9"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20.png"/><Relationship Id="rId3" Type="http://schemas.openxmlformats.org/officeDocument/2006/relationships/slideLayout" Target="../slideLayouts/slideLayout4.xml"/><Relationship Id="rId7" Type="http://schemas.openxmlformats.org/officeDocument/2006/relationships/image" Target="../media/image35.png"/><Relationship Id="rId12" Type="http://schemas.openxmlformats.org/officeDocument/2006/relationships/image" Target="../media/image19.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4.png"/><Relationship Id="rId11" Type="http://schemas.openxmlformats.org/officeDocument/2006/relationships/image" Target="../media/image30.png"/><Relationship Id="rId5" Type="http://schemas.openxmlformats.org/officeDocument/2006/relationships/image" Target="../media/image32.png"/><Relationship Id="rId10" Type="http://schemas.openxmlformats.org/officeDocument/2006/relationships/image" Target="../media/image36.png"/><Relationship Id="rId4" Type="http://schemas.openxmlformats.org/officeDocument/2006/relationships/notesSlide" Target="../notesSlides/notesSlide23.xml"/><Relationship Id="rId9" Type="http://schemas.openxmlformats.org/officeDocument/2006/relationships/image" Target="../media/image33.png"/><Relationship Id="rId1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png"/><Relationship Id="rId5" Type="http://schemas.openxmlformats.org/officeDocument/2006/relationships/image" Target="../media/image39.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notesSlide" Target="../notesSlides/notesSlide25.xml"/><Relationship Id="rId9" Type="http://schemas.openxmlformats.org/officeDocument/2006/relationships/image" Target="../media/image25.png"/></Relationships>
</file>

<file path=ppt/slides/_rels/slide2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media26.m4a"/><Relationship Id="rId7" Type="http://schemas.openxmlformats.org/officeDocument/2006/relationships/image" Target="../media/image9.png"/><Relationship Id="rId2" Type="http://schemas.microsoft.com/office/2007/relationships/media" Target="../media/media26.m4a"/><Relationship Id="rId1" Type="http://schemas.openxmlformats.org/officeDocument/2006/relationships/tags" Target="../tags/tag11.xml"/><Relationship Id="rId6" Type="http://schemas.openxmlformats.org/officeDocument/2006/relationships/image" Target="../media/image17.png"/><Relationship Id="rId5" Type="http://schemas.openxmlformats.org/officeDocument/2006/relationships/notesSlide" Target="../notesSlides/notesSlide26.xml"/><Relationship Id="rId4" Type="http://schemas.openxmlformats.org/officeDocument/2006/relationships/slideLayout" Target="../slideLayouts/slideLayout4.xml"/><Relationship Id="rId9"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audio" Target="../media/media27.m4a"/><Relationship Id="rId7" Type="http://schemas.openxmlformats.org/officeDocument/2006/relationships/image" Target="../media/image4.png"/><Relationship Id="rId2" Type="http://schemas.microsoft.com/office/2007/relationships/media" Target="../media/media27.m4a"/><Relationship Id="rId1" Type="http://schemas.openxmlformats.org/officeDocument/2006/relationships/tags" Target="../tags/tag12.xml"/><Relationship Id="rId6" Type="http://schemas.openxmlformats.org/officeDocument/2006/relationships/image" Target="../media/image29.png"/><Relationship Id="rId5" Type="http://schemas.openxmlformats.org/officeDocument/2006/relationships/notesSlide" Target="../notesSlides/notesSlide27.xml"/><Relationship Id="rId4"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28.m4a"/><Relationship Id="rId7" Type="http://schemas.openxmlformats.org/officeDocument/2006/relationships/image" Target="../media/image17.png"/><Relationship Id="rId2" Type="http://schemas.microsoft.com/office/2007/relationships/media" Target="../media/media28.m4a"/><Relationship Id="rId1" Type="http://schemas.openxmlformats.org/officeDocument/2006/relationships/tags" Target="../tags/tag13.xml"/><Relationship Id="rId6" Type="http://schemas.openxmlformats.org/officeDocument/2006/relationships/image" Target="../media/image29.png"/><Relationship Id="rId5" Type="http://schemas.openxmlformats.org/officeDocument/2006/relationships/notesSlide" Target="../notesSlides/notesSlide28.xml"/><Relationship Id="rId4" Type="http://schemas.openxmlformats.org/officeDocument/2006/relationships/slideLayout" Target="../slideLayouts/slideLayout4.xml"/><Relationship Id="rId9" Type="http://schemas.openxmlformats.org/officeDocument/2006/relationships/image" Target="../media/image4.png"/></Relationships>
</file>

<file path=ppt/slides/_rels/slide2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media29.m4a"/><Relationship Id="rId7" Type="http://schemas.openxmlformats.org/officeDocument/2006/relationships/image" Target="../media/image19.png"/><Relationship Id="rId2" Type="http://schemas.microsoft.com/office/2007/relationships/media" Target="../media/media29.m4a"/><Relationship Id="rId1" Type="http://schemas.openxmlformats.org/officeDocument/2006/relationships/tags" Target="../tags/tag14.xml"/><Relationship Id="rId6" Type="http://schemas.openxmlformats.org/officeDocument/2006/relationships/image" Target="../media/image9.png"/><Relationship Id="rId5" Type="http://schemas.openxmlformats.org/officeDocument/2006/relationships/notesSlide" Target="../notesSlides/notesSlide29.xml"/><Relationship Id="rId4" Type="http://schemas.openxmlformats.org/officeDocument/2006/relationships/slideLayout" Target="../slideLayouts/slideLayout4.xml"/><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chart" Target="../charts/chart1.xml"/><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30.m4a"/><Relationship Id="rId7" Type="http://schemas.openxmlformats.org/officeDocument/2006/relationships/image" Target="../media/image19.png"/><Relationship Id="rId2" Type="http://schemas.microsoft.com/office/2007/relationships/media" Target="../media/media30.m4a"/><Relationship Id="rId1" Type="http://schemas.openxmlformats.org/officeDocument/2006/relationships/tags" Target="../tags/tag15.xml"/><Relationship Id="rId6" Type="http://schemas.openxmlformats.org/officeDocument/2006/relationships/image" Target="../media/image9.png"/><Relationship Id="rId5" Type="http://schemas.openxmlformats.org/officeDocument/2006/relationships/notesSlide" Target="../notesSlides/notesSlide30.xml"/><Relationship Id="rId4" Type="http://schemas.openxmlformats.org/officeDocument/2006/relationships/slideLayout" Target="../slideLayouts/slideLayout4.xml"/><Relationship Id="rId9" Type="http://schemas.openxmlformats.org/officeDocument/2006/relationships/image" Target="../media/image4.png"/></Relationships>
</file>

<file path=ppt/slides/_rels/slide3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image" Target="../media/image20.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9.png"/><Relationship Id="rId5" Type="http://schemas.openxmlformats.org/officeDocument/2006/relationships/image" Target="../media/image9.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32.m4a"/><Relationship Id="rId7" Type="http://schemas.openxmlformats.org/officeDocument/2006/relationships/image" Target="../media/image19.png"/><Relationship Id="rId2" Type="http://schemas.microsoft.com/office/2007/relationships/media" Target="../media/media32.m4a"/><Relationship Id="rId1" Type="http://schemas.openxmlformats.org/officeDocument/2006/relationships/tags" Target="../tags/tag16.xml"/><Relationship Id="rId6" Type="http://schemas.openxmlformats.org/officeDocument/2006/relationships/image" Target="../media/image9.png"/><Relationship Id="rId5" Type="http://schemas.openxmlformats.org/officeDocument/2006/relationships/notesSlide" Target="../notesSlides/notesSlide32.xml"/><Relationship Id="rId4" Type="http://schemas.openxmlformats.org/officeDocument/2006/relationships/slideLayout" Target="../slideLayouts/slideLayout4.xml"/><Relationship Id="rId9" Type="http://schemas.openxmlformats.org/officeDocument/2006/relationships/image" Target="../media/image4.png"/></Relationships>
</file>

<file path=ppt/slides/_rels/slide3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image" Target="../media/image20.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19.png"/><Relationship Id="rId5" Type="http://schemas.openxmlformats.org/officeDocument/2006/relationships/image" Target="../media/image9.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image" Target="../media/image20.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19.png"/><Relationship Id="rId5" Type="http://schemas.openxmlformats.org/officeDocument/2006/relationships/image" Target="../media/image9.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image" Target="../media/image20.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19.png"/><Relationship Id="rId5" Type="http://schemas.openxmlformats.org/officeDocument/2006/relationships/image" Target="../media/image9.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image" Target="../media/image20.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19.png"/><Relationship Id="rId5" Type="http://schemas.openxmlformats.org/officeDocument/2006/relationships/image" Target="../media/image9.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image" Target="../media/image20.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19.png"/><Relationship Id="rId5" Type="http://schemas.openxmlformats.org/officeDocument/2006/relationships/image" Target="../media/image9.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4.png"/><Relationship Id="rId5" Type="http://schemas.openxmlformats.org/officeDocument/2006/relationships/chart" Target="../charts/chart2.xml"/><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audio" Target="../media/media4.m4a"/><Relationship Id="rId7" Type="http://schemas.openxmlformats.org/officeDocument/2006/relationships/image" Target="../media/image7.png"/><Relationship Id="rId12" Type="http://schemas.openxmlformats.org/officeDocument/2006/relationships/image" Target="../media/image12.svg"/><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notesSlide" Target="../notesSlides/notesSlide4.xml"/><Relationship Id="rId10" Type="http://schemas.openxmlformats.org/officeDocument/2006/relationships/image" Target="../media/image10.png"/><Relationship Id="rId4" Type="http://schemas.openxmlformats.org/officeDocument/2006/relationships/slideLayout" Target="../slideLayouts/slideLayout4.xml"/><Relationship Id="rId9" Type="http://schemas.openxmlformats.org/officeDocument/2006/relationships/image" Target="../media/image9.png"/><Relationship Id="rId1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4.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audio" Target="../media/media41.m4a"/><Relationship Id="rId2" Type="http://schemas.microsoft.com/office/2007/relationships/media" Target="../media/media41.m4a"/><Relationship Id="rId1" Type="http://schemas.openxmlformats.org/officeDocument/2006/relationships/tags" Target="../tags/tag17.xml"/><Relationship Id="rId6" Type="http://schemas.openxmlformats.org/officeDocument/2006/relationships/image" Target="../media/image4.png"/><Relationship Id="rId5" Type="http://schemas.openxmlformats.org/officeDocument/2006/relationships/notesSlide" Target="../notesSlides/notesSlide41.xml"/><Relationship Id="rId4"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audio" Target="../media/media42.m4a"/><Relationship Id="rId7" Type="http://schemas.openxmlformats.org/officeDocument/2006/relationships/image" Target="../media/image4.png"/><Relationship Id="rId2" Type="http://schemas.microsoft.com/office/2007/relationships/media" Target="../media/media42.m4a"/><Relationship Id="rId1" Type="http://schemas.openxmlformats.org/officeDocument/2006/relationships/tags" Target="../tags/tag18.xml"/><Relationship Id="rId6" Type="http://schemas.openxmlformats.org/officeDocument/2006/relationships/image" Target="../media/image18.png"/><Relationship Id="rId5" Type="http://schemas.openxmlformats.org/officeDocument/2006/relationships/notesSlide" Target="../notesSlides/notesSlide42.xml"/><Relationship Id="rId4"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audio" Target="../media/media43.m4a"/><Relationship Id="rId7" Type="http://schemas.openxmlformats.org/officeDocument/2006/relationships/image" Target="../media/image4.png"/><Relationship Id="rId2" Type="http://schemas.microsoft.com/office/2007/relationships/media" Target="../media/media43.m4a"/><Relationship Id="rId1" Type="http://schemas.openxmlformats.org/officeDocument/2006/relationships/tags" Target="../tags/tag19.xml"/><Relationship Id="rId6" Type="http://schemas.openxmlformats.org/officeDocument/2006/relationships/image" Target="../media/image18.png"/><Relationship Id="rId5" Type="http://schemas.openxmlformats.org/officeDocument/2006/relationships/notesSlide" Target="../notesSlides/notesSlide43.xml"/><Relationship Id="rId4"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42.png"/><Relationship Id="rId5" Type="http://schemas.openxmlformats.org/officeDocument/2006/relationships/hyperlink" Target="https://github.com/tcse-iscas/PyEGo" TargetMode="External"/><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4.png"/><Relationship Id="rId4" Type="http://schemas.openxmlformats.org/officeDocument/2006/relationships/notesSlide" Target="../notesSlides/notesSlide45.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image" Target="../media/image16.jp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media6.m4a"/><Relationship Id="rId7" Type="http://schemas.openxmlformats.org/officeDocument/2006/relationships/image" Target="../media/image17.png"/><Relationship Id="rId2" Type="http://schemas.microsoft.com/office/2007/relationships/media" Target="../media/media6.m4a"/><Relationship Id="rId1" Type="http://schemas.openxmlformats.org/officeDocument/2006/relationships/tags" Target="../tags/tag3.xml"/><Relationship Id="rId6" Type="http://schemas.openxmlformats.org/officeDocument/2006/relationships/image" Target="../media/image9.png"/><Relationship Id="rId5" Type="http://schemas.openxmlformats.org/officeDocument/2006/relationships/notesSlide" Target="../notesSlides/notesSlide6.xml"/><Relationship Id="rId4" Type="http://schemas.openxmlformats.org/officeDocument/2006/relationships/slideLayout" Target="../slideLayouts/slideLayout4.xml"/><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media7.m4a"/><Relationship Id="rId7" Type="http://schemas.openxmlformats.org/officeDocument/2006/relationships/image" Target="../media/image19.png"/><Relationship Id="rId2" Type="http://schemas.microsoft.com/office/2007/relationships/media" Target="../media/media7.m4a"/><Relationship Id="rId1" Type="http://schemas.openxmlformats.org/officeDocument/2006/relationships/tags" Target="../tags/tag4.xml"/><Relationship Id="rId6" Type="http://schemas.openxmlformats.org/officeDocument/2006/relationships/image" Target="../media/image17.png"/><Relationship Id="rId5" Type="http://schemas.openxmlformats.org/officeDocument/2006/relationships/notesSlide" Target="../notesSlides/notesSlide7.xml"/><Relationship Id="rId4" Type="http://schemas.openxmlformats.org/officeDocument/2006/relationships/slideLayout" Target="../slideLayouts/slideLayout4.xml"/><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media8.m4a"/><Relationship Id="rId7" Type="http://schemas.openxmlformats.org/officeDocument/2006/relationships/image" Target="../media/image19.png"/><Relationship Id="rId2" Type="http://schemas.microsoft.com/office/2007/relationships/media" Target="../media/media8.m4a"/><Relationship Id="rId1" Type="http://schemas.openxmlformats.org/officeDocument/2006/relationships/tags" Target="../tags/tag5.xml"/><Relationship Id="rId6" Type="http://schemas.openxmlformats.org/officeDocument/2006/relationships/image" Target="../media/image17.png"/><Relationship Id="rId5" Type="http://schemas.openxmlformats.org/officeDocument/2006/relationships/notesSlide" Target="../notesSlides/notesSlide8.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9.m4a"/><Relationship Id="rId7" Type="http://schemas.openxmlformats.org/officeDocument/2006/relationships/image" Target="../media/image18.png"/><Relationship Id="rId2" Type="http://schemas.microsoft.com/office/2007/relationships/media" Target="../media/media9.m4a"/><Relationship Id="rId1" Type="http://schemas.openxmlformats.org/officeDocument/2006/relationships/tags" Target="../tags/tag6.xml"/><Relationship Id="rId6" Type="http://schemas.openxmlformats.org/officeDocument/2006/relationships/image" Target="../media/image19.png"/><Relationship Id="rId5" Type="http://schemas.openxmlformats.org/officeDocument/2006/relationships/notesSlide" Target="../notesSlides/notesSlide9.xml"/><Relationship Id="rId4"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9">
            <a:extLst>
              <a:ext uri="{FF2B5EF4-FFF2-40B4-BE49-F238E27FC236}">
                <a16:creationId xmlns:a16="http://schemas.microsoft.com/office/drawing/2014/main" id="{227DEAE9-62EF-465C-B6FB-5255F9CA2212}"/>
              </a:ext>
            </a:extLst>
          </p:cNvPr>
          <p:cNvSpPr txBox="1">
            <a:spLocks noChangeArrowheads="1"/>
          </p:cNvSpPr>
          <p:nvPr/>
        </p:nvSpPr>
        <p:spPr bwMode="auto">
          <a:xfrm>
            <a:off x="833828" y="2408846"/>
            <a:ext cx="1082914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b="1">
                <a:solidFill>
                  <a:schemeClr val="accent2"/>
                </a:solidFill>
                <a:latin typeface="Verdana" pitchFamily="34" charset="0"/>
                <a:ea typeface="访问"/>
                <a:cs typeface="访问"/>
              </a:defRPr>
            </a:lvl1pPr>
            <a:lvl2pPr marL="742950" indent="-285750">
              <a:defRPr sz="1400" b="1">
                <a:solidFill>
                  <a:schemeClr val="accent2"/>
                </a:solidFill>
                <a:latin typeface="Verdana" pitchFamily="34" charset="0"/>
                <a:ea typeface="访问"/>
                <a:cs typeface="访问"/>
              </a:defRPr>
            </a:lvl2pPr>
            <a:lvl3pPr marL="1143000" indent="-228600">
              <a:defRPr sz="1400" b="1">
                <a:solidFill>
                  <a:schemeClr val="accent2"/>
                </a:solidFill>
                <a:latin typeface="Verdana" pitchFamily="34" charset="0"/>
                <a:ea typeface="访问"/>
                <a:cs typeface="访问"/>
              </a:defRPr>
            </a:lvl3pPr>
            <a:lvl4pPr marL="1600200" indent="-228600">
              <a:defRPr sz="1400" b="1">
                <a:solidFill>
                  <a:schemeClr val="accent2"/>
                </a:solidFill>
                <a:latin typeface="Verdana" pitchFamily="34" charset="0"/>
                <a:ea typeface="访问"/>
                <a:cs typeface="访问"/>
              </a:defRPr>
            </a:lvl4pPr>
            <a:lvl5pPr marL="2057400" indent="-228600">
              <a:defRPr sz="1400" b="1">
                <a:solidFill>
                  <a:schemeClr val="accent2"/>
                </a:solidFill>
                <a:latin typeface="Verdana" pitchFamily="34" charset="0"/>
                <a:ea typeface="访问"/>
                <a:cs typeface="访问"/>
              </a:defRPr>
            </a:lvl5pPr>
            <a:lvl6pPr marL="2514600" indent="-228600" eaLnBrk="0" fontAlgn="base" hangingPunct="0">
              <a:spcBef>
                <a:spcPct val="0"/>
              </a:spcBef>
              <a:spcAft>
                <a:spcPct val="0"/>
              </a:spcAft>
              <a:defRPr sz="1400" b="1">
                <a:solidFill>
                  <a:schemeClr val="accent2"/>
                </a:solidFill>
                <a:latin typeface="Verdana" pitchFamily="34" charset="0"/>
                <a:ea typeface="访问"/>
                <a:cs typeface="访问"/>
              </a:defRPr>
            </a:lvl6pPr>
            <a:lvl7pPr marL="2971800" indent="-228600" eaLnBrk="0" fontAlgn="base" hangingPunct="0">
              <a:spcBef>
                <a:spcPct val="0"/>
              </a:spcBef>
              <a:spcAft>
                <a:spcPct val="0"/>
              </a:spcAft>
              <a:defRPr sz="1400" b="1">
                <a:solidFill>
                  <a:schemeClr val="accent2"/>
                </a:solidFill>
                <a:latin typeface="Verdana" pitchFamily="34" charset="0"/>
                <a:ea typeface="访问"/>
                <a:cs typeface="访问"/>
              </a:defRPr>
            </a:lvl7pPr>
            <a:lvl8pPr marL="3429000" indent="-228600" eaLnBrk="0" fontAlgn="base" hangingPunct="0">
              <a:spcBef>
                <a:spcPct val="0"/>
              </a:spcBef>
              <a:spcAft>
                <a:spcPct val="0"/>
              </a:spcAft>
              <a:defRPr sz="1400" b="1">
                <a:solidFill>
                  <a:schemeClr val="accent2"/>
                </a:solidFill>
                <a:latin typeface="Verdana" pitchFamily="34" charset="0"/>
                <a:ea typeface="访问"/>
                <a:cs typeface="访问"/>
              </a:defRPr>
            </a:lvl8pPr>
            <a:lvl9pPr marL="3886200" indent="-228600" eaLnBrk="0" fontAlgn="base" hangingPunct="0">
              <a:spcBef>
                <a:spcPct val="0"/>
              </a:spcBef>
              <a:spcAft>
                <a:spcPct val="0"/>
              </a:spcAft>
              <a:defRPr sz="1400" b="1">
                <a:solidFill>
                  <a:schemeClr val="accent2"/>
                </a:solidFill>
                <a:latin typeface="Verdana" pitchFamily="34" charset="0"/>
                <a:ea typeface="访问"/>
                <a:cs typeface="访问"/>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zh-CN" sz="4000" b="0" i="0" u="none" strike="noStrike" cap="none" normalizeH="0" baseline="0" dirty="0">
                <a:ln>
                  <a:noFill/>
                </a:ln>
                <a:solidFill>
                  <a:srgbClr val="000000"/>
                </a:solidFill>
                <a:effectLst/>
                <a:latin typeface="Arial Unicode MS" panose="020B0604020202020204" pitchFamily="34" charset="-122"/>
              </a:rPr>
              <a:t>Knowledge-Based Environment Dependency Inference for Python Programs</a:t>
            </a:r>
            <a:r>
              <a:rPr kumimoji="0" lang="zh-CN" altLang="zh-CN" sz="3200" b="0" i="0" u="none" strike="noStrike" cap="none" normalizeH="0" baseline="0" dirty="0">
                <a:ln>
                  <a:noFill/>
                </a:ln>
                <a:solidFill>
                  <a:schemeClr val="tx1"/>
                </a:solidFill>
                <a:effectLst/>
              </a:rPr>
              <a:t> </a:t>
            </a:r>
            <a:endParaRPr kumimoji="0" lang="zh-CN" altLang="zh-CN" sz="7200" b="0" i="0" u="none" strike="noStrike" cap="none" normalizeH="0" baseline="0" dirty="0">
              <a:ln>
                <a:noFill/>
              </a:ln>
              <a:solidFill>
                <a:schemeClr val="tx1"/>
              </a:solidFill>
              <a:effectLst/>
              <a:latin typeface="Arial" panose="020B0604020202020204" pitchFamily="34" charset="0"/>
            </a:endParaRPr>
          </a:p>
        </p:txBody>
      </p:sp>
      <p:pic>
        <p:nvPicPr>
          <p:cNvPr id="4" name="Picture 8" descr="Logo">
            <a:extLst>
              <a:ext uri="{FF2B5EF4-FFF2-40B4-BE49-F238E27FC236}">
                <a16:creationId xmlns:a16="http://schemas.microsoft.com/office/drawing/2014/main" id="{9CEC901C-DB01-462D-B9A4-D0091AC3F6D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4462"/>
          <a:stretch/>
        </p:blipFill>
        <p:spPr bwMode="auto">
          <a:xfrm>
            <a:off x="3228053" y="5381711"/>
            <a:ext cx="2444053" cy="831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占位符 2">
            <a:extLst>
              <a:ext uri="{FF2B5EF4-FFF2-40B4-BE49-F238E27FC236}">
                <a16:creationId xmlns:a16="http://schemas.microsoft.com/office/drawing/2014/main" id="{51CE0C4F-7505-458E-B0D7-A1F5D7BEFF62}"/>
              </a:ext>
            </a:extLst>
          </p:cNvPr>
          <p:cNvSpPr>
            <a:spLocks noGrp="1"/>
          </p:cNvSpPr>
          <p:nvPr>
            <p:ph type="body" sz="quarter" idx="4294967295"/>
          </p:nvPr>
        </p:nvSpPr>
        <p:spPr>
          <a:xfrm>
            <a:off x="2600958" y="4412035"/>
            <a:ext cx="7162801" cy="666827"/>
          </a:xfrm>
        </p:spPr>
        <p:txBody>
          <a:bodyPr>
            <a:normAutofit/>
          </a:bodyPr>
          <a:lstStyle/>
          <a:p>
            <a:pPr marL="0" indent="0" algn="ctr">
              <a:buNone/>
            </a:pPr>
            <a:r>
              <a:rPr lang="en-US" altLang="zh-CN" sz="1800" b="1" dirty="0"/>
              <a:t>Hongjie Ye</a:t>
            </a:r>
            <a:r>
              <a:rPr lang="en-US" altLang="zh-CN" sz="1800" dirty="0"/>
              <a:t>, Wei Chen, </a:t>
            </a:r>
            <a:r>
              <a:rPr lang="en-US" altLang="zh-CN" sz="1800" dirty="0" err="1"/>
              <a:t>Wensheng</a:t>
            </a:r>
            <a:r>
              <a:rPr lang="en-US" altLang="zh-CN" sz="1800" dirty="0"/>
              <a:t> Dou, </a:t>
            </a:r>
            <a:r>
              <a:rPr lang="en-US" altLang="zh-CN" sz="1800" dirty="0" err="1"/>
              <a:t>Guoquan</a:t>
            </a:r>
            <a:r>
              <a:rPr lang="en-US" altLang="zh-CN" sz="1800" dirty="0"/>
              <a:t> Wu, Jun Wei</a:t>
            </a:r>
            <a:endParaRPr lang="zh-CN" altLang="en-US" sz="1800" dirty="0"/>
          </a:p>
        </p:txBody>
      </p:sp>
      <p:sp>
        <p:nvSpPr>
          <p:cNvPr id="7" name="AutoShape 2">
            <a:extLst>
              <a:ext uri="{FF2B5EF4-FFF2-40B4-BE49-F238E27FC236}">
                <a16:creationId xmlns:a16="http://schemas.microsoft.com/office/drawing/2014/main" id="{D2AF8A3D-6C69-4172-8E90-11CB23C3CFF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1028" name="Picture 4">
            <a:extLst>
              <a:ext uri="{FF2B5EF4-FFF2-40B4-BE49-F238E27FC236}">
                <a16:creationId xmlns:a16="http://schemas.microsoft.com/office/drawing/2014/main" id="{74B6CA70-268F-4888-913B-1D02F7331F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0833" y="4908342"/>
            <a:ext cx="2000250" cy="1798362"/>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直接连接符 9">
            <a:extLst>
              <a:ext uri="{FF2B5EF4-FFF2-40B4-BE49-F238E27FC236}">
                <a16:creationId xmlns:a16="http://schemas.microsoft.com/office/drawing/2014/main" id="{8BB9CF3F-DC2C-4F7D-8979-CE9DEFA2B1CA}"/>
              </a:ext>
            </a:extLst>
          </p:cNvPr>
          <p:cNvCxnSpPr>
            <a:cxnSpLocks/>
          </p:cNvCxnSpPr>
          <p:nvPr/>
        </p:nvCxnSpPr>
        <p:spPr>
          <a:xfrm>
            <a:off x="660400" y="4231323"/>
            <a:ext cx="108585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 Box 9">
            <a:extLst>
              <a:ext uri="{FF2B5EF4-FFF2-40B4-BE49-F238E27FC236}">
                <a16:creationId xmlns:a16="http://schemas.microsoft.com/office/drawing/2014/main" id="{1209B7B8-8526-4E4F-ABC4-C619023DCDCC}"/>
              </a:ext>
            </a:extLst>
          </p:cNvPr>
          <p:cNvSpPr txBox="1">
            <a:spLocks noChangeArrowheads="1"/>
          </p:cNvSpPr>
          <p:nvPr/>
        </p:nvSpPr>
        <p:spPr bwMode="auto">
          <a:xfrm>
            <a:off x="86358" y="383245"/>
            <a:ext cx="12192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b="1">
                <a:solidFill>
                  <a:schemeClr val="accent2"/>
                </a:solidFill>
                <a:latin typeface="Verdana" pitchFamily="34" charset="0"/>
                <a:ea typeface="访问"/>
                <a:cs typeface="访问"/>
              </a:defRPr>
            </a:lvl1pPr>
            <a:lvl2pPr marL="742950" indent="-285750">
              <a:defRPr sz="1400" b="1">
                <a:solidFill>
                  <a:schemeClr val="accent2"/>
                </a:solidFill>
                <a:latin typeface="Verdana" pitchFamily="34" charset="0"/>
                <a:ea typeface="访问"/>
                <a:cs typeface="访问"/>
              </a:defRPr>
            </a:lvl2pPr>
            <a:lvl3pPr marL="1143000" indent="-228600">
              <a:defRPr sz="1400" b="1">
                <a:solidFill>
                  <a:schemeClr val="accent2"/>
                </a:solidFill>
                <a:latin typeface="Verdana" pitchFamily="34" charset="0"/>
                <a:ea typeface="访问"/>
                <a:cs typeface="访问"/>
              </a:defRPr>
            </a:lvl3pPr>
            <a:lvl4pPr marL="1600200" indent="-228600">
              <a:defRPr sz="1400" b="1">
                <a:solidFill>
                  <a:schemeClr val="accent2"/>
                </a:solidFill>
                <a:latin typeface="Verdana" pitchFamily="34" charset="0"/>
                <a:ea typeface="访问"/>
                <a:cs typeface="访问"/>
              </a:defRPr>
            </a:lvl4pPr>
            <a:lvl5pPr marL="2057400" indent="-228600">
              <a:defRPr sz="1400" b="1">
                <a:solidFill>
                  <a:schemeClr val="accent2"/>
                </a:solidFill>
                <a:latin typeface="Verdana" pitchFamily="34" charset="0"/>
                <a:ea typeface="访问"/>
                <a:cs typeface="访问"/>
              </a:defRPr>
            </a:lvl5pPr>
            <a:lvl6pPr marL="2514600" indent="-228600" eaLnBrk="0" fontAlgn="base" hangingPunct="0">
              <a:spcBef>
                <a:spcPct val="0"/>
              </a:spcBef>
              <a:spcAft>
                <a:spcPct val="0"/>
              </a:spcAft>
              <a:defRPr sz="1400" b="1">
                <a:solidFill>
                  <a:schemeClr val="accent2"/>
                </a:solidFill>
                <a:latin typeface="Verdana" pitchFamily="34" charset="0"/>
                <a:ea typeface="访问"/>
                <a:cs typeface="访问"/>
              </a:defRPr>
            </a:lvl6pPr>
            <a:lvl7pPr marL="2971800" indent="-228600" eaLnBrk="0" fontAlgn="base" hangingPunct="0">
              <a:spcBef>
                <a:spcPct val="0"/>
              </a:spcBef>
              <a:spcAft>
                <a:spcPct val="0"/>
              </a:spcAft>
              <a:defRPr sz="1400" b="1">
                <a:solidFill>
                  <a:schemeClr val="accent2"/>
                </a:solidFill>
                <a:latin typeface="Verdana" pitchFamily="34" charset="0"/>
                <a:ea typeface="访问"/>
                <a:cs typeface="访问"/>
              </a:defRPr>
            </a:lvl7pPr>
            <a:lvl8pPr marL="3429000" indent="-228600" eaLnBrk="0" fontAlgn="base" hangingPunct="0">
              <a:spcBef>
                <a:spcPct val="0"/>
              </a:spcBef>
              <a:spcAft>
                <a:spcPct val="0"/>
              </a:spcAft>
              <a:defRPr sz="1400" b="1">
                <a:solidFill>
                  <a:schemeClr val="accent2"/>
                </a:solidFill>
                <a:latin typeface="Verdana" pitchFamily="34" charset="0"/>
                <a:ea typeface="访问"/>
                <a:cs typeface="访问"/>
              </a:defRPr>
            </a:lvl8pPr>
            <a:lvl9pPr marL="3886200" indent="-228600" eaLnBrk="0" fontAlgn="base" hangingPunct="0">
              <a:spcBef>
                <a:spcPct val="0"/>
              </a:spcBef>
              <a:spcAft>
                <a:spcPct val="0"/>
              </a:spcAft>
              <a:defRPr sz="1400" b="1">
                <a:solidFill>
                  <a:schemeClr val="accent2"/>
                </a:solidFill>
                <a:latin typeface="Verdana" pitchFamily="34" charset="0"/>
                <a:ea typeface="访问"/>
                <a:cs typeface="访问"/>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800" i="0" u="none" strike="noStrike" cap="none" normalizeH="0" baseline="0" dirty="0">
                <a:ln>
                  <a:noFill/>
                </a:ln>
                <a:solidFill>
                  <a:schemeClr val="bg1"/>
                </a:solidFill>
                <a:effectLst/>
                <a:latin typeface="Arial Unicode MS" panose="020B0604020202020204" pitchFamily="34" charset="-122"/>
              </a:rPr>
              <a:t>44th International Conference on Software Engineering</a:t>
            </a:r>
            <a:endParaRPr kumimoji="0" lang="zh-CN" altLang="zh-CN" sz="5400" i="0" u="none" strike="noStrike" cap="none" normalizeH="0" baseline="0" dirty="0">
              <a:ln>
                <a:noFill/>
              </a:ln>
              <a:solidFill>
                <a:schemeClr val="bg1"/>
              </a:solidFill>
              <a:effectLst/>
              <a:latin typeface="Arial" panose="020B0604020202020204" pitchFamily="34" charset="0"/>
            </a:endParaRPr>
          </a:p>
        </p:txBody>
      </p:sp>
      <p:pic>
        <p:nvPicPr>
          <p:cNvPr id="24" name="音频 23">
            <a:hlinkClick r:id="" action="ppaction://media"/>
            <a:extLst>
              <a:ext uri="{FF2B5EF4-FFF2-40B4-BE49-F238E27FC236}">
                <a16:creationId xmlns:a16="http://schemas.microsoft.com/office/drawing/2014/main" id="{D4DE7969-5B39-446E-86F7-43FCC223705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489996583"/>
      </p:ext>
    </p:extLst>
  </p:cSld>
  <p:clrMapOvr>
    <a:masterClrMapping/>
  </p:clrMapOvr>
  <mc:AlternateContent xmlns:mc="http://schemas.openxmlformats.org/markup-compatibility/2006" xmlns:p14="http://schemas.microsoft.com/office/powerpoint/2010/main">
    <mc:Choice Requires="p14">
      <p:transition spd="slow" p14:dur="2000" advTm="15145"/>
    </mc:Choice>
    <mc:Fallback xmlns="">
      <p:transition spd="slow" advTm="15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29C6F584-4EC1-4065-B7F8-EF86F140023F}"/>
              </a:ext>
            </a:extLst>
          </p:cNvPr>
          <p:cNvSpPr>
            <a:spLocks noGrp="1"/>
          </p:cNvSpPr>
          <p:nvPr>
            <p:ph type="sldNum" sz="quarter" idx="12"/>
          </p:nvPr>
        </p:nvSpPr>
        <p:spPr/>
        <p:txBody>
          <a:bodyPr/>
          <a:lstStyle/>
          <a:p>
            <a:fld id="{75AA9096-2E4D-442F-BCF0-AA35F007B576}" type="slidenum">
              <a:rPr lang="zh-CN" altLang="en-US" smtClean="0"/>
              <a:pPr/>
              <a:t>10</a:t>
            </a:fld>
            <a:endParaRPr lang="zh-CN" altLang="en-US" dirty="0"/>
          </a:p>
        </p:txBody>
      </p:sp>
      <p:sp>
        <p:nvSpPr>
          <p:cNvPr id="2" name="标题 1">
            <a:extLst>
              <a:ext uri="{FF2B5EF4-FFF2-40B4-BE49-F238E27FC236}">
                <a16:creationId xmlns:a16="http://schemas.microsoft.com/office/drawing/2014/main" id="{2C025DE3-F56B-454E-93DC-0F289C360A44}"/>
              </a:ext>
            </a:extLst>
          </p:cNvPr>
          <p:cNvSpPr>
            <a:spLocks noGrp="1"/>
          </p:cNvSpPr>
          <p:nvPr>
            <p:ph type="title"/>
          </p:nvPr>
        </p:nvSpPr>
        <p:spPr/>
        <p:txBody>
          <a:bodyPr>
            <a:normAutofit fontScale="90000"/>
          </a:bodyPr>
          <a:lstStyle/>
          <a:p>
            <a:r>
              <a:rPr lang="en-US" altLang="zh-CN" sz="3600" dirty="0">
                <a:latin typeface="+mj-lt"/>
                <a:cs typeface="Adobe Devanagari" panose="02040503050201020203" pitchFamily="18" charset="0"/>
              </a:rPr>
              <a:t>Related Work</a:t>
            </a:r>
            <a:endParaRPr lang="zh-CN" altLang="en-US" sz="3600" dirty="0">
              <a:latin typeface="+mj-lt"/>
              <a:cs typeface="Adobe Devanagari" panose="02040503050201020203" pitchFamily="18" charset="0"/>
            </a:endParaRPr>
          </a:p>
        </p:txBody>
      </p:sp>
      <p:sp>
        <p:nvSpPr>
          <p:cNvPr id="11" name="内容占位符 3">
            <a:extLst>
              <a:ext uri="{FF2B5EF4-FFF2-40B4-BE49-F238E27FC236}">
                <a16:creationId xmlns:a16="http://schemas.microsoft.com/office/drawing/2014/main" id="{37BA0021-CF7C-4A30-9859-3F58D1ED3A69}"/>
              </a:ext>
            </a:extLst>
          </p:cNvPr>
          <p:cNvSpPr txBox="1">
            <a:spLocks/>
          </p:cNvSpPr>
          <p:nvPr/>
        </p:nvSpPr>
        <p:spPr>
          <a:xfrm>
            <a:off x="652981" y="979583"/>
            <a:ext cx="7012495" cy="50561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阿里巴巴普惠体 R" panose="00020600040101010101" pitchFamily="18" charset="-12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阿里巴巴普惠体 R" panose="00020600040101010101" pitchFamily="18" charset="-12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阿里巴巴普惠体 R" panose="00020600040101010101" pitchFamily="18" charset="-122"/>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R" panose="00020600040101010101" pitchFamily="18" charset="-122"/>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R" panose="00020600040101010101" pitchFamily="18" charset="-122"/>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dirty="0">
                <a:latin typeface="+mj-lt"/>
                <a:ea typeface="Arial Unicode MS" panose="020B0604020202020204" pitchFamily="34" charset="-122"/>
                <a:cs typeface="Adobe Devanagari" panose="02040503050201020203" pitchFamily="18" charset="0"/>
              </a:rPr>
              <a:t>DockerizeMe</a:t>
            </a:r>
            <a:r>
              <a:rPr lang="en-US" altLang="zh-CN" baseline="30000" dirty="0">
                <a:latin typeface="+mj-lt"/>
                <a:ea typeface="Arial Unicode MS" panose="020B0604020202020204" pitchFamily="34" charset="-122"/>
                <a:cs typeface="Adobe Devanagari" panose="02040503050201020203" pitchFamily="18" charset="0"/>
              </a:rPr>
              <a:t>[1]</a:t>
            </a:r>
            <a:r>
              <a:rPr lang="en-US" altLang="zh-CN" dirty="0">
                <a:latin typeface="+mj-lt"/>
                <a:ea typeface="Arial Unicode MS" panose="020B0604020202020204" pitchFamily="34" charset="-122"/>
                <a:cs typeface="Adobe Devanagari" panose="02040503050201020203" pitchFamily="18" charset="0"/>
              </a:rPr>
              <a:t> , Pipreqs</a:t>
            </a:r>
            <a:r>
              <a:rPr lang="en-US" altLang="zh-CN" baseline="30000" dirty="0">
                <a:latin typeface="+mj-lt"/>
                <a:ea typeface="Arial Unicode MS" panose="020B0604020202020204" pitchFamily="34" charset="-122"/>
                <a:cs typeface="Adobe Devanagari" panose="02040503050201020203" pitchFamily="18" charset="0"/>
              </a:rPr>
              <a:t>[2]</a:t>
            </a:r>
            <a:r>
              <a:rPr lang="en-US" altLang="zh-CN" dirty="0">
                <a:latin typeface="+mj-lt"/>
                <a:ea typeface="Arial Unicode MS" panose="020B0604020202020204" pitchFamily="34" charset="-122"/>
                <a:cs typeface="Adobe Devanagari" panose="02040503050201020203" pitchFamily="18" charset="0"/>
              </a:rPr>
              <a:t>, SnifferDog</a:t>
            </a:r>
            <a:r>
              <a:rPr lang="en-US" altLang="zh-CN" baseline="30000" dirty="0">
                <a:latin typeface="+mj-lt"/>
                <a:ea typeface="Arial Unicode MS" panose="020B0604020202020204" pitchFamily="34" charset="-122"/>
                <a:cs typeface="Adobe Devanagari" panose="02040503050201020203" pitchFamily="18" charset="0"/>
              </a:rPr>
              <a:t>[3]</a:t>
            </a:r>
          </a:p>
        </p:txBody>
      </p:sp>
      <p:sp>
        <p:nvSpPr>
          <p:cNvPr id="14" name="TextBox 5">
            <a:extLst>
              <a:ext uri="{FF2B5EF4-FFF2-40B4-BE49-F238E27FC236}">
                <a16:creationId xmlns:a16="http://schemas.microsoft.com/office/drawing/2014/main" id="{FBA99E42-BDB3-413C-B425-F5FE973F2FDE}"/>
              </a:ext>
            </a:extLst>
          </p:cNvPr>
          <p:cNvSpPr txBox="1"/>
          <p:nvPr/>
        </p:nvSpPr>
        <p:spPr>
          <a:xfrm>
            <a:off x="590229" y="6257836"/>
            <a:ext cx="10203513" cy="600164"/>
          </a:xfrm>
          <a:prstGeom prst="rect">
            <a:avLst/>
          </a:prstGeom>
          <a:noFill/>
        </p:spPr>
        <p:txBody>
          <a:bodyPr wrap="square" rtlCol="0">
            <a:spAutoFit/>
          </a:bodyPr>
          <a:lstStyle/>
          <a:p>
            <a:r>
              <a:rPr lang="en-US" altLang="zh-CN" sz="1100" b="0" dirty="0">
                <a:latin typeface="Times New Roman" panose="02020603050405020304" pitchFamily="18" charset="0"/>
                <a:cs typeface="Times New Roman" panose="02020603050405020304" pitchFamily="18" charset="0"/>
              </a:rPr>
              <a:t>[1] HORTON E, PARNIN C. </a:t>
            </a:r>
            <a:r>
              <a:rPr lang="en-US" altLang="zh-CN" sz="1100" b="0" dirty="0" err="1">
                <a:latin typeface="Times New Roman" panose="02020603050405020304" pitchFamily="18" charset="0"/>
                <a:cs typeface="Times New Roman" panose="02020603050405020304" pitchFamily="18" charset="0"/>
              </a:rPr>
              <a:t>Dockerizeme</a:t>
            </a:r>
            <a:r>
              <a:rPr lang="en-US" altLang="zh-CN" sz="1100" b="0" dirty="0">
                <a:latin typeface="Times New Roman" panose="02020603050405020304" pitchFamily="18" charset="0"/>
                <a:cs typeface="Times New Roman" panose="02020603050405020304" pitchFamily="18" charset="0"/>
              </a:rPr>
              <a:t>: Automatic inference of environment dependencies for python code snippets; ICSE 2019.</a:t>
            </a:r>
          </a:p>
          <a:p>
            <a:r>
              <a:rPr lang="en-US" altLang="zh-CN" sz="1100" b="0" dirty="0">
                <a:latin typeface="Times New Roman" panose="02020603050405020304" pitchFamily="18" charset="0"/>
                <a:cs typeface="Times New Roman" panose="02020603050405020304" pitchFamily="18" charset="0"/>
              </a:rPr>
              <a:t>[2] https://github.com/bndr/pipreqs</a:t>
            </a:r>
          </a:p>
          <a:p>
            <a:r>
              <a:rPr lang="en-US" altLang="zh-CN" sz="1100" b="0" dirty="0">
                <a:solidFill>
                  <a:schemeClr val="tx1"/>
                </a:solidFill>
                <a:latin typeface="Times New Roman" panose="02020603050405020304" pitchFamily="18" charset="0"/>
                <a:cs typeface="Times New Roman" panose="02020603050405020304" pitchFamily="18" charset="0"/>
              </a:rPr>
              <a:t>[3] </a:t>
            </a:r>
            <a:r>
              <a:rPr lang="en-US" altLang="zh-CN" sz="1100" b="0" i="0" dirty="0">
                <a:solidFill>
                  <a:srgbClr val="222222"/>
                </a:solidFill>
                <a:effectLst/>
                <a:latin typeface="Times New Roman" panose="02020603050405020304" pitchFamily="18" charset="0"/>
                <a:cs typeface="Times New Roman" panose="02020603050405020304" pitchFamily="18" charset="0"/>
              </a:rPr>
              <a:t>Wang J, Li L, Zeller A. Restoring Execution Environments of Jupyter Notebooks; ICSE 2021.</a:t>
            </a:r>
            <a:endParaRPr lang="zh-CN" altLang="en-US" sz="1100" b="0" dirty="0">
              <a:solidFill>
                <a:schemeClr val="tx1"/>
              </a:solidFill>
              <a:latin typeface="Times New Roman" panose="02020603050405020304" pitchFamily="18" charset="0"/>
              <a:cs typeface="Times New Roman" panose="02020603050405020304" pitchFamily="18" charset="0"/>
            </a:endParaRPr>
          </a:p>
        </p:txBody>
      </p:sp>
      <p:graphicFrame>
        <p:nvGraphicFramePr>
          <p:cNvPr id="8" name="表格 7">
            <a:extLst>
              <a:ext uri="{FF2B5EF4-FFF2-40B4-BE49-F238E27FC236}">
                <a16:creationId xmlns:a16="http://schemas.microsoft.com/office/drawing/2014/main" id="{415244EE-03C0-42FA-B809-DF3459304741}"/>
              </a:ext>
            </a:extLst>
          </p:cNvPr>
          <p:cNvGraphicFramePr>
            <a:graphicFrameLocks noGrp="1"/>
          </p:cNvGraphicFramePr>
          <p:nvPr>
            <p:extLst>
              <p:ext uri="{D42A27DB-BD31-4B8C-83A1-F6EECF244321}">
                <p14:modId xmlns:p14="http://schemas.microsoft.com/office/powerpoint/2010/main" val="1210495608"/>
              </p:ext>
            </p:extLst>
          </p:nvPr>
        </p:nvGraphicFramePr>
        <p:xfrm>
          <a:off x="1238764" y="2618559"/>
          <a:ext cx="9957771" cy="2044741"/>
        </p:xfrm>
        <a:graphic>
          <a:graphicData uri="http://schemas.openxmlformats.org/drawingml/2006/table">
            <a:tbl>
              <a:tblPr firstRow="1" bandRow="1">
                <a:tableStyleId>{8EC20E35-A176-4012-BC5E-935CFFF8708E}</a:tableStyleId>
              </a:tblPr>
              <a:tblGrid>
                <a:gridCol w="1927139">
                  <a:extLst>
                    <a:ext uri="{9D8B030D-6E8A-4147-A177-3AD203B41FA5}">
                      <a16:colId xmlns:a16="http://schemas.microsoft.com/office/drawing/2014/main" val="20000"/>
                    </a:ext>
                  </a:extLst>
                </a:gridCol>
                <a:gridCol w="1782475">
                  <a:extLst>
                    <a:ext uri="{9D8B030D-6E8A-4147-A177-3AD203B41FA5}">
                      <a16:colId xmlns:a16="http://schemas.microsoft.com/office/drawing/2014/main" val="20003"/>
                    </a:ext>
                  </a:extLst>
                </a:gridCol>
                <a:gridCol w="1626059">
                  <a:extLst>
                    <a:ext uri="{9D8B030D-6E8A-4147-A177-3AD203B41FA5}">
                      <a16:colId xmlns:a16="http://schemas.microsoft.com/office/drawing/2014/main" val="20004"/>
                    </a:ext>
                  </a:extLst>
                </a:gridCol>
                <a:gridCol w="1922508">
                  <a:extLst>
                    <a:ext uri="{9D8B030D-6E8A-4147-A177-3AD203B41FA5}">
                      <a16:colId xmlns:a16="http://schemas.microsoft.com/office/drawing/2014/main" val="20005"/>
                    </a:ext>
                  </a:extLst>
                </a:gridCol>
                <a:gridCol w="2699590">
                  <a:extLst>
                    <a:ext uri="{9D8B030D-6E8A-4147-A177-3AD203B41FA5}">
                      <a16:colId xmlns:a16="http://schemas.microsoft.com/office/drawing/2014/main" val="20001"/>
                    </a:ext>
                  </a:extLst>
                </a:gridCol>
              </a:tblGrid>
              <a:tr h="0">
                <a:tc>
                  <a:txBody>
                    <a:bodyPr/>
                    <a:lstStyle/>
                    <a:p>
                      <a:pPr algn="ctr"/>
                      <a:endParaRPr lang="zh-CN" altLang="en-US" sz="2000" dirty="0">
                        <a:latin typeface="+mj-lt"/>
                        <a:cs typeface="Adobe Devanagari" panose="02040503050201020203" pitchFamily="18" charset="0"/>
                      </a:endParaRPr>
                    </a:p>
                  </a:txBody>
                  <a:tcPr anchor="ctr"/>
                </a:tc>
                <a:tc>
                  <a:txBody>
                    <a:bodyPr/>
                    <a:lstStyle/>
                    <a:p>
                      <a:pPr algn="ctr"/>
                      <a:r>
                        <a:rPr lang="en-US" altLang="zh-CN" sz="2000" dirty="0">
                          <a:latin typeface="+mj-lt"/>
                          <a:cs typeface="Adobe Devanagari" panose="02040503050201020203" pitchFamily="18" charset="0"/>
                        </a:rPr>
                        <a:t>Third-party packages</a:t>
                      </a:r>
                    </a:p>
                  </a:txBody>
                  <a:tcPr anchor="ctr"/>
                </a:tc>
                <a:tc>
                  <a:txBody>
                    <a:bodyPr/>
                    <a:lstStyle/>
                    <a:p>
                      <a:pPr algn="ctr"/>
                      <a:r>
                        <a:rPr lang="en-US" altLang="zh-CN" sz="2000" dirty="0">
                          <a:latin typeface="+mj-lt"/>
                          <a:cs typeface="Adobe Devanagari" panose="02040503050201020203" pitchFamily="18" charset="0"/>
                        </a:rPr>
                        <a:t>The Python interpreter</a:t>
                      </a:r>
                      <a:endParaRPr lang="zh-CN" altLang="en-US" sz="2000" dirty="0">
                        <a:latin typeface="+mj-lt"/>
                        <a:cs typeface="Adobe Devanagari" panose="02040503050201020203" pitchFamily="18" charset="0"/>
                      </a:endParaRPr>
                    </a:p>
                  </a:txBody>
                  <a:tcPr anchor="ctr"/>
                </a:tc>
                <a:tc>
                  <a:txBody>
                    <a:bodyPr/>
                    <a:lstStyle/>
                    <a:p>
                      <a:pPr algn="ctr"/>
                      <a:r>
                        <a:rPr lang="en-US" altLang="zh-CN" sz="2000" dirty="0">
                          <a:latin typeface="+mj-lt"/>
                          <a:cs typeface="Adobe Devanagari" panose="02040503050201020203" pitchFamily="18" charset="0"/>
                        </a:rPr>
                        <a:t>System libraries</a:t>
                      </a:r>
                      <a:endParaRPr lang="zh-CN" altLang="en-US" sz="2000" dirty="0">
                        <a:latin typeface="+mj-lt"/>
                        <a:cs typeface="Adobe Devanagari" panose="02040503050201020203" pitchFamily="18" charset="0"/>
                      </a:endParaRPr>
                    </a:p>
                  </a:txBody>
                  <a:tcPr anchor="ctr"/>
                </a:tc>
                <a:tc>
                  <a:txBody>
                    <a:bodyPr/>
                    <a:lstStyle/>
                    <a:p>
                      <a:pPr algn="ctr"/>
                      <a:r>
                        <a:rPr lang="en-US" altLang="zh-CN" sz="2000" dirty="0">
                          <a:latin typeface="+mj-lt"/>
                          <a:cs typeface="Adobe Devanagari" panose="02040503050201020203" pitchFamily="18" charset="0"/>
                        </a:rPr>
                        <a:t>Constraints among dependencies</a:t>
                      </a:r>
                      <a:endParaRPr lang="zh-CN" altLang="en-US" sz="2000" dirty="0">
                        <a:latin typeface="+mj-lt"/>
                        <a:cs typeface="Adobe Devanagari" panose="02040503050201020203" pitchFamily="18" charset="0"/>
                      </a:endParaRPr>
                    </a:p>
                  </a:txBody>
                  <a:tcPr anchor="ctr"/>
                </a:tc>
                <a:extLst>
                  <a:ext uri="{0D108BD9-81ED-4DB2-BD59-A6C34878D82A}">
                    <a16:rowId xmlns:a16="http://schemas.microsoft.com/office/drawing/2014/main" val="10000"/>
                  </a:ext>
                </a:extLst>
              </a:tr>
              <a:tr h="429301">
                <a:tc>
                  <a:txBody>
                    <a:bodyPr/>
                    <a:lstStyle/>
                    <a:p>
                      <a:r>
                        <a:rPr lang="en-US" altLang="zh-CN" sz="2000" dirty="0">
                          <a:latin typeface="+mj-lt"/>
                          <a:cs typeface="Adobe Devanagari" panose="02040503050201020203" pitchFamily="18" charset="0"/>
                        </a:rPr>
                        <a:t>pipreqs</a:t>
                      </a:r>
                      <a:endParaRPr lang="zh-CN" altLang="en-US" sz="2000" dirty="0">
                        <a:latin typeface="+mj-lt"/>
                        <a:cs typeface="Adobe Devanagari" panose="02040503050201020203" pitchFamily="18" charset="0"/>
                      </a:endParaRPr>
                    </a:p>
                  </a:txBody>
                  <a:tcPr anchor="ctr"/>
                </a:tc>
                <a:tc>
                  <a:txBody>
                    <a:bodyPr/>
                    <a:lstStyle/>
                    <a:p>
                      <a:pPr algn="ctr"/>
                      <a:r>
                        <a:rPr lang="zh-CN" altLang="en-US" sz="2000" dirty="0">
                          <a:solidFill>
                            <a:schemeClr val="tx1"/>
                          </a:solidFill>
                          <a:latin typeface="+mj-lt"/>
                          <a:cs typeface="Adobe Devanagari" panose="02040503050201020203" pitchFamily="18" charset="0"/>
                        </a:rPr>
                        <a:t>√</a:t>
                      </a:r>
                    </a:p>
                  </a:txBody>
                  <a:tcPr anchor="ctr"/>
                </a:tc>
                <a:tc>
                  <a:txBody>
                    <a:bodyPr/>
                    <a:lstStyle/>
                    <a:p>
                      <a:pPr algn="ctr"/>
                      <a:r>
                        <a:rPr lang="en-US" altLang="zh-CN" sz="2000" dirty="0">
                          <a:solidFill>
                            <a:schemeClr val="tx1"/>
                          </a:solidFill>
                          <a:latin typeface="+mj-lt"/>
                          <a:cs typeface="Adobe Devanagari" panose="02040503050201020203" pitchFamily="18" charset="0"/>
                        </a:rPr>
                        <a:t>×</a:t>
                      </a:r>
                      <a:endParaRPr lang="zh-CN" altLang="en-US" sz="2000" dirty="0">
                        <a:solidFill>
                          <a:schemeClr val="tx1"/>
                        </a:solidFill>
                        <a:latin typeface="+mj-lt"/>
                        <a:cs typeface="Adobe Devanagari" panose="02040503050201020203" pitchFamily="18" charset="0"/>
                      </a:endParaRPr>
                    </a:p>
                  </a:txBody>
                  <a:tcPr anchor="ctr"/>
                </a:tc>
                <a:tc>
                  <a:txBody>
                    <a:bodyPr/>
                    <a:lstStyle/>
                    <a:p>
                      <a:pPr algn="ctr"/>
                      <a:r>
                        <a:rPr lang="en-US" altLang="zh-CN" sz="2000" dirty="0">
                          <a:solidFill>
                            <a:schemeClr val="tx1"/>
                          </a:solidFill>
                          <a:latin typeface="+mj-lt"/>
                          <a:cs typeface="Adobe Devanagari" panose="02040503050201020203" pitchFamily="18" charset="0"/>
                        </a:rPr>
                        <a:t>×</a:t>
                      </a:r>
                      <a:endParaRPr lang="zh-CN" altLang="en-US" sz="2000" dirty="0">
                        <a:solidFill>
                          <a:schemeClr val="tx1"/>
                        </a:solidFill>
                        <a:latin typeface="+mj-lt"/>
                        <a:cs typeface="Adobe Devanagari" panose="02040503050201020203" pitchFamily="18" charset="0"/>
                      </a:endParaRPr>
                    </a:p>
                  </a:txBody>
                  <a:tcPr anchor="ctr"/>
                </a:tc>
                <a:tc>
                  <a:txBody>
                    <a:bodyPr/>
                    <a:lstStyle/>
                    <a:p>
                      <a:pPr algn="ctr"/>
                      <a:r>
                        <a:rPr lang="en-US" altLang="zh-CN" sz="2000" dirty="0">
                          <a:solidFill>
                            <a:schemeClr val="tx1"/>
                          </a:solidFill>
                          <a:latin typeface="+mj-lt"/>
                          <a:cs typeface="Adobe Devanagari" panose="02040503050201020203" pitchFamily="18" charset="0"/>
                        </a:rPr>
                        <a:t>×</a:t>
                      </a:r>
                      <a:endParaRPr lang="zh-CN" altLang="en-US" sz="2000" dirty="0">
                        <a:solidFill>
                          <a:schemeClr val="tx1"/>
                        </a:solidFill>
                        <a:latin typeface="+mj-lt"/>
                        <a:cs typeface="Adobe Devanagari" panose="02040503050201020203" pitchFamily="18" charset="0"/>
                      </a:endParaRPr>
                    </a:p>
                  </a:txBody>
                  <a:tcPr anchor="ctr"/>
                </a:tc>
                <a:extLst>
                  <a:ext uri="{0D108BD9-81ED-4DB2-BD59-A6C34878D82A}">
                    <a16:rowId xmlns:a16="http://schemas.microsoft.com/office/drawing/2014/main" val="10001"/>
                  </a:ext>
                </a:extLst>
              </a:tr>
              <a:tr h="457200">
                <a:tc>
                  <a:txBody>
                    <a:bodyPr/>
                    <a:lstStyle/>
                    <a:p>
                      <a:r>
                        <a:rPr lang="en-US" altLang="zh-CN" sz="2000" dirty="0">
                          <a:latin typeface="+mj-lt"/>
                          <a:cs typeface="Adobe Devanagari" panose="02040503050201020203" pitchFamily="18" charset="0"/>
                        </a:rPr>
                        <a:t>DockerizeMe</a:t>
                      </a:r>
                      <a:endParaRPr lang="zh-CN" altLang="en-US" sz="2000" dirty="0">
                        <a:latin typeface="+mj-lt"/>
                        <a:cs typeface="Adobe Devanagari" panose="02040503050201020203" pitchFamily="18" charset="0"/>
                      </a:endParaRPr>
                    </a:p>
                  </a:txBody>
                  <a:tcPr anchor="ctr"/>
                </a:tc>
                <a:tc>
                  <a:txBody>
                    <a:bodyPr/>
                    <a:lstStyle/>
                    <a:p>
                      <a:pPr algn="ctr"/>
                      <a:r>
                        <a:rPr lang="zh-CN" altLang="en-US" sz="2000" dirty="0">
                          <a:solidFill>
                            <a:schemeClr val="tx1"/>
                          </a:solidFill>
                          <a:latin typeface="+mj-lt"/>
                          <a:cs typeface="Adobe Devanagari" panose="02040503050201020203" pitchFamily="18" charset="0"/>
                        </a:rPr>
                        <a:t>√</a:t>
                      </a:r>
                    </a:p>
                  </a:txBody>
                  <a:tcPr anchor="ctr"/>
                </a:tc>
                <a:tc>
                  <a:txBody>
                    <a:bodyPr/>
                    <a:lstStyle/>
                    <a:p>
                      <a:pPr algn="ctr"/>
                      <a:r>
                        <a:rPr lang="en-US" altLang="zh-CN" sz="2000" dirty="0">
                          <a:solidFill>
                            <a:schemeClr val="tx1"/>
                          </a:solidFill>
                          <a:latin typeface="+mj-lt"/>
                          <a:cs typeface="Adobe Devanagari" panose="02040503050201020203" pitchFamily="18" charset="0"/>
                        </a:rPr>
                        <a:t>×</a:t>
                      </a:r>
                    </a:p>
                  </a:txBody>
                  <a:tcPr anchor="ctr"/>
                </a:tc>
                <a:tc>
                  <a:txBody>
                    <a:bodyPr/>
                    <a:lstStyle/>
                    <a:p>
                      <a:pPr algn="ctr"/>
                      <a:r>
                        <a:rPr lang="zh-CN" altLang="en-US" sz="2000" dirty="0">
                          <a:solidFill>
                            <a:schemeClr val="tx1"/>
                          </a:solidFill>
                          <a:latin typeface="+mj-lt"/>
                          <a:cs typeface="Adobe Devanagari" panose="02040503050201020203" pitchFamily="18" charset="0"/>
                        </a:rPr>
                        <a:t>√</a:t>
                      </a:r>
                      <a:r>
                        <a:rPr lang="en-US" altLang="zh-CN" sz="2000" baseline="30000" dirty="0">
                          <a:solidFill>
                            <a:schemeClr val="tx1"/>
                          </a:solidFill>
                          <a:latin typeface="+mj-lt"/>
                          <a:cs typeface="Adobe Devanagari" panose="02040503050201020203" pitchFamily="18" charset="0"/>
                        </a:rPr>
                        <a:t>-</a:t>
                      </a:r>
                      <a:endParaRPr lang="zh-CN" altLang="en-US" sz="2000" baseline="30000" dirty="0">
                        <a:solidFill>
                          <a:schemeClr val="tx1"/>
                        </a:solidFill>
                        <a:latin typeface="+mj-lt"/>
                        <a:cs typeface="Adobe Devanagari" panose="02040503050201020203" pitchFamily="18" charset="0"/>
                      </a:endParaRPr>
                    </a:p>
                  </a:txBody>
                  <a:tcPr anchor="ctr"/>
                </a:tc>
                <a:tc>
                  <a:txBody>
                    <a:bodyPr/>
                    <a:lstStyle/>
                    <a:p>
                      <a:pPr algn="ctr"/>
                      <a:r>
                        <a:rPr lang="en-US" altLang="zh-CN" sz="2000" dirty="0">
                          <a:solidFill>
                            <a:schemeClr val="tx1"/>
                          </a:solidFill>
                          <a:latin typeface="+mj-lt"/>
                          <a:cs typeface="Adobe Devanagari" panose="02040503050201020203" pitchFamily="18" charset="0"/>
                        </a:rPr>
                        <a:t>×</a:t>
                      </a:r>
                      <a:endParaRPr lang="zh-CN" altLang="en-US" sz="2000" dirty="0">
                        <a:solidFill>
                          <a:schemeClr val="tx1"/>
                        </a:solidFill>
                        <a:latin typeface="+mj-lt"/>
                        <a:cs typeface="Adobe Devanagari" panose="02040503050201020203" pitchFamily="18" charset="0"/>
                      </a:endParaRPr>
                    </a:p>
                  </a:txBody>
                  <a:tcPr anchor="ctr"/>
                </a:tc>
                <a:extLst>
                  <a:ext uri="{0D108BD9-81ED-4DB2-BD59-A6C34878D82A}">
                    <a16:rowId xmlns:a16="http://schemas.microsoft.com/office/drawing/2014/main" val="10003"/>
                  </a:ext>
                </a:extLst>
              </a:tr>
              <a:tr h="457200">
                <a:tc>
                  <a:txBody>
                    <a:bodyPr/>
                    <a:lstStyle/>
                    <a:p>
                      <a:r>
                        <a:rPr lang="en-US" altLang="zh-CN" sz="2000" dirty="0" err="1">
                          <a:latin typeface="+mj-lt"/>
                          <a:cs typeface="Adobe Devanagari" panose="02040503050201020203" pitchFamily="18" charset="0"/>
                        </a:rPr>
                        <a:t>SnifferDog</a:t>
                      </a:r>
                      <a:endParaRPr lang="zh-CN" altLang="en-US" sz="2000" dirty="0">
                        <a:latin typeface="+mj-lt"/>
                        <a:cs typeface="Adobe Devanagari" panose="02040503050201020203" pitchFamily="18" charset="0"/>
                      </a:endParaRPr>
                    </a:p>
                  </a:txBody>
                  <a:tcPr anchor="ctr"/>
                </a:tc>
                <a:tc>
                  <a:txBody>
                    <a:bodyPr/>
                    <a:lstStyle/>
                    <a:p>
                      <a:pPr algn="ctr"/>
                      <a:r>
                        <a:rPr lang="zh-CN" altLang="en-US" sz="2000" dirty="0">
                          <a:solidFill>
                            <a:schemeClr val="tx1"/>
                          </a:solidFill>
                          <a:latin typeface="+mj-lt"/>
                          <a:cs typeface="Adobe Devanagari" panose="02040503050201020203" pitchFamily="18" charset="0"/>
                        </a:rPr>
                        <a:t>√</a:t>
                      </a:r>
                    </a:p>
                  </a:txBody>
                  <a:tcPr anchor="ctr"/>
                </a:tc>
                <a:tc>
                  <a:txBody>
                    <a:bodyPr/>
                    <a:lstStyle/>
                    <a:p>
                      <a:pPr algn="ctr"/>
                      <a:r>
                        <a:rPr lang="en-US" altLang="zh-CN" sz="2000" dirty="0">
                          <a:solidFill>
                            <a:schemeClr val="tx1"/>
                          </a:solidFill>
                          <a:latin typeface="+mj-lt"/>
                          <a:cs typeface="Adobe Devanagari" panose="02040503050201020203" pitchFamily="18" charset="0"/>
                        </a:rPr>
                        <a:t>×</a:t>
                      </a:r>
                    </a:p>
                  </a:txBody>
                  <a:tcPr anchor="ctr"/>
                </a:tc>
                <a:tc>
                  <a:txBody>
                    <a:bodyPr/>
                    <a:lstStyle/>
                    <a:p>
                      <a:pPr algn="ctr"/>
                      <a:r>
                        <a:rPr lang="en-US" altLang="zh-CN" sz="2000" dirty="0">
                          <a:solidFill>
                            <a:schemeClr val="tx1"/>
                          </a:solidFill>
                          <a:latin typeface="+mj-lt"/>
                          <a:cs typeface="Adobe Devanagari" panose="02040503050201020203" pitchFamily="18" charset="0"/>
                        </a:rPr>
                        <a:t>×</a:t>
                      </a:r>
                      <a:endParaRPr lang="zh-CN" altLang="en-US" sz="2000" dirty="0">
                        <a:solidFill>
                          <a:schemeClr val="tx1"/>
                        </a:solidFill>
                        <a:latin typeface="+mj-lt"/>
                        <a:cs typeface="Adobe Devanagari" panose="02040503050201020203" pitchFamily="18" charset="0"/>
                      </a:endParaRPr>
                    </a:p>
                  </a:txBody>
                  <a:tcPr anchor="ctr"/>
                </a:tc>
                <a:tc>
                  <a:txBody>
                    <a:bodyPr/>
                    <a:lstStyle/>
                    <a:p>
                      <a:pPr algn="ctr"/>
                      <a:r>
                        <a:rPr lang="en-US" altLang="zh-CN" sz="2000" dirty="0">
                          <a:solidFill>
                            <a:schemeClr val="tx1"/>
                          </a:solidFill>
                          <a:latin typeface="+mj-lt"/>
                          <a:cs typeface="Adobe Devanagari" panose="02040503050201020203" pitchFamily="18" charset="0"/>
                        </a:rPr>
                        <a:t>×</a:t>
                      </a:r>
                      <a:endParaRPr lang="zh-CN" altLang="en-US" sz="2000" dirty="0">
                        <a:solidFill>
                          <a:schemeClr val="tx1"/>
                        </a:solidFill>
                        <a:latin typeface="+mj-lt"/>
                        <a:cs typeface="Adobe Devanagari" panose="02040503050201020203" pitchFamily="18" charset="0"/>
                      </a:endParaRPr>
                    </a:p>
                  </a:txBody>
                  <a:tcPr anchor="ctr"/>
                </a:tc>
                <a:extLst>
                  <a:ext uri="{0D108BD9-81ED-4DB2-BD59-A6C34878D82A}">
                    <a16:rowId xmlns:a16="http://schemas.microsoft.com/office/drawing/2014/main" val="1342457319"/>
                  </a:ext>
                </a:extLst>
              </a:tr>
            </a:tbl>
          </a:graphicData>
        </a:graphic>
      </p:graphicFrame>
      <p:sp>
        <p:nvSpPr>
          <p:cNvPr id="9" name="矩形 8">
            <a:extLst>
              <a:ext uri="{FF2B5EF4-FFF2-40B4-BE49-F238E27FC236}">
                <a16:creationId xmlns:a16="http://schemas.microsoft.com/office/drawing/2014/main" id="{AB3CE549-A6DB-4F3C-9728-7A100ACE1D7E}"/>
              </a:ext>
            </a:extLst>
          </p:cNvPr>
          <p:cNvSpPr/>
          <p:nvPr/>
        </p:nvSpPr>
        <p:spPr>
          <a:xfrm>
            <a:off x="3367391" y="2486025"/>
            <a:ext cx="1451834" cy="237636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2000" b="1" kern="1200">
                <a:solidFill>
                  <a:schemeClr val="lt1"/>
                </a:solidFill>
                <a:latin typeface="+mn-lt"/>
                <a:ea typeface="+mn-ea"/>
                <a:cs typeface="+mn-cs"/>
              </a:defRPr>
            </a:lvl1pPr>
            <a:lvl2pPr marL="457200" algn="l" rtl="0" fontAlgn="base">
              <a:spcBef>
                <a:spcPct val="0"/>
              </a:spcBef>
              <a:spcAft>
                <a:spcPct val="0"/>
              </a:spcAft>
              <a:defRPr sz="2000" b="1" kern="1200">
                <a:solidFill>
                  <a:schemeClr val="lt1"/>
                </a:solidFill>
                <a:latin typeface="+mn-lt"/>
                <a:ea typeface="+mn-ea"/>
                <a:cs typeface="+mn-cs"/>
              </a:defRPr>
            </a:lvl2pPr>
            <a:lvl3pPr marL="914400" algn="l" rtl="0" fontAlgn="base">
              <a:spcBef>
                <a:spcPct val="0"/>
              </a:spcBef>
              <a:spcAft>
                <a:spcPct val="0"/>
              </a:spcAft>
              <a:defRPr sz="2000" b="1" kern="1200">
                <a:solidFill>
                  <a:schemeClr val="lt1"/>
                </a:solidFill>
                <a:latin typeface="+mn-lt"/>
                <a:ea typeface="+mn-ea"/>
                <a:cs typeface="+mn-cs"/>
              </a:defRPr>
            </a:lvl3pPr>
            <a:lvl4pPr marL="1371600" algn="l" rtl="0" fontAlgn="base">
              <a:spcBef>
                <a:spcPct val="0"/>
              </a:spcBef>
              <a:spcAft>
                <a:spcPct val="0"/>
              </a:spcAft>
              <a:defRPr sz="2000" b="1" kern="1200">
                <a:solidFill>
                  <a:schemeClr val="lt1"/>
                </a:solidFill>
                <a:latin typeface="+mn-lt"/>
                <a:ea typeface="+mn-ea"/>
                <a:cs typeface="+mn-cs"/>
              </a:defRPr>
            </a:lvl4pPr>
            <a:lvl5pPr marL="1828800" algn="l" rtl="0" fontAlgn="base">
              <a:spcBef>
                <a:spcPct val="0"/>
              </a:spcBef>
              <a:spcAft>
                <a:spcPct val="0"/>
              </a:spcAft>
              <a:defRPr sz="2000" b="1" kern="1200">
                <a:solidFill>
                  <a:schemeClr val="lt1"/>
                </a:solidFill>
                <a:latin typeface="+mn-lt"/>
                <a:ea typeface="+mn-ea"/>
                <a:cs typeface="+mn-cs"/>
              </a:defRPr>
            </a:lvl5pPr>
            <a:lvl6pPr marL="2286000" algn="l" defTabSz="914400" rtl="0" eaLnBrk="1" latinLnBrk="0" hangingPunct="1">
              <a:defRPr sz="2000" b="1" kern="1200">
                <a:solidFill>
                  <a:schemeClr val="lt1"/>
                </a:solidFill>
                <a:latin typeface="+mn-lt"/>
                <a:ea typeface="+mn-ea"/>
                <a:cs typeface="+mn-cs"/>
              </a:defRPr>
            </a:lvl6pPr>
            <a:lvl7pPr marL="2743200" algn="l" defTabSz="914400" rtl="0" eaLnBrk="1" latinLnBrk="0" hangingPunct="1">
              <a:defRPr sz="2000" b="1" kern="1200">
                <a:solidFill>
                  <a:schemeClr val="lt1"/>
                </a:solidFill>
                <a:latin typeface="+mn-lt"/>
                <a:ea typeface="+mn-ea"/>
                <a:cs typeface="+mn-cs"/>
              </a:defRPr>
            </a:lvl7pPr>
            <a:lvl8pPr marL="3200400" algn="l" defTabSz="914400" rtl="0" eaLnBrk="1" latinLnBrk="0" hangingPunct="1">
              <a:defRPr sz="2000" b="1" kern="1200">
                <a:solidFill>
                  <a:schemeClr val="lt1"/>
                </a:solidFill>
                <a:latin typeface="+mn-lt"/>
                <a:ea typeface="+mn-ea"/>
                <a:cs typeface="+mn-cs"/>
              </a:defRPr>
            </a:lvl8pPr>
            <a:lvl9pPr marL="3657600" algn="l" defTabSz="914400" rtl="0" eaLnBrk="1" latinLnBrk="0" hangingPunct="1">
              <a:defRPr sz="2000" b="1" kern="1200">
                <a:solidFill>
                  <a:schemeClr val="lt1"/>
                </a:solidFill>
                <a:latin typeface="+mn-lt"/>
                <a:ea typeface="+mn-ea"/>
                <a:cs typeface="+mn-cs"/>
              </a:defRPr>
            </a:lvl9pPr>
          </a:lstStyle>
          <a:p>
            <a:pPr algn="ctr"/>
            <a:endParaRPr lang="zh-CN" altLang="en-US" dirty="0"/>
          </a:p>
        </p:txBody>
      </p:sp>
      <p:sp>
        <p:nvSpPr>
          <p:cNvPr id="15" name="矩形 14">
            <a:extLst>
              <a:ext uri="{FF2B5EF4-FFF2-40B4-BE49-F238E27FC236}">
                <a16:creationId xmlns:a16="http://schemas.microsoft.com/office/drawing/2014/main" id="{E1F8BD4A-90C1-45A5-B790-FDFE9E31E13D}"/>
              </a:ext>
            </a:extLst>
          </p:cNvPr>
          <p:cNvSpPr/>
          <p:nvPr/>
        </p:nvSpPr>
        <p:spPr>
          <a:xfrm>
            <a:off x="4997993" y="2482636"/>
            <a:ext cx="1543050" cy="237636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2000" b="1" kern="1200">
                <a:solidFill>
                  <a:schemeClr val="lt1"/>
                </a:solidFill>
                <a:latin typeface="+mn-lt"/>
                <a:ea typeface="+mn-ea"/>
                <a:cs typeface="+mn-cs"/>
              </a:defRPr>
            </a:lvl1pPr>
            <a:lvl2pPr marL="457200" algn="l" rtl="0" fontAlgn="base">
              <a:spcBef>
                <a:spcPct val="0"/>
              </a:spcBef>
              <a:spcAft>
                <a:spcPct val="0"/>
              </a:spcAft>
              <a:defRPr sz="2000" b="1" kern="1200">
                <a:solidFill>
                  <a:schemeClr val="lt1"/>
                </a:solidFill>
                <a:latin typeface="+mn-lt"/>
                <a:ea typeface="+mn-ea"/>
                <a:cs typeface="+mn-cs"/>
              </a:defRPr>
            </a:lvl2pPr>
            <a:lvl3pPr marL="914400" algn="l" rtl="0" fontAlgn="base">
              <a:spcBef>
                <a:spcPct val="0"/>
              </a:spcBef>
              <a:spcAft>
                <a:spcPct val="0"/>
              </a:spcAft>
              <a:defRPr sz="2000" b="1" kern="1200">
                <a:solidFill>
                  <a:schemeClr val="lt1"/>
                </a:solidFill>
                <a:latin typeface="+mn-lt"/>
                <a:ea typeface="+mn-ea"/>
                <a:cs typeface="+mn-cs"/>
              </a:defRPr>
            </a:lvl3pPr>
            <a:lvl4pPr marL="1371600" algn="l" rtl="0" fontAlgn="base">
              <a:spcBef>
                <a:spcPct val="0"/>
              </a:spcBef>
              <a:spcAft>
                <a:spcPct val="0"/>
              </a:spcAft>
              <a:defRPr sz="2000" b="1" kern="1200">
                <a:solidFill>
                  <a:schemeClr val="lt1"/>
                </a:solidFill>
                <a:latin typeface="+mn-lt"/>
                <a:ea typeface="+mn-ea"/>
                <a:cs typeface="+mn-cs"/>
              </a:defRPr>
            </a:lvl4pPr>
            <a:lvl5pPr marL="1828800" algn="l" rtl="0" fontAlgn="base">
              <a:spcBef>
                <a:spcPct val="0"/>
              </a:spcBef>
              <a:spcAft>
                <a:spcPct val="0"/>
              </a:spcAft>
              <a:defRPr sz="2000" b="1" kern="1200">
                <a:solidFill>
                  <a:schemeClr val="lt1"/>
                </a:solidFill>
                <a:latin typeface="+mn-lt"/>
                <a:ea typeface="+mn-ea"/>
                <a:cs typeface="+mn-cs"/>
              </a:defRPr>
            </a:lvl5pPr>
            <a:lvl6pPr marL="2286000" algn="l" defTabSz="914400" rtl="0" eaLnBrk="1" latinLnBrk="0" hangingPunct="1">
              <a:defRPr sz="2000" b="1" kern="1200">
                <a:solidFill>
                  <a:schemeClr val="lt1"/>
                </a:solidFill>
                <a:latin typeface="+mn-lt"/>
                <a:ea typeface="+mn-ea"/>
                <a:cs typeface="+mn-cs"/>
              </a:defRPr>
            </a:lvl6pPr>
            <a:lvl7pPr marL="2743200" algn="l" defTabSz="914400" rtl="0" eaLnBrk="1" latinLnBrk="0" hangingPunct="1">
              <a:defRPr sz="2000" b="1" kern="1200">
                <a:solidFill>
                  <a:schemeClr val="lt1"/>
                </a:solidFill>
                <a:latin typeface="+mn-lt"/>
                <a:ea typeface="+mn-ea"/>
                <a:cs typeface="+mn-cs"/>
              </a:defRPr>
            </a:lvl7pPr>
            <a:lvl8pPr marL="3200400" algn="l" defTabSz="914400" rtl="0" eaLnBrk="1" latinLnBrk="0" hangingPunct="1">
              <a:defRPr sz="2000" b="1" kern="1200">
                <a:solidFill>
                  <a:schemeClr val="lt1"/>
                </a:solidFill>
                <a:latin typeface="+mn-lt"/>
                <a:ea typeface="+mn-ea"/>
                <a:cs typeface="+mn-cs"/>
              </a:defRPr>
            </a:lvl8pPr>
            <a:lvl9pPr marL="3657600" algn="l" defTabSz="914400" rtl="0" eaLnBrk="1" latinLnBrk="0" hangingPunct="1">
              <a:defRPr sz="2000" b="1" kern="1200">
                <a:solidFill>
                  <a:schemeClr val="lt1"/>
                </a:solidFill>
                <a:latin typeface="+mn-lt"/>
                <a:ea typeface="+mn-ea"/>
                <a:cs typeface="+mn-cs"/>
              </a:defRPr>
            </a:lvl9pPr>
          </a:lstStyle>
          <a:p>
            <a:pPr algn="ctr"/>
            <a:endParaRPr lang="zh-CN" altLang="en-US" dirty="0"/>
          </a:p>
        </p:txBody>
      </p:sp>
      <p:sp>
        <p:nvSpPr>
          <p:cNvPr id="17" name="矩形 16">
            <a:extLst>
              <a:ext uri="{FF2B5EF4-FFF2-40B4-BE49-F238E27FC236}">
                <a16:creationId xmlns:a16="http://schemas.microsoft.com/office/drawing/2014/main" id="{387F3C4B-D2A8-4EA5-97D5-6FD7C1D359DF}"/>
              </a:ext>
            </a:extLst>
          </p:cNvPr>
          <p:cNvSpPr/>
          <p:nvPr/>
        </p:nvSpPr>
        <p:spPr>
          <a:xfrm>
            <a:off x="6700350" y="2482636"/>
            <a:ext cx="1543050" cy="237636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2000" b="1" kern="1200">
                <a:solidFill>
                  <a:schemeClr val="lt1"/>
                </a:solidFill>
                <a:latin typeface="+mn-lt"/>
                <a:ea typeface="+mn-ea"/>
                <a:cs typeface="+mn-cs"/>
              </a:defRPr>
            </a:lvl1pPr>
            <a:lvl2pPr marL="457200" algn="l" rtl="0" fontAlgn="base">
              <a:spcBef>
                <a:spcPct val="0"/>
              </a:spcBef>
              <a:spcAft>
                <a:spcPct val="0"/>
              </a:spcAft>
              <a:defRPr sz="2000" b="1" kern="1200">
                <a:solidFill>
                  <a:schemeClr val="lt1"/>
                </a:solidFill>
                <a:latin typeface="+mn-lt"/>
                <a:ea typeface="+mn-ea"/>
                <a:cs typeface="+mn-cs"/>
              </a:defRPr>
            </a:lvl2pPr>
            <a:lvl3pPr marL="914400" algn="l" rtl="0" fontAlgn="base">
              <a:spcBef>
                <a:spcPct val="0"/>
              </a:spcBef>
              <a:spcAft>
                <a:spcPct val="0"/>
              </a:spcAft>
              <a:defRPr sz="2000" b="1" kern="1200">
                <a:solidFill>
                  <a:schemeClr val="lt1"/>
                </a:solidFill>
                <a:latin typeface="+mn-lt"/>
                <a:ea typeface="+mn-ea"/>
                <a:cs typeface="+mn-cs"/>
              </a:defRPr>
            </a:lvl3pPr>
            <a:lvl4pPr marL="1371600" algn="l" rtl="0" fontAlgn="base">
              <a:spcBef>
                <a:spcPct val="0"/>
              </a:spcBef>
              <a:spcAft>
                <a:spcPct val="0"/>
              </a:spcAft>
              <a:defRPr sz="2000" b="1" kern="1200">
                <a:solidFill>
                  <a:schemeClr val="lt1"/>
                </a:solidFill>
                <a:latin typeface="+mn-lt"/>
                <a:ea typeface="+mn-ea"/>
                <a:cs typeface="+mn-cs"/>
              </a:defRPr>
            </a:lvl4pPr>
            <a:lvl5pPr marL="1828800" algn="l" rtl="0" fontAlgn="base">
              <a:spcBef>
                <a:spcPct val="0"/>
              </a:spcBef>
              <a:spcAft>
                <a:spcPct val="0"/>
              </a:spcAft>
              <a:defRPr sz="2000" b="1" kern="1200">
                <a:solidFill>
                  <a:schemeClr val="lt1"/>
                </a:solidFill>
                <a:latin typeface="+mn-lt"/>
                <a:ea typeface="+mn-ea"/>
                <a:cs typeface="+mn-cs"/>
              </a:defRPr>
            </a:lvl5pPr>
            <a:lvl6pPr marL="2286000" algn="l" defTabSz="914400" rtl="0" eaLnBrk="1" latinLnBrk="0" hangingPunct="1">
              <a:defRPr sz="2000" b="1" kern="1200">
                <a:solidFill>
                  <a:schemeClr val="lt1"/>
                </a:solidFill>
                <a:latin typeface="+mn-lt"/>
                <a:ea typeface="+mn-ea"/>
                <a:cs typeface="+mn-cs"/>
              </a:defRPr>
            </a:lvl6pPr>
            <a:lvl7pPr marL="2743200" algn="l" defTabSz="914400" rtl="0" eaLnBrk="1" latinLnBrk="0" hangingPunct="1">
              <a:defRPr sz="2000" b="1" kern="1200">
                <a:solidFill>
                  <a:schemeClr val="lt1"/>
                </a:solidFill>
                <a:latin typeface="+mn-lt"/>
                <a:ea typeface="+mn-ea"/>
                <a:cs typeface="+mn-cs"/>
              </a:defRPr>
            </a:lvl7pPr>
            <a:lvl8pPr marL="3200400" algn="l" defTabSz="914400" rtl="0" eaLnBrk="1" latinLnBrk="0" hangingPunct="1">
              <a:defRPr sz="2000" b="1" kern="1200">
                <a:solidFill>
                  <a:schemeClr val="lt1"/>
                </a:solidFill>
                <a:latin typeface="+mn-lt"/>
                <a:ea typeface="+mn-ea"/>
                <a:cs typeface="+mn-cs"/>
              </a:defRPr>
            </a:lvl8pPr>
            <a:lvl9pPr marL="3657600" algn="l" defTabSz="914400" rtl="0" eaLnBrk="1" latinLnBrk="0" hangingPunct="1">
              <a:defRPr sz="2000" b="1" kern="1200">
                <a:solidFill>
                  <a:schemeClr val="lt1"/>
                </a:solidFill>
                <a:latin typeface="+mn-lt"/>
                <a:ea typeface="+mn-ea"/>
                <a:cs typeface="+mn-cs"/>
              </a:defRPr>
            </a:lvl9pPr>
          </a:lstStyle>
          <a:p>
            <a:pPr algn="ctr"/>
            <a:endParaRPr lang="zh-CN" altLang="en-US" dirty="0"/>
          </a:p>
        </p:txBody>
      </p:sp>
      <p:sp>
        <p:nvSpPr>
          <p:cNvPr id="18" name="矩形 17">
            <a:extLst>
              <a:ext uri="{FF2B5EF4-FFF2-40B4-BE49-F238E27FC236}">
                <a16:creationId xmlns:a16="http://schemas.microsoft.com/office/drawing/2014/main" id="{63BD9296-CAC6-4C9B-838A-B7A5407404BE}"/>
              </a:ext>
            </a:extLst>
          </p:cNvPr>
          <p:cNvSpPr/>
          <p:nvPr/>
        </p:nvSpPr>
        <p:spPr>
          <a:xfrm>
            <a:off x="8622052" y="2473111"/>
            <a:ext cx="2448024" cy="237636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2000" b="1" kern="1200">
                <a:solidFill>
                  <a:schemeClr val="lt1"/>
                </a:solidFill>
                <a:latin typeface="+mn-lt"/>
                <a:ea typeface="+mn-ea"/>
                <a:cs typeface="+mn-cs"/>
              </a:defRPr>
            </a:lvl1pPr>
            <a:lvl2pPr marL="457200" algn="l" rtl="0" fontAlgn="base">
              <a:spcBef>
                <a:spcPct val="0"/>
              </a:spcBef>
              <a:spcAft>
                <a:spcPct val="0"/>
              </a:spcAft>
              <a:defRPr sz="2000" b="1" kern="1200">
                <a:solidFill>
                  <a:schemeClr val="lt1"/>
                </a:solidFill>
                <a:latin typeface="+mn-lt"/>
                <a:ea typeface="+mn-ea"/>
                <a:cs typeface="+mn-cs"/>
              </a:defRPr>
            </a:lvl2pPr>
            <a:lvl3pPr marL="914400" algn="l" rtl="0" fontAlgn="base">
              <a:spcBef>
                <a:spcPct val="0"/>
              </a:spcBef>
              <a:spcAft>
                <a:spcPct val="0"/>
              </a:spcAft>
              <a:defRPr sz="2000" b="1" kern="1200">
                <a:solidFill>
                  <a:schemeClr val="lt1"/>
                </a:solidFill>
                <a:latin typeface="+mn-lt"/>
                <a:ea typeface="+mn-ea"/>
                <a:cs typeface="+mn-cs"/>
              </a:defRPr>
            </a:lvl3pPr>
            <a:lvl4pPr marL="1371600" algn="l" rtl="0" fontAlgn="base">
              <a:spcBef>
                <a:spcPct val="0"/>
              </a:spcBef>
              <a:spcAft>
                <a:spcPct val="0"/>
              </a:spcAft>
              <a:defRPr sz="2000" b="1" kern="1200">
                <a:solidFill>
                  <a:schemeClr val="lt1"/>
                </a:solidFill>
                <a:latin typeface="+mn-lt"/>
                <a:ea typeface="+mn-ea"/>
                <a:cs typeface="+mn-cs"/>
              </a:defRPr>
            </a:lvl4pPr>
            <a:lvl5pPr marL="1828800" algn="l" rtl="0" fontAlgn="base">
              <a:spcBef>
                <a:spcPct val="0"/>
              </a:spcBef>
              <a:spcAft>
                <a:spcPct val="0"/>
              </a:spcAft>
              <a:defRPr sz="2000" b="1" kern="1200">
                <a:solidFill>
                  <a:schemeClr val="lt1"/>
                </a:solidFill>
                <a:latin typeface="+mn-lt"/>
                <a:ea typeface="+mn-ea"/>
                <a:cs typeface="+mn-cs"/>
              </a:defRPr>
            </a:lvl5pPr>
            <a:lvl6pPr marL="2286000" algn="l" defTabSz="914400" rtl="0" eaLnBrk="1" latinLnBrk="0" hangingPunct="1">
              <a:defRPr sz="2000" b="1" kern="1200">
                <a:solidFill>
                  <a:schemeClr val="lt1"/>
                </a:solidFill>
                <a:latin typeface="+mn-lt"/>
                <a:ea typeface="+mn-ea"/>
                <a:cs typeface="+mn-cs"/>
              </a:defRPr>
            </a:lvl6pPr>
            <a:lvl7pPr marL="2743200" algn="l" defTabSz="914400" rtl="0" eaLnBrk="1" latinLnBrk="0" hangingPunct="1">
              <a:defRPr sz="2000" b="1" kern="1200">
                <a:solidFill>
                  <a:schemeClr val="lt1"/>
                </a:solidFill>
                <a:latin typeface="+mn-lt"/>
                <a:ea typeface="+mn-ea"/>
                <a:cs typeface="+mn-cs"/>
              </a:defRPr>
            </a:lvl7pPr>
            <a:lvl8pPr marL="3200400" algn="l" defTabSz="914400" rtl="0" eaLnBrk="1" latinLnBrk="0" hangingPunct="1">
              <a:defRPr sz="2000" b="1" kern="1200">
                <a:solidFill>
                  <a:schemeClr val="lt1"/>
                </a:solidFill>
                <a:latin typeface="+mn-lt"/>
                <a:ea typeface="+mn-ea"/>
                <a:cs typeface="+mn-cs"/>
              </a:defRPr>
            </a:lvl8pPr>
            <a:lvl9pPr marL="3657600" algn="l" defTabSz="914400" rtl="0" eaLnBrk="1" latinLnBrk="0" hangingPunct="1">
              <a:defRPr sz="2000" b="1" kern="1200">
                <a:solidFill>
                  <a:schemeClr val="lt1"/>
                </a:solidFill>
                <a:latin typeface="+mn-lt"/>
                <a:ea typeface="+mn-ea"/>
                <a:cs typeface="+mn-cs"/>
              </a:defRPr>
            </a:lvl9pPr>
          </a:lstStyle>
          <a:p>
            <a:pPr algn="ctr"/>
            <a:endParaRPr lang="zh-CN" altLang="en-US" dirty="0"/>
          </a:p>
        </p:txBody>
      </p:sp>
      <p:pic>
        <p:nvPicPr>
          <p:cNvPr id="3" name="音频 2">
            <a:hlinkClick r:id="" action="ppaction://media"/>
            <a:extLst>
              <a:ext uri="{FF2B5EF4-FFF2-40B4-BE49-F238E27FC236}">
                <a16:creationId xmlns:a16="http://schemas.microsoft.com/office/drawing/2014/main" id="{657A9953-8D44-4ED4-BD82-353E90AFB57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348995791"/>
      </p:ext>
    </p:extLst>
  </p:cSld>
  <p:clrMapOvr>
    <a:masterClrMapping/>
  </p:clrMapOvr>
  <mc:AlternateContent xmlns:mc="http://schemas.openxmlformats.org/markup-compatibility/2006" xmlns:p14="http://schemas.microsoft.com/office/powerpoint/2010/main">
    <mc:Choice Requires="p14">
      <p:transition spd="slow" p14:dur="2000" advTm="28896"/>
    </mc:Choice>
    <mc:Fallback xmlns="">
      <p:transition spd="slow" advTm="28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5"/>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7"/>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3"/>
                </p:tgtEl>
              </p:cMediaNode>
            </p:audio>
          </p:childTnLst>
        </p:cTn>
      </p:par>
    </p:tnLst>
    <p:bldLst>
      <p:bldP spid="9" grpId="0" animBg="1"/>
      <p:bldP spid="9" grpId="1" animBg="1"/>
      <p:bldP spid="15" grpId="0" animBg="1"/>
      <p:bldP spid="15" grpId="1" animBg="1"/>
      <p:bldP spid="17" grpId="0" animBg="1"/>
      <p:bldP spid="17" grpId="1"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29C6F584-4EC1-4065-B7F8-EF86F140023F}"/>
              </a:ext>
            </a:extLst>
          </p:cNvPr>
          <p:cNvSpPr>
            <a:spLocks noGrp="1"/>
          </p:cNvSpPr>
          <p:nvPr>
            <p:ph type="sldNum" sz="quarter" idx="12"/>
          </p:nvPr>
        </p:nvSpPr>
        <p:spPr/>
        <p:txBody>
          <a:bodyPr/>
          <a:lstStyle/>
          <a:p>
            <a:fld id="{75AA9096-2E4D-442F-BCF0-AA35F007B576}" type="slidenum">
              <a:rPr lang="zh-CN" altLang="en-US" smtClean="0"/>
              <a:pPr/>
              <a:t>11</a:t>
            </a:fld>
            <a:endParaRPr lang="zh-CN" altLang="en-US" dirty="0"/>
          </a:p>
        </p:txBody>
      </p:sp>
      <p:sp>
        <p:nvSpPr>
          <p:cNvPr id="2" name="标题 1">
            <a:extLst>
              <a:ext uri="{FF2B5EF4-FFF2-40B4-BE49-F238E27FC236}">
                <a16:creationId xmlns:a16="http://schemas.microsoft.com/office/drawing/2014/main" id="{2C025DE3-F56B-454E-93DC-0F289C360A44}"/>
              </a:ext>
            </a:extLst>
          </p:cNvPr>
          <p:cNvSpPr>
            <a:spLocks noGrp="1"/>
          </p:cNvSpPr>
          <p:nvPr>
            <p:ph type="title"/>
          </p:nvPr>
        </p:nvSpPr>
        <p:spPr/>
        <p:txBody>
          <a:bodyPr>
            <a:normAutofit fontScale="90000"/>
          </a:bodyPr>
          <a:lstStyle/>
          <a:p>
            <a:r>
              <a:rPr lang="en-US" altLang="zh-CN" sz="3600" dirty="0">
                <a:latin typeface="+mj-lt"/>
                <a:cs typeface="Adobe Devanagari" panose="02040503050201020203" pitchFamily="18" charset="0"/>
              </a:rPr>
              <a:t>Approach Overview</a:t>
            </a:r>
            <a:endParaRPr lang="zh-CN" altLang="en-US" sz="3600" dirty="0">
              <a:latin typeface="+mj-lt"/>
              <a:cs typeface="Adobe Devanagari" panose="02040503050201020203" pitchFamily="18" charset="0"/>
            </a:endParaRPr>
          </a:p>
        </p:txBody>
      </p:sp>
      <p:sp>
        <p:nvSpPr>
          <p:cNvPr id="15" name="内容占位符 2">
            <a:extLst>
              <a:ext uri="{FF2B5EF4-FFF2-40B4-BE49-F238E27FC236}">
                <a16:creationId xmlns:a16="http://schemas.microsoft.com/office/drawing/2014/main" id="{407EF195-F816-45D3-AFD4-36FD4A3B13A4}"/>
              </a:ext>
            </a:extLst>
          </p:cNvPr>
          <p:cNvSpPr txBox="1">
            <a:spLocks/>
          </p:cNvSpPr>
          <p:nvPr/>
        </p:nvSpPr>
        <p:spPr>
          <a:xfrm>
            <a:off x="437829" y="1001285"/>
            <a:ext cx="11754171" cy="17747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阿里巴巴普惠体 R" panose="00020600040101010101" pitchFamily="18" charset="-12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阿里巴巴普惠体 R" panose="00020600040101010101" pitchFamily="18" charset="-12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阿里巴巴普惠体 R" panose="00020600040101010101" pitchFamily="18" charset="-122"/>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R" panose="00020600040101010101" pitchFamily="18" charset="-122"/>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R" panose="00020600040101010101" pitchFamily="18" charset="-122"/>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800" dirty="0">
                <a:latin typeface="+mj-lt"/>
                <a:cs typeface="Adobe Devanagari" panose="02040503050201020203" pitchFamily="18" charset="0"/>
              </a:rPr>
              <a:t>A knowledge-based approach to infer dependencies for Python programs</a:t>
            </a:r>
            <a:endParaRPr lang="en-US" altLang="zh-CN" sz="2400" dirty="0">
              <a:latin typeface="+mj-lt"/>
              <a:ea typeface="Arial Unicode MS" panose="020B0604020202020204" pitchFamily="34" charset="-122"/>
              <a:cs typeface="Adobe Devanagari" panose="02040503050201020203" pitchFamily="18" charset="0"/>
            </a:endParaRPr>
          </a:p>
          <a:p>
            <a:pPr>
              <a:lnSpc>
                <a:spcPct val="150000"/>
              </a:lnSpc>
            </a:pPr>
            <a:r>
              <a:rPr lang="en-US" altLang="zh-CN" sz="2400" dirty="0">
                <a:latin typeface="+mj-lt"/>
                <a:ea typeface="Arial Unicode MS" panose="020B0604020202020204" pitchFamily="34" charset="-122"/>
                <a:cs typeface="Adobe Devanagari" panose="02040503050201020203" pitchFamily="18" charset="0"/>
              </a:rPr>
              <a:t>Stage 1: construct Python domain knowledge graph </a:t>
            </a:r>
            <a:r>
              <a:rPr lang="en-US" altLang="zh-CN" sz="2400" dirty="0">
                <a:latin typeface="+mj-lt"/>
                <a:ea typeface="Arial Unicode MS" panose="020B0604020202020204" pitchFamily="34" charset="-122"/>
              </a:rPr>
              <a:t>(</a:t>
            </a:r>
            <a:r>
              <a:rPr lang="en-US" altLang="zh-CN" sz="2400" dirty="0" err="1">
                <a:latin typeface="+mj-lt"/>
                <a:ea typeface="Arial Unicode MS" panose="020B0604020202020204" pitchFamily="34" charset="-122"/>
              </a:rPr>
              <a:t>PyKG</a:t>
            </a:r>
            <a:r>
              <a:rPr lang="en-US" altLang="zh-CN" sz="2400" dirty="0">
                <a:latin typeface="+mj-lt"/>
                <a:ea typeface="Arial Unicode MS" panose="020B0604020202020204" pitchFamily="34" charset="-122"/>
              </a:rPr>
              <a:t>)</a:t>
            </a:r>
          </a:p>
          <a:p>
            <a:pPr marL="228600" indent="-228600">
              <a:lnSpc>
                <a:spcPct val="150000"/>
              </a:lnSpc>
              <a:buFont typeface="Arial" panose="020B0604020202020204" pitchFamily="34" charset="0"/>
              <a:buChar char="•"/>
            </a:pPr>
            <a:r>
              <a:rPr lang="en-US" altLang="zh-CN" sz="2400" dirty="0">
                <a:latin typeface="+mj-lt"/>
                <a:ea typeface="Arial Unicode MS" panose="020B0604020202020204" pitchFamily="34" charset="-122"/>
              </a:rPr>
              <a:t>Stage 2: infer dependencies for Python programs (PyEGo)</a:t>
            </a:r>
            <a:endParaRPr lang="en-US" altLang="zh-CN" sz="2400" b="0" kern="0" dirty="0">
              <a:latin typeface="+mj-lt"/>
              <a:cs typeface="Adobe Devanagari" panose="02040503050201020203" pitchFamily="18" charset="0"/>
            </a:endParaRPr>
          </a:p>
          <a:p>
            <a:pPr lvl="1">
              <a:buFont typeface="Wingdings" panose="05000000000000000000" pitchFamily="2" charset="2"/>
              <a:buChar char="l"/>
            </a:pPr>
            <a:endParaRPr lang="en-US" altLang="zh-CN" sz="2800" b="0" kern="0" dirty="0">
              <a:latin typeface="+mj-lt"/>
              <a:cs typeface="Adobe Devanagari" panose="02040503050201020203" pitchFamily="18" charset="0"/>
            </a:endParaRPr>
          </a:p>
        </p:txBody>
      </p:sp>
      <p:grpSp>
        <p:nvGrpSpPr>
          <p:cNvPr id="5" name="组合 4">
            <a:extLst>
              <a:ext uri="{FF2B5EF4-FFF2-40B4-BE49-F238E27FC236}">
                <a16:creationId xmlns:a16="http://schemas.microsoft.com/office/drawing/2014/main" id="{BFE31229-4FFF-41CD-9F2A-172866C0816D}"/>
              </a:ext>
            </a:extLst>
          </p:cNvPr>
          <p:cNvGrpSpPr/>
          <p:nvPr/>
        </p:nvGrpSpPr>
        <p:grpSpPr>
          <a:xfrm>
            <a:off x="279695" y="3304672"/>
            <a:ext cx="2071691" cy="1269969"/>
            <a:chOff x="899672" y="3488424"/>
            <a:chExt cx="2071691" cy="1269969"/>
          </a:xfrm>
        </p:grpSpPr>
        <p:sp>
          <p:nvSpPr>
            <p:cNvPr id="7" name="TextBox 8">
              <a:extLst>
                <a:ext uri="{FF2B5EF4-FFF2-40B4-BE49-F238E27FC236}">
                  <a16:creationId xmlns:a16="http://schemas.microsoft.com/office/drawing/2014/main" id="{F9B4BDCF-83BA-44E2-AA07-C50E87FB6273}"/>
                </a:ext>
              </a:extLst>
            </p:cNvPr>
            <p:cNvSpPr txBox="1"/>
            <p:nvPr/>
          </p:nvSpPr>
          <p:spPr>
            <a:xfrm>
              <a:off x="899672" y="4112062"/>
              <a:ext cx="2071691" cy="646331"/>
            </a:xfrm>
            <a:prstGeom prst="rect">
              <a:avLst/>
            </a:prstGeom>
            <a:noFill/>
          </p:spPr>
          <p:txBody>
            <a:bodyPr wrap="square" rtlCol="0">
              <a:spAutoFit/>
            </a:bodyPr>
            <a:lstStyle/>
            <a:p>
              <a:pPr algn="ctr" fontAlgn="auto">
                <a:spcBef>
                  <a:spcPts val="0"/>
                </a:spcBef>
                <a:spcAft>
                  <a:spcPts val="0"/>
                </a:spcAft>
              </a:pPr>
              <a:r>
                <a:rPr lang="en-US" altLang="zh-CN" dirty="0">
                  <a:solidFill>
                    <a:prstClr val="black"/>
                  </a:solidFill>
                  <a:latin typeface="+mj-lt"/>
                  <a:ea typeface="等线" panose="02010600030101010101" pitchFamily="2" charset="-122"/>
                  <a:cs typeface="Adobe Devanagari" panose="02040503050201020203" pitchFamily="18" charset="0"/>
                </a:rPr>
                <a:t>Multiple Data sources</a:t>
              </a:r>
              <a:endParaRPr lang="zh-CN" altLang="en-US" dirty="0">
                <a:solidFill>
                  <a:prstClr val="black"/>
                </a:solidFill>
                <a:latin typeface="+mj-lt"/>
                <a:ea typeface="等线" panose="02010600030101010101" pitchFamily="2" charset="-122"/>
                <a:cs typeface="Adobe Devanagari" panose="02040503050201020203" pitchFamily="18" charset="0"/>
              </a:endParaRPr>
            </a:p>
          </p:txBody>
        </p:sp>
        <p:pic>
          <p:nvPicPr>
            <p:cNvPr id="6" name="图片 5">
              <a:extLst>
                <a:ext uri="{FF2B5EF4-FFF2-40B4-BE49-F238E27FC236}">
                  <a16:creationId xmlns:a16="http://schemas.microsoft.com/office/drawing/2014/main" id="{15349E29-42E8-4E9C-9B7E-28550F1624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6578" y="3488424"/>
              <a:ext cx="801446" cy="706120"/>
            </a:xfrm>
            <a:prstGeom prst="rect">
              <a:avLst/>
            </a:prstGeom>
          </p:spPr>
        </p:pic>
      </p:grpSp>
      <p:pic>
        <p:nvPicPr>
          <p:cNvPr id="8" name="图片 7">
            <a:extLst>
              <a:ext uri="{FF2B5EF4-FFF2-40B4-BE49-F238E27FC236}">
                <a16:creationId xmlns:a16="http://schemas.microsoft.com/office/drawing/2014/main" id="{349CFFA7-1F72-4CF9-8DA8-BE4961CDE7B0}"/>
              </a:ext>
            </a:extLst>
          </p:cNvPr>
          <p:cNvPicPr>
            <a:picLocks noChangeAspect="1"/>
          </p:cNvPicPr>
          <p:nvPr/>
        </p:nvPicPr>
        <p:blipFill>
          <a:blip r:embed="rId7"/>
          <a:stretch>
            <a:fillRect/>
          </a:stretch>
        </p:blipFill>
        <p:spPr>
          <a:xfrm>
            <a:off x="677661" y="3048600"/>
            <a:ext cx="637879" cy="684881"/>
          </a:xfrm>
          <a:prstGeom prst="rect">
            <a:avLst/>
          </a:prstGeom>
        </p:spPr>
      </p:pic>
      <p:sp>
        <p:nvSpPr>
          <p:cNvPr id="10" name="文本框 7">
            <a:extLst>
              <a:ext uri="{FF2B5EF4-FFF2-40B4-BE49-F238E27FC236}">
                <a16:creationId xmlns:a16="http://schemas.microsoft.com/office/drawing/2014/main" id="{5A3D712A-9495-4584-AA13-4A5E3C860170}"/>
              </a:ext>
            </a:extLst>
          </p:cNvPr>
          <p:cNvSpPr txBox="1"/>
          <p:nvPr/>
        </p:nvSpPr>
        <p:spPr>
          <a:xfrm>
            <a:off x="2405182" y="3148522"/>
            <a:ext cx="1577538" cy="1015663"/>
          </a:xfrm>
          <a:prstGeom prst="rect">
            <a:avLst/>
          </a:prstGeom>
          <a:solidFill>
            <a:schemeClr val="accent4">
              <a:lumMod val="20000"/>
              <a:lumOff val="80000"/>
            </a:schemeClr>
          </a:solidFill>
          <a:ln w="6350" cap="flat" cmpd="sng" algn="ctr">
            <a:solidFill>
              <a:srgbClr val="5B9BD5"/>
            </a:solidFill>
            <a:prstDash val="solid"/>
            <a:miter lim="800000"/>
          </a:ln>
          <a:effectLst/>
        </p:spPr>
        <p:txBody>
          <a:bodyPr wrap="square" rtlCol="0">
            <a:spAutoFit/>
          </a:bodyPr>
          <a:lstStyle/>
          <a:p>
            <a:pPr marL="0" lvl="1" algn="ctr"/>
            <a:r>
              <a:rPr lang="en-US" altLang="zh-CN" sz="2000" dirty="0">
                <a:latin typeface="+mj-lt"/>
                <a:ea typeface="Arial Unicode MS" panose="020B0604020202020204" pitchFamily="34" charset="-122"/>
                <a:cs typeface="Adobe Devanagari" panose="02040503050201020203" pitchFamily="18" charset="0"/>
              </a:rPr>
              <a:t>Knowledge Extraction &amp; Mining</a:t>
            </a:r>
          </a:p>
        </p:txBody>
      </p:sp>
      <p:grpSp>
        <p:nvGrpSpPr>
          <p:cNvPr id="3" name="组合 2">
            <a:extLst>
              <a:ext uri="{FF2B5EF4-FFF2-40B4-BE49-F238E27FC236}">
                <a16:creationId xmlns:a16="http://schemas.microsoft.com/office/drawing/2014/main" id="{4159A970-6485-447C-9F3A-2738B254FF05}"/>
              </a:ext>
            </a:extLst>
          </p:cNvPr>
          <p:cNvGrpSpPr/>
          <p:nvPr/>
        </p:nvGrpSpPr>
        <p:grpSpPr>
          <a:xfrm>
            <a:off x="4589855" y="2756405"/>
            <a:ext cx="2421884" cy="1695319"/>
            <a:chOff x="7211910" y="3984121"/>
            <a:chExt cx="2421884" cy="1695319"/>
          </a:xfrm>
        </p:grpSpPr>
        <p:pic>
          <p:nvPicPr>
            <p:cNvPr id="12" name="Picture 2" descr="Image result for knowledge graph icon">
              <a:extLst>
                <a:ext uri="{FF2B5EF4-FFF2-40B4-BE49-F238E27FC236}">
                  <a16:creationId xmlns:a16="http://schemas.microsoft.com/office/drawing/2014/main" id="{5EC405D5-985B-49FB-A7E5-9013DF0071F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11910" y="3984121"/>
              <a:ext cx="2421884" cy="169531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8">
              <a:extLst>
                <a:ext uri="{FF2B5EF4-FFF2-40B4-BE49-F238E27FC236}">
                  <a16:creationId xmlns:a16="http://schemas.microsoft.com/office/drawing/2014/main" id="{F9C8ADE1-F34C-4F54-A375-32737CC61CE6}"/>
                </a:ext>
              </a:extLst>
            </p:cNvPr>
            <p:cNvSpPr txBox="1"/>
            <p:nvPr/>
          </p:nvSpPr>
          <p:spPr>
            <a:xfrm>
              <a:off x="7211910" y="4552086"/>
              <a:ext cx="2390169" cy="646331"/>
            </a:xfrm>
            <a:prstGeom prst="rect">
              <a:avLst/>
            </a:prstGeom>
            <a:noFill/>
          </p:spPr>
          <p:txBody>
            <a:bodyPr wrap="square" rtlCol="0">
              <a:spAutoFit/>
            </a:bodyPr>
            <a:lstStyle/>
            <a:p>
              <a:pPr algn="ctr"/>
              <a:r>
                <a:rPr lang="en-US" altLang="zh-CN" b="1" dirty="0">
                  <a:solidFill>
                    <a:srgbClr val="C00000"/>
                  </a:solidFill>
                  <a:latin typeface="+mj-lt"/>
                  <a:cs typeface="Adobe Devanagari" panose="02040503050201020203" pitchFamily="18" charset="0"/>
                </a:rPr>
                <a:t>Python knowledge graph (PyKG)</a:t>
              </a:r>
              <a:endParaRPr lang="zh-CN" altLang="en-US" b="1" dirty="0">
                <a:solidFill>
                  <a:srgbClr val="C00000"/>
                </a:solidFill>
                <a:latin typeface="+mj-lt"/>
                <a:cs typeface="Adobe Devanagari" panose="02040503050201020203" pitchFamily="18" charset="0"/>
              </a:endParaRPr>
            </a:p>
          </p:txBody>
        </p:sp>
      </p:grpSp>
      <p:grpSp>
        <p:nvGrpSpPr>
          <p:cNvPr id="16" name="组合 15">
            <a:extLst>
              <a:ext uri="{FF2B5EF4-FFF2-40B4-BE49-F238E27FC236}">
                <a16:creationId xmlns:a16="http://schemas.microsoft.com/office/drawing/2014/main" id="{10A10B11-191C-401B-B650-AA77769644F6}"/>
              </a:ext>
            </a:extLst>
          </p:cNvPr>
          <p:cNvGrpSpPr/>
          <p:nvPr/>
        </p:nvGrpSpPr>
        <p:grpSpPr>
          <a:xfrm>
            <a:off x="487610" y="5119500"/>
            <a:ext cx="1656154" cy="1552192"/>
            <a:chOff x="215765" y="2799354"/>
            <a:chExt cx="1656154" cy="1552192"/>
          </a:xfrm>
        </p:grpSpPr>
        <p:pic>
          <p:nvPicPr>
            <p:cNvPr id="17" name="图片 16" descr="图标&#10;&#10;描述已自动生成">
              <a:extLst>
                <a:ext uri="{FF2B5EF4-FFF2-40B4-BE49-F238E27FC236}">
                  <a16:creationId xmlns:a16="http://schemas.microsoft.com/office/drawing/2014/main" id="{E2D9BE1C-9247-4F18-8E8B-D5A388E4C5C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9552" y="3016928"/>
              <a:ext cx="688287" cy="688287"/>
            </a:xfrm>
            <a:prstGeom prst="rect">
              <a:avLst/>
            </a:prstGeom>
          </p:spPr>
        </p:pic>
        <p:pic>
          <p:nvPicPr>
            <p:cNvPr id="18" name="图片 17">
              <a:extLst>
                <a:ext uri="{FF2B5EF4-FFF2-40B4-BE49-F238E27FC236}">
                  <a16:creationId xmlns:a16="http://schemas.microsoft.com/office/drawing/2014/main" id="{E02A2A9A-F2A8-4356-AD5E-6962FAE5F2F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3695" y="2799354"/>
              <a:ext cx="435148" cy="435148"/>
            </a:xfrm>
            <a:prstGeom prst="rect">
              <a:avLst/>
            </a:prstGeom>
          </p:spPr>
        </p:pic>
        <p:sp>
          <p:nvSpPr>
            <p:cNvPr id="19" name="TextBox 8">
              <a:extLst>
                <a:ext uri="{FF2B5EF4-FFF2-40B4-BE49-F238E27FC236}">
                  <a16:creationId xmlns:a16="http://schemas.microsoft.com/office/drawing/2014/main" id="{AD9CA904-2657-41E6-8B32-B192D32ED68C}"/>
                </a:ext>
              </a:extLst>
            </p:cNvPr>
            <p:cNvSpPr txBox="1"/>
            <p:nvPr/>
          </p:nvSpPr>
          <p:spPr>
            <a:xfrm>
              <a:off x="215765" y="3705215"/>
              <a:ext cx="1656154" cy="646331"/>
            </a:xfrm>
            <a:prstGeom prst="rect">
              <a:avLst/>
            </a:prstGeom>
            <a:noFill/>
          </p:spPr>
          <p:txBody>
            <a:bodyPr wrap="square" rtlCol="0">
              <a:spAutoFit/>
            </a:bodyPr>
            <a:lstStyle/>
            <a:p>
              <a:pPr algn="ctr"/>
              <a:r>
                <a:rPr lang="en-US" altLang="zh-CN" dirty="0">
                  <a:latin typeface="+mj-lt"/>
                  <a:cs typeface="Adobe Devanagari" panose="02040503050201020203" pitchFamily="18" charset="0"/>
                </a:rPr>
                <a:t>Target Python program</a:t>
              </a:r>
              <a:endParaRPr lang="zh-CN" altLang="en-US" dirty="0">
                <a:latin typeface="+mj-lt"/>
                <a:cs typeface="Adobe Devanagari" panose="02040503050201020203" pitchFamily="18" charset="0"/>
              </a:endParaRPr>
            </a:p>
          </p:txBody>
        </p:sp>
      </p:grpSp>
      <p:sp>
        <p:nvSpPr>
          <p:cNvPr id="21" name="文本框 7">
            <a:extLst>
              <a:ext uri="{FF2B5EF4-FFF2-40B4-BE49-F238E27FC236}">
                <a16:creationId xmlns:a16="http://schemas.microsoft.com/office/drawing/2014/main" id="{FBCD91DA-590F-410D-BEC5-CE3164FFEAC1}"/>
              </a:ext>
            </a:extLst>
          </p:cNvPr>
          <p:cNvSpPr txBox="1"/>
          <p:nvPr/>
        </p:nvSpPr>
        <p:spPr>
          <a:xfrm>
            <a:off x="2455982" y="5328762"/>
            <a:ext cx="1526738" cy="707886"/>
          </a:xfrm>
          <a:prstGeom prst="rect">
            <a:avLst/>
          </a:prstGeom>
          <a:solidFill>
            <a:schemeClr val="accent4">
              <a:lumMod val="20000"/>
              <a:lumOff val="80000"/>
            </a:schemeClr>
          </a:solidFill>
          <a:ln w="6350" cap="flat" cmpd="sng" algn="ctr">
            <a:solidFill>
              <a:srgbClr val="5B9BD5"/>
            </a:solidFill>
            <a:prstDash val="solid"/>
            <a:miter lim="800000"/>
          </a:ln>
          <a:effectLst/>
        </p:spPr>
        <p:txBody>
          <a:bodyPr wrap="square" rtlCol="0">
            <a:spAutoFit/>
          </a:bodyPr>
          <a:lstStyle/>
          <a:p>
            <a:pPr marL="0" lvl="1" algn="ctr"/>
            <a:r>
              <a:rPr lang="en-US" altLang="zh-CN" sz="2000" dirty="0">
                <a:latin typeface="+mj-lt"/>
                <a:ea typeface="Arial Unicode MS" panose="020B0604020202020204" pitchFamily="34" charset="-122"/>
                <a:cs typeface="Adobe Devanagari" panose="02040503050201020203" pitchFamily="18" charset="0"/>
              </a:rPr>
              <a:t>Program Analysis</a:t>
            </a:r>
          </a:p>
        </p:txBody>
      </p:sp>
      <p:cxnSp>
        <p:nvCxnSpPr>
          <p:cNvPr id="23" name="直接箭头连接符 22">
            <a:extLst>
              <a:ext uri="{FF2B5EF4-FFF2-40B4-BE49-F238E27FC236}">
                <a16:creationId xmlns:a16="http://schemas.microsoft.com/office/drawing/2014/main" id="{57CA8BDF-9E19-4D84-B373-A82EC4D04E31}"/>
              </a:ext>
            </a:extLst>
          </p:cNvPr>
          <p:cNvCxnSpPr>
            <a:cxnSpLocks/>
            <a:stCxn id="6" idx="3"/>
            <a:endCxn id="10" idx="1"/>
          </p:cNvCxnSpPr>
          <p:nvPr/>
        </p:nvCxnSpPr>
        <p:spPr>
          <a:xfrm flipV="1">
            <a:off x="1798047" y="3656354"/>
            <a:ext cx="607135" cy="1378"/>
          </a:xfrm>
          <a:prstGeom prst="straightConnector1">
            <a:avLst/>
          </a:prstGeom>
          <a:ln w="38100">
            <a:tailEnd type="triangle"/>
          </a:ln>
        </p:spPr>
        <p:style>
          <a:lnRef idx="1">
            <a:schemeClr val="accent4"/>
          </a:lnRef>
          <a:fillRef idx="0">
            <a:schemeClr val="accent4"/>
          </a:fillRef>
          <a:effectRef idx="0">
            <a:schemeClr val="accent4"/>
          </a:effectRef>
          <a:fontRef idx="minor">
            <a:schemeClr val="tx1"/>
          </a:fontRef>
        </p:style>
      </p:cxnSp>
      <p:cxnSp>
        <p:nvCxnSpPr>
          <p:cNvPr id="24" name="直接箭头连接符 23">
            <a:extLst>
              <a:ext uri="{FF2B5EF4-FFF2-40B4-BE49-F238E27FC236}">
                <a16:creationId xmlns:a16="http://schemas.microsoft.com/office/drawing/2014/main" id="{9637D095-C91C-421B-8167-65D34A46E5DF}"/>
              </a:ext>
            </a:extLst>
          </p:cNvPr>
          <p:cNvCxnSpPr>
            <a:cxnSpLocks/>
            <a:stCxn id="10" idx="3"/>
            <a:endCxn id="13" idx="1"/>
          </p:cNvCxnSpPr>
          <p:nvPr/>
        </p:nvCxnSpPr>
        <p:spPr>
          <a:xfrm flipV="1">
            <a:off x="3982720" y="3647536"/>
            <a:ext cx="607135" cy="8818"/>
          </a:xfrm>
          <a:prstGeom prst="straightConnector1">
            <a:avLst/>
          </a:prstGeom>
          <a:ln w="38100">
            <a:tailEnd type="triangle"/>
          </a:ln>
        </p:spPr>
        <p:style>
          <a:lnRef idx="1">
            <a:schemeClr val="accent4"/>
          </a:lnRef>
          <a:fillRef idx="0">
            <a:schemeClr val="accent4"/>
          </a:fillRef>
          <a:effectRef idx="0">
            <a:schemeClr val="accent4"/>
          </a:effectRef>
          <a:fontRef idx="minor">
            <a:schemeClr val="tx1"/>
          </a:fontRef>
        </p:style>
      </p:cxnSp>
      <p:cxnSp>
        <p:nvCxnSpPr>
          <p:cNvPr id="27" name="直接箭头连接符 26">
            <a:extLst>
              <a:ext uri="{FF2B5EF4-FFF2-40B4-BE49-F238E27FC236}">
                <a16:creationId xmlns:a16="http://schemas.microsoft.com/office/drawing/2014/main" id="{E103C38A-A296-470D-A50F-A2FD681BE2BB}"/>
              </a:ext>
            </a:extLst>
          </p:cNvPr>
          <p:cNvCxnSpPr>
            <a:cxnSpLocks/>
            <a:stCxn id="17" idx="3"/>
            <a:endCxn id="21" idx="1"/>
          </p:cNvCxnSpPr>
          <p:nvPr/>
        </p:nvCxnSpPr>
        <p:spPr>
          <a:xfrm>
            <a:off x="1659684" y="5681218"/>
            <a:ext cx="796298" cy="1487"/>
          </a:xfrm>
          <a:prstGeom prst="straightConnector1">
            <a:avLst/>
          </a:prstGeom>
          <a:ln w="38100">
            <a:tailEnd type="triangle"/>
          </a:ln>
        </p:spPr>
        <p:style>
          <a:lnRef idx="1">
            <a:schemeClr val="accent4"/>
          </a:lnRef>
          <a:fillRef idx="0">
            <a:schemeClr val="accent4"/>
          </a:fillRef>
          <a:effectRef idx="0">
            <a:schemeClr val="accent4"/>
          </a:effectRef>
          <a:fontRef idx="minor">
            <a:schemeClr val="tx1"/>
          </a:fontRef>
        </p:style>
      </p:cxnSp>
      <p:cxnSp>
        <p:nvCxnSpPr>
          <p:cNvPr id="31" name="直接箭头连接符 30">
            <a:extLst>
              <a:ext uri="{FF2B5EF4-FFF2-40B4-BE49-F238E27FC236}">
                <a16:creationId xmlns:a16="http://schemas.microsoft.com/office/drawing/2014/main" id="{39F472F1-0F00-45CD-947D-54CE2AA72CB1}"/>
              </a:ext>
            </a:extLst>
          </p:cNvPr>
          <p:cNvCxnSpPr>
            <a:cxnSpLocks/>
            <a:stCxn id="21" idx="3"/>
            <a:endCxn id="35" idx="1"/>
          </p:cNvCxnSpPr>
          <p:nvPr/>
        </p:nvCxnSpPr>
        <p:spPr>
          <a:xfrm flipV="1">
            <a:off x="3982720" y="5671332"/>
            <a:ext cx="1504483" cy="11373"/>
          </a:xfrm>
          <a:prstGeom prst="straightConnector1">
            <a:avLst/>
          </a:prstGeom>
          <a:ln w="38100">
            <a:tailEnd type="triangle"/>
          </a:ln>
        </p:spPr>
        <p:style>
          <a:lnRef idx="1">
            <a:schemeClr val="accent4"/>
          </a:lnRef>
          <a:fillRef idx="0">
            <a:schemeClr val="accent4"/>
          </a:fillRef>
          <a:effectRef idx="0">
            <a:schemeClr val="accent4"/>
          </a:effectRef>
          <a:fontRef idx="minor">
            <a:schemeClr val="tx1"/>
          </a:fontRef>
        </p:style>
      </p:cxnSp>
      <p:grpSp>
        <p:nvGrpSpPr>
          <p:cNvPr id="34" name="组合 33">
            <a:extLst>
              <a:ext uri="{FF2B5EF4-FFF2-40B4-BE49-F238E27FC236}">
                <a16:creationId xmlns:a16="http://schemas.microsoft.com/office/drawing/2014/main" id="{3FC47227-79FC-4F63-9009-5DDC08A57331}"/>
              </a:ext>
            </a:extLst>
          </p:cNvPr>
          <p:cNvGrpSpPr/>
          <p:nvPr/>
        </p:nvGrpSpPr>
        <p:grpSpPr>
          <a:xfrm>
            <a:off x="5214222" y="5362202"/>
            <a:ext cx="1142599" cy="1290297"/>
            <a:chOff x="4909261" y="1873360"/>
            <a:chExt cx="1142599" cy="1290297"/>
          </a:xfrm>
        </p:grpSpPr>
        <p:pic>
          <p:nvPicPr>
            <p:cNvPr id="35" name="图片 34">
              <a:extLst>
                <a:ext uri="{FF2B5EF4-FFF2-40B4-BE49-F238E27FC236}">
                  <a16:creationId xmlns:a16="http://schemas.microsoft.com/office/drawing/2014/main" id="{4C69AD9B-D5CF-4427-AA6D-C47ED6515A1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182242" y="1873360"/>
              <a:ext cx="618260" cy="618260"/>
            </a:xfrm>
            <a:prstGeom prst="rect">
              <a:avLst/>
            </a:prstGeom>
          </p:spPr>
        </p:pic>
        <p:sp>
          <p:nvSpPr>
            <p:cNvPr id="36" name="矩形 35">
              <a:extLst>
                <a:ext uri="{FF2B5EF4-FFF2-40B4-BE49-F238E27FC236}">
                  <a16:creationId xmlns:a16="http://schemas.microsoft.com/office/drawing/2014/main" id="{C9B5E311-CD7F-4EC4-8B09-192EA094C812}"/>
                </a:ext>
              </a:extLst>
            </p:cNvPr>
            <p:cNvSpPr/>
            <p:nvPr/>
          </p:nvSpPr>
          <p:spPr>
            <a:xfrm>
              <a:off x="4909261" y="2517326"/>
              <a:ext cx="1142599" cy="646331"/>
            </a:xfrm>
            <a:prstGeom prst="rect">
              <a:avLst/>
            </a:prstGeom>
          </p:spPr>
          <p:txBody>
            <a:bodyPr wrap="square">
              <a:spAutoFit/>
            </a:bodyPr>
            <a:lstStyle/>
            <a:p>
              <a:pPr algn="ctr"/>
              <a:r>
                <a:rPr lang="en-US" altLang="zh-CN" dirty="0">
                  <a:latin typeface="+mj-lt"/>
                  <a:cs typeface="Adobe Devanagari" panose="02040503050201020203" pitchFamily="18" charset="0"/>
                </a:rPr>
                <a:t>Program features</a:t>
              </a:r>
              <a:endParaRPr lang="zh-CN" altLang="en-US" dirty="0">
                <a:latin typeface="+mj-lt"/>
                <a:cs typeface="Adobe Devanagari" panose="02040503050201020203" pitchFamily="18" charset="0"/>
              </a:endParaRPr>
            </a:p>
          </p:txBody>
        </p:sp>
      </p:grpSp>
      <p:cxnSp>
        <p:nvCxnSpPr>
          <p:cNvPr id="38" name="直接箭头连接符 37">
            <a:extLst>
              <a:ext uri="{FF2B5EF4-FFF2-40B4-BE49-F238E27FC236}">
                <a16:creationId xmlns:a16="http://schemas.microsoft.com/office/drawing/2014/main" id="{D1B27AF3-55D9-4334-9987-1CF9A888800C}"/>
              </a:ext>
            </a:extLst>
          </p:cNvPr>
          <p:cNvCxnSpPr>
            <a:cxnSpLocks/>
            <a:stCxn id="12" idx="2"/>
            <a:endCxn id="35" idx="0"/>
          </p:cNvCxnSpPr>
          <p:nvPr/>
        </p:nvCxnSpPr>
        <p:spPr>
          <a:xfrm flipH="1">
            <a:off x="5796333" y="4451724"/>
            <a:ext cx="4464" cy="910478"/>
          </a:xfrm>
          <a:prstGeom prst="straightConnector1">
            <a:avLst/>
          </a:prstGeom>
          <a:ln w="38100">
            <a:tailEnd type="triangle"/>
          </a:ln>
        </p:spPr>
        <p:style>
          <a:lnRef idx="1">
            <a:schemeClr val="accent4"/>
          </a:lnRef>
          <a:fillRef idx="0">
            <a:schemeClr val="accent4"/>
          </a:fillRef>
          <a:effectRef idx="0">
            <a:schemeClr val="accent4"/>
          </a:effectRef>
          <a:fontRef idx="minor">
            <a:schemeClr val="tx1"/>
          </a:fontRef>
        </p:style>
      </p:cxnSp>
      <p:cxnSp>
        <p:nvCxnSpPr>
          <p:cNvPr id="52" name="直接箭头连接符 51">
            <a:extLst>
              <a:ext uri="{FF2B5EF4-FFF2-40B4-BE49-F238E27FC236}">
                <a16:creationId xmlns:a16="http://schemas.microsoft.com/office/drawing/2014/main" id="{4BF3483E-B517-4F1B-893C-BC46324CC439}"/>
              </a:ext>
            </a:extLst>
          </p:cNvPr>
          <p:cNvCxnSpPr>
            <a:cxnSpLocks/>
            <a:stCxn id="35" idx="3"/>
            <a:endCxn id="59" idx="1"/>
          </p:cNvCxnSpPr>
          <p:nvPr/>
        </p:nvCxnSpPr>
        <p:spPr>
          <a:xfrm flipV="1">
            <a:off x="6105463" y="5665881"/>
            <a:ext cx="927972" cy="5451"/>
          </a:xfrm>
          <a:prstGeom prst="straightConnector1">
            <a:avLst/>
          </a:prstGeom>
          <a:ln w="38100">
            <a:tailEnd type="triangle"/>
          </a:ln>
        </p:spPr>
        <p:style>
          <a:lnRef idx="1">
            <a:schemeClr val="accent4"/>
          </a:lnRef>
          <a:fillRef idx="0">
            <a:schemeClr val="accent4"/>
          </a:fillRef>
          <a:effectRef idx="0">
            <a:schemeClr val="accent4"/>
          </a:effectRef>
          <a:fontRef idx="minor">
            <a:schemeClr val="tx1"/>
          </a:fontRef>
        </p:style>
      </p:cxnSp>
      <p:grpSp>
        <p:nvGrpSpPr>
          <p:cNvPr id="58" name="组合 57">
            <a:extLst>
              <a:ext uri="{FF2B5EF4-FFF2-40B4-BE49-F238E27FC236}">
                <a16:creationId xmlns:a16="http://schemas.microsoft.com/office/drawing/2014/main" id="{E341F433-ADBE-45F1-B471-77A6C4751933}"/>
              </a:ext>
            </a:extLst>
          </p:cNvPr>
          <p:cNvGrpSpPr/>
          <p:nvPr/>
        </p:nvGrpSpPr>
        <p:grpSpPr>
          <a:xfrm>
            <a:off x="6523631" y="5317005"/>
            <a:ext cx="1717358" cy="1332159"/>
            <a:chOff x="7363337" y="3117976"/>
            <a:chExt cx="1717358" cy="1332159"/>
          </a:xfrm>
        </p:grpSpPr>
        <p:pic>
          <p:nvPicPr>
            <p:cNvPr id="59" name="图片 58" descr="图标&#10;&#10;描述已自动生成">
              <a:extLst>
                <a:ext uri="{FF2B5EF4-FFF2-40B4-BE49-F238E27FC236}">
                  <a16:creationId xmlns:a16="http://schemas.microsoft.com/office/drawing/2014/main" id="{7A073698-2C65-441C-BC56-2B3A7B30954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73141" y="3117976"/>
              <a:ext cx="697751" cy="697751"/>
            </a:xfrm>
            <a:prstGeom prst="rect">
              <a:avLst/>
            </a:prstGeom>
          </p:spPr>
        </p:pic>
        <p:sp>
          <p:nvSpPr>
            <p:cNvPr id="60" name="矩形 59">
              <a:extLst>
                <a:ext uri="{FF2B5EF4-FFF2-40B4-BE49-F238E27FC236}">
                  <a16:creationId xmlns:a16="http://schemas.microsoft.com/office/drawing/2014/main" id="{343E7438-4157-437D-B658-03B6FEF5C62B}"/>
                </a:ext>
              </a:extLst>
            </p:cNvPr>
            <p:cNvSpPr/>
            <p:nvPr/>
          </p:nvSpPr>
          <p:spPr>
            <a:xfrm>
              <a:off x="7363337" y="3803804"/>
              <a:ext cx="1717358" cy="646331"/>
            </a:xfrm>
            <a:prstGeom prst="rect">
              <a:avLst/>
            </a:prstGeom>
          </p:spPr>
          <p:txBody>
            <a:bodyPr wrap="square">
              <a:spAutoFit/>
            </a:bodyPr>
            <a:lstStyle/>
            <a:p>
              <a:pPr algn="ctr"/>
              <a:r>
                <a:rPr lang="en-US" altLang="zh-CN" dirty="0">
                  <a:latin typeface="+mj-lt"/>
                  <a:cs typeface="Adobe Devanagari" panose="02040503050201020203" pitchFamily="18" charset="0"/>
                </a:rPr>
                <a:t>Dependency candidates</a:t>
              </a:r>
              <a:endParaRPr lang="zh-CN" altLang="en-US" dirty="0">
                <a:latin typeface="+mj-lt"/>
                <a:cs typeface="Adobe Devanagari" panose="02040503050201020203" pitchFamily="18" charset="0"/>
              </a:endParaRPr>
            </a:p>
          </p:txBody>
        </p:sp>
      </p:grpSp>
      <p:sp>
        <p:nvSpPr>
          <p:cNvPr id="62" name="文本框 7">
            <a:extLst>
              <a:ext uri="{FF2B5EF4-FFF2-40B4-BE49-F238E27FC236}">
                <a16:creationId xmlns:a16="http://schemas.microsoft.com/office/drawing/2014/main" id="{3697A764-22D3-40D2-B0BC-A12F0F612640}"/>
              </a:ext>
            </a:extLst>
          </p:cNvPr>
          <p:cNvSpPr txBox="1"/>
          <p:nvPr/>
        </p:nvSpPr>
        <p:spPr>
          <a:xfrm>
            <a:off x="8472627" y="5311937"/>
            <a:ext cx="1526738" cy="707886"/>
          </a:xfrm>
          <a:prstGeom prst="rect">
            <a:avLst/>
          </a:prstGeom>
          <a:solidFill>
            <a:schemeClr val="accent4">
              <a:lumMod val="20000"/>
              <a:lumOff val="80000"/>
            </a:schemeClr>
          </a:solidFill>
          <a:ln w="6350" cap="flat" cmpd="sng" algn="ctr">
            <a:solidFill>
              <a:srgbClr val="5B9BD5"/>
            </a:solidFill>
            <a:prstDash val="solid"/>
            <a:miter lim="800000"/>
          </a:ln>
          <a:effectLst/>
        </p:spPr>
        <p:txBody>
          <a:bodyPr wrap="square" rtlCol="0">
            <a:spAutoFit/>
          </a:bodyPr>
          <a:lstStyle/>
          <a:p>
            <a:pPr marL="0" lvl="1" algn="ctr"/>
            <a:r>
              <a:rPr lang="en-US" altLang="zh-CN" sz="2000" dirty="0">
                <a:latin typeface="+mj-lt"/>
                <a:ea typeface="Arial Unicode MS" panose="020B0604020202020204" pitchFamily="34" charset="-122"/>
                <a:cs typeface="Adobe Devanagari" panose="02040503050201020203" pitchFamily="18" charset="0"/>
              </a:rPr>
              <a:t>Constraint Solving</a:t>
            </a:r>
          </a:p>
        </p:txBody>
      </p:sp>
      <p:cxnSp>
        <p:nvCxnSpPr>
          <p:cNvPr id="63" name="直接箭头连接符 62">
            <a:extLst>
              <a:ext uri="{FF2B5EF4-FFF2-40B4-BE49-F238E27FC236}">
                <a16:creationId xmlns:a16="http://schemas.microsoft.com/office/drawing/2014/main" id="{94E404D1-963C-4147-863A-9BAA20D19B8D}"/>
              </a:ext>
            </a:extLst>
          </p:cNvPr>
          <p:cNvCxnSpPr>
            <a:cxnSpLocks/>
            <a:stCxn id="59" idx="3"/>
            <a:endCxn id="62" idx="1"/>
          </p:cNvCxnSpPr>
          <p:nvPr/>
        </p:nvCxnSpPr>
        <p:spPr>
          <a:xfrm flipV="1">
            <a:off x="7731186" y="5665880"/>
            <a:ext cx="741441" cy="1"/>
          </a:xfrm>
          <a:prstGeom prst="straightConnector1">
            <a:avLst/>
          </a:prstGeom>
          <a:ln w="38100">
            <a:tailEnd type="triangle"/>
          </a:ln>
        </p:spPr>
        <p:style>
          <a:lnRef idx="1">
            <a:schemeClr val="accent4"/>
          </a:lnRef>
          <a:fillRef idx="0">
            <a:schemeClr val="accent4"/>
          </a:fillRef>
          <a:effectRef idx="0">
            <a:schemeClr val="accent4"/>
          </a:effectRef>
          <a:fontRef idx="minor">
            <a:schemeClr val="tx1"/>
          </a:fontRef>
        </p:style>
      </p:cxnSp>
      <p:pic>
        <p:nvPicPr>
          <p:cNvPr id="67" name="图片 66" descr="图标&#10;&#10;描述已自动生成">
            <a:extLst>
              <a:ext uri="{FF2B5EF4-FFF2-40B4-BE49-F238E27FC236}">
                <a16:creationId xmlns:a16="http://schemas.microsoft.com/office/drawing/2014/main" id="{8E2489AA-EA99-4F53-890D-F2E7C66CDB7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736816" y="5180374"/>
            <a:ext cx="967574" cy="967574"/>
          </a:xfrm>
          <a:prstGeom prst="rect">
            <a:avLst/>
          </a:prstGeom>
        </p:spPr>
      </p:pic>
      <p:cxnSp>
        <p:nvCxnSpPr>
          <p:cNvPr id="68" name="直接箭头连接符 67">
            <a:extLst>
              <a:ext uri="{FF2B5EF4-FFF2-40B4-BE49-F238E27FC236}">
                <a16:creationId xmlns:a16="http://schemas.microsoft.com/office/drawing/2014/main" id="{0885F72A-482D-4B32-A90E-9DF24CAF5B82}"/>
              </a:ext>
            </a:extLst>
          </p:cNvPr>
          <p:cNvCxnSpPr>
            <a:cxnSpLocks/>
            <a:stCxn id="62" idx="3"/>
            <a:endCxn id="67" idx="1"/>
          </p:cNvCxnSpPr>
          <p:nvPr/>
        </p:nvCxnSpPr>
        <p:spPr>
          <a:xfrm flipV="1">
            <a:off x="9999365" y="5664161"/>
            <a:ext cx="737451" cy="1719"/>
          </a:xfrm>
          <a:prstGeom prst="straightConnector1">
            <a:avLst/>
          </a:prstGeom>
          <a:ln w="38100">
            <a:tailEnd type="triangle"/>
          </a:ln>
        </p:spPr>
        <p:style>
          <a:lnRef idx="1">
            <a:schemeClr val="accent4"/>
          </a:lnRef>
          <a:fillRef idx="0">
            <a:schemeClr val="accent4"/>
          </a:fillRef>
          <a:effectRef idx="0">
            <a:schemeClr val="accent4"/>
          </a:effectRef>
          <a:fontRef idx="minor">
            <a:schemeClr val="tx1"/>
          </a:fontRef>
        </p:style>
      </p:cxnSp>
      <p:sp>
        <p:nvSpPr>
          <p:cNvPr id="73" name="矩形 72">
            <a:extLst>
              <a:ext uri="{FF2B5EF4-FFF2-40B4-BE49-F238E27FC236}">
                <a16:creationId xmlns:a16="http://schemas.microsoft.com/office/drawing/2014/main" id="{E9F0E643-3291-4766-A075-D65083ADE482}"/>
              </a:ext>
            </a:extLst>
          </p:cNvPr>
          <p:cNvSpPr/>
          <p:nvPr/>
        </p:nvSpPr>
        <p:spPr>
          <a:xfrm>
            <a:off x="10361924" y="6087304"/>
            <a:ext cx="1717358" cy="646331"/>
          </a:xfrm>
          <a:prstGeom prst="rect">
            <a:avLst/>
          </a:prstGeom>
        </p:spPr>
        <p:txBody>
          <a:bodyPr wrap="square">
            <a:spAutoFit/>
          </a:bodyPr>
          <a:lstStyle/>
          <a:p>
            <a:pPr algn="ctr"/>
            <a:r>
              <a:rPr lang="en-US" altLang="zh-CN" dirty="0">
                <a:latin typeface="+mj-lt"/>
                <a:cs typeface="Adobe Devanagari" panose="02040503050201020203" pitchFamily="18" charset="0"/>
              </a:rPr>
              <a:t>Runtime environment</a:t>
            </a:r>
            <a:endParaRPr lang="zh-CN" altLang="en-US" dirty="0">
              <a:latin typeface="+mj-lt"/>
              <a:cs typeface="Adobe Devanagari" panose="02040503050201020203" pitchFamily="18" charset="0"/>
            </a:endParaRPr>
          </a:p>
        </p:txBody>
      </p:sp>
      <p:pic>
        <p:nvPicPr>
          <p:cNvPr id="28" name="音频 27">
            <a:hlinkClick r:id="" action="ppaction://media"/>
            <a:extLst>
              <a:ext uri="{FF2B5EF4-FFF2-40B4-BE49-F238E27FC236}">
                <a16:creationId xmlns:a16="http://schemas.microsoft.com/office/drawing/2014/main" id="{21F4300C-92EB-4752-99B6-834376927346}"/>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043573254"/>
      </p:ext>
    </p:extLst>
  </p:cSld>
  <p:clrMapOvr>
    <a:masterClrMapping/>
  </p:clrMapOvr>
  <mc:AlternateContent xmlns:mc="http://schemas.openxmlformats.org/markup-compatibility/2006" xmlns:p14="http://schemas.microsoft.com/office/powerpoint/2010/main">
    <mc:Choice Requires="p14">
      <p:transition spd="slow" p14:dur="2000" advTm="51130"/>
    </mc:Choice>
    <mc:Fallback xmlns="">
      <p:transition spd="slow" advTm="51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28"/>
                </p:tgtEl>
              </p:cMediaNode>
            </p:audio>
          </p:childTnLst>
        </p:cTn>
      </p:par>
    </p:tnLst>
    <p:bldLst>
      <p:bldP spid="10" grpId="0" animBg="1"/>
      <p:bldP spid="21" grpId="0" animBg="1"/>
      <p:bldP spid="62" grpId="0" animBg="1"/>
      <p:bldP spid="7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29C6F584-4EC1-4065-B7F8-EF86F140023F}"/>
              </a:ext>
            </a:extLst>
          </p:cNvPr>
          <p:cNvSpPr>
            <a:spLocks noGrp="1"/>
          </p:cNvSpPr>
          <p:nvPr>
            <p:ph type="sldNum" sz="quarter" idx="12"/>
          </p:nvPr>
        </p:nvSpPr>
        <p:spPr/>
        <p:txBody>
          <a:bodyPr/>
          <a:lstStyle/>
          <a:p>
            <a:fld id="{75AA9096-2E4D-442F-BCF0-AA35F007B576}" type="slidenum">
              <a:rPr lang="zh-CN" altLang="en-US" smtClean="0"/>
              <a:pPr/>
              <a:t>12</a:t>
            </a:fld>
            <a:endParaRPr lang="zh-CN" altLang="en-US" dirty="0"/>
          </a:p>
        </p:txBody>
      </p:sp>
      <p:sp>
        <p:nvSpPr>
          <p:cNvPr id="2" name="标题 1">
            <a:extLst>
              <a:ext uri="{FF2B5EF4-FFF2-40B4-BE49-F238E27FC236}">
                <a16:creationId xmlns:a16="http://schemas.microsoft.com/office/drawing/2014/main" id="{2C025DE3-F56B-454E-93DC-0F289C360A44}"/>
              </a:ext>
            </a:extLst>
          </p:cNvPr>
          <p:cNvSpPr>
            <a:spLocks noGrp="1"/>
          </p:cNvSpPr>
          <p:nvPr>
            <p:ph type="title"/>
          </p:nvPr>
        </p:nvSpPr>
        <p:spPr>
          <a:xfrm>
            <a:off x="590227" y="203792"/>
            <a:ext cx="11160785" cy="523220"/>
          </a:xfrm>
        </p:spPr>
        <p:txBody>
          <a:bodyPr>
            <a:noAutofit/>
          </a:bodyPr>
          <a:lstStyle/>
          <a:p>
            <a:r>
              <a:rPr lang="en-US" altLang="zh-CN" sz="3200" dirty="0">
                <a:latin typeface="+mj-lt"/>
                <a:ea typeface="Arial Unicode MS" panose="020B0604020202020204" pitchFamily="34" charset="-122"/>
                <a:cs typeface="Adobe Devanagari" panose="02040503050201020203" pitchFamily="18" charset="0"/>
              </a:rPr>
              <a:t>Stage 1: Construct Python Domain Knowledge Graph</a:t>
            </a:r>
            <a:endParaRPr lang="zh-CN" altLang="en-US" sz="3200" dirty="0">
              <a:latin typeface="+mj-lt"/>
              <a:cs typeface="Adobe Devanagari" panose="02040503050201020203" pitchFamily="18" charset="0"/>
            </a:endParaRPr>
          </a:p>
        </p:txBody>
      </p:sp>
      <p:sp>
        <p:nvSpPr>
          <p:cNvPr id="3" name="矩形 2">
            <a:extLst>
              <a:ext uri="{FF2B5EF4-FFF2-40B4-BE49-F238E27FC236}">
                <a16:creationId xmlns:a16="http://schemas.microsoft.com/office/drawing/2014/main" id="{6F841481-B58C-498C-ACED-D71CB3BE387A}"/>
              </a:ext>
            </a:extLst>
          </p:cNvPr>
          <p:cNvSpPr/>
          <p:nvPr/>
        </p:nvSpPr>
        <p:spPr>
          <a:xfrm>
            <a:off x="590229" y="994192"/>
            <a:ext cx="6604693" cy="523220"/>
          </a:xfrm>
          <a:prstGeom prst="rect">
            <a:avLst/>
          </a:prstGeom>
        </p:spPr>
        <p:txBody>
          <a:bodyPr wrap="none">
            <a:spAutoFit/>
          </a:bodyPr>
          <a:lstStyle/>
          <a:p>
            <a:r>
              <a:rPr lang="en-US" altLang="zh-CN" sz="2800" dirty="0">
                <a:latin typeface="+mj-lt"/>
                <a:ea typeface="Arial Unicode MS" panose="020B0604020202020204" pitchFamily="34" charset="-122"/>
                <a:cs typeface="Adobe Devanagari" panose="02040503050201020203" pitchFamily="18" charset="0"/>
              </a:rPr>
              <a:t>Basic entities in knowledge graph model</a:t>
            </a:r>
            <a:endParaRPr lang="zh-CN" altLang="en-US" sz="2800" dirty="0">
              <a:latin typeface="+mj-lt"/>
            </a:endParaRPr>
          </a:p>
        </p:txBody>
      </p:sp>
      <p:pic>
        <p:nvPicPr>
          <p:cNvPr id="9" name="图片 8">
            <a:extLst>
              <a:ext uri="{FF2B5EF4-FFF2-40B4-BE49-F238E27FC236}">
                <a16:creationId xmlns:a16="http://schemas.microsoft.com/office/drawing/2014/main" id="{BB80AD6D-9233-4C0D-B795-C642BCF329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1637" y="1784544"/>
            <a:ext cx="1062431" cy="1062431"/>
          </a:xfrm>
          <a:prstGeom prst="rect">
            <a:avLst/>
          </a:prstGeom>
        </p:spPr>
      </p:pic>
      <p:pic>
        <p:nvPicPr>
          <p:cNvPr id="10" name="图片 9" descr="图标&#10;&#10;描述已自动生成">
            <a:extLst>
              <a:ext uri="{FF2B5EF4-FFF2-40B4-BE49-F238E27FC236}">
                <a16:creationId xmlns:a16="http://schemas.microsoft.com/office/drawing/2014/main" id="{E3EDA6C3-0097-4B35-A339-5E61537DF5B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99458" y="4196347"/>
            <a:ext cx="897061" cy="897061"/>
          </a:xfrm>
          <a:prstGeom prst="rect">
            <a:avLst/>
          </a:prstGeom>
        </p:spPr>
      </p:pic>
      <p:pic>
        <p:nvPicPr>
          <p:cNvPr id="11" name="图片 10" descr="图标&#10;&#10;描述已自动生成">
            <a:extLst>
              <a:ext uri="{FF2B5EF4-FFF2-40B4-BE49-F238E27FC236}">
                <a16:creationId xmlns:a16="http://schemas.microsoft.com/office/drawing/2014/main" id="{C7A48782-3045-40F1-8D95-2399A953D4B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08029" y="4196348"/>
            <a:ext cx="897061" cy="897061"/>
          </a:xfrm>
          <a:prstGeom prst="rect">
            <a:avLst/>
          </a:prstGeom>
        </p:spPr>
      </p:pic>
      <p:sp>
        <p:nvSpPr>
          <p:cNvPr id="5" name="文本框 4">
            <a:extLst>
              <a:ext uri="{FF2B5EF4-FFF2-40B4-BE49-F238E27FC236}">
                <a16:creationId xmlns:a16="http://schemas.microsoft.com/office/drawing/2014/main" id="{73E2AF8A-FBB8-47E9-9037-1AB6D6F11B50}"/>
              </a:ext>
            </a:extLst>
          </p:cNvPr>
          <p:cNvSpPr txBox="1"/>
          <p:nvPr/>
        </p:nvSpPr>
        <p:spPr>
          <a:xfrm>
            <a:off x="4637748" y="2733599"/>
            <a:ext cx="2220480" cy="400110"/>
          </a:xfrm>
          <a:prstGeom prst="rect">
            <a:avLst/>
          </a:prstGeom>
          <a:noFill/>
        </p:spPr>
        <p:txBody>
          <a:bodyPr wrap="none" rtlCol="0">
            <a:spAutoFit/>
          </a:bodyPr>
          <a:lstStyle/>
          <a:p>
            <a:r>
              <a:rPr lang="en-US" altLang="zh-CN" sz="2000" dirty="0">
                <a:latin typeface="+mj-lt"/>
              </a:rPr>
              <a:t>Python interpreter</a:t>
            </a:r>
            <a:endParaRPr lang="zh-CN" altLang="en-US" sz="2000" dirty="0">
              <a:latin typeface="+mj-lt"/>
            </a:endParaRPr>
          </a:p>
        </p:txBody>
      </p:sp>
      <p:sp>
        <p:nvSpPr>
          <p:cNvPr id="13" name="文本框 12">
            <a:extLst>
              <a:ext uri="{FF2B5EF4-FFF2-40B4-BE49-F238E27FC236}">
                <a16:creationId xmlns:a16="http://schemas.microsoft.com/office/drawing/2014/main" id="{B0E3DBB8-0B9A-46EA-A877-CEAC098EF6D1}"/>
              </a:ext>
            </a:extLst>
          </p:cNvPr>
          <p:cNvSpPr txBox="1"/>
          <p:nvPr/>
        </p:nvSpPr>
        <p:spPr>
          <a:xfrm>
            <a:off x="4515920" y="5070734"/>
            <a:ext cx="2464136" cy="400110"/>
          </a:xfrm>
          <a:prstGeom prst="rect">
            <a:avLst/>
          </a:prstGeom>
          <a:noFill/>
        </p:spPr>
        <p:txBody>
          <a:bodyPr wrap="none" rtlCol="0">
            <a:spAutoFit/>
          </a:bodyPr>
          <a:lstStyle/>
          <a:p>
            <a:r>
              <a:rPr lang="en-US" altLang="zh-CN" sz="2000" dirty="0">
                <a:latin typeface="+mj-lt"/>
              </a:rPr>
              <a:t>Third-party package</a:t>
            </a:r>
            <a:endParaRPr lang="zh-CN" altLang="en-US" sz="2000" dirty="0">
              <a:latin typeface="+mj-lt"/>
            </a:endParaRPr>
          </a:p>
        </p:txBody>
      </p:sp>
      <p:sp>
        <p:nvSpPr>
          <p:cNvPr id="14" name="文本框 13">
            <a:extLst>
              <a:ext uri="{FF2B5EF4-FFF2-40B4-BE49-F238E27FC236}">
                <a16:creationId xmlns:a16="http://schemas.microsoft.com/office/drawing/2014/main" id="{062F9EA7-2E53-46E8-866F-F4E713A19BA3}"/>
              </a:ext>
            </a:extLst>
          </p:cNvPr>
          <p:cNvSpPr txBox="1"/>
          <p:nvPr/>
        </p:nvSpPr>
        <p:spPr>
          <a:xfrm>
            <a:off x="7752305" y="5093408"/>
            <a:ext cx="1808508" cy="400110"/>
          </a:xfrm>
          <a:prstGeom prst="rect">
            <a:avLst/>
          </a:prstGeom>
          <a:noFill/>
        </p:spPr>
        <p:txBody>
          <a:bodyPr wrap="none" rtlCol="0">
            <a:spAutoFit/>
          </a:bodyPr>
          <a:lstStyle/>
          <a:p>
            <a:r>
              <a:rPr lang="en-US" altLang="zh-CN" sz="2000" dirty="0">
                <a:latin typeface="+mj-lt"/>
              </a:rPr>
              <a:t>System library</a:t>
            </a:r>
            <a:endParaRPr lang="zh-CN" altLang="en-US" sz="2000" dirty="0">
              <a:latin typeface="+mj-lt"/>
            </a:endParaRPr>
          </a:p>
        </p:txBody>
      </p:sp>
      <p:pic>
        <p:nvPicPr>
          <p:cNvPr id="6" name="音频 5">
            <a:hlinkClick r:id="" action="ppaction://media"/>
            <a:extLst>
              <a:ext uri="{FF2B5EF4-FFF2-40B4-BE49-F238E27FC236}">
                <a16:creationId xmlns:a16="http://schemas.microsoft.com/office/drawing/2014/main" id="{3F369F1C-A311-4780-9EFB-73D64D8252D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573041036"/>
      </p:ext>
    </p:extLst>
  </p:cSld>
  <p:clrMapOvr>
    <a:masterClrMapping/>
  </p:clrMapOvr>
  <mc:AlternateContent xmlns:mc="http://schemas.openxmlformats.org/markup-compatibility/2006" xmlns:p14="http://schemas.microsoft.com/office/powerpoint/2010/main">
    <mc:Choice Requires="p14">
      <p:transition spd="slow" p14:dur="2000" advTm="14519"/>
    </mc:Choice>
    <mc:Fallback xmlns="">
      <p:transition spd="slow" advTm="14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29C6F584-4EC1-4065-B7F8-EF86F140023F}"/>
              </a:ext>
            </a:extLst>
          </p:cNvPr>
          <p:cNvSpPr>
            <a:spLocks noGrp="1"/>
          </p:cNvSpPr>
          <p:nvPr>
            <p:ph type="sldNum" sz="quarter" idx="12"/>
          </p:nvPr>
        </p:nvSpPr>
        <p:spPr/>
        <p:txBody>
          <a:bodyPr/>
          <a:lstStyle/>
          <a:p>
            <a:fld id="{75AA9096-2E4D-442F-BCF0-AA35F007B576}" type="slidenum">
              <a:rPr lang="zh-CN" altLang="en-US" smtClean="0"/>
              <a:pPr/>
              <a:t>13</a:t>
            </a:fld>
            <a:endParaRPr lang="zh-CN" altLang="en-US" dirty="0"/>
          </a:p>
        </p:txBody>
      </p:sp>
      <p:sp>
        <p:nvSpPr>
          <p:cNvPr id="2" name="标题 1">
            <a:extLst>
              <a:ext uri="{FF2B5EF4-FFF2-40B4-BE49-F238E27FC236}">
                <a16:creationId xmlns:a16="http://schemas.microsoft.com/office/drawing/2014/main" id="{2C025DE3-F56B-454E-93DC-0F289C360A44}"/>
              </a:ext>
            </a:extLst>
          </p:cNvPr>
          <p:cNvSpPr>
            <a:spLocks noGrp="1"/>
          </p:cNvSpPr>
          <p:nvPr>
            <p:ph type="title"/>
          </p:nvPr>
        </p:nvSpPr>
        <p:spPr>
          <a:xfrm>
            <a:off x="590228" y="203792"/>
            <a:ext cx="11189968" cy="523220"/>
          </a:xfrm>
        </p:spPr>
        <p:txBody>
          <a:bodyPr>
            <a:noAutofit/>
          </a:bodyPr>
          <a:lstStyle/>
          <a:p>
            <a:r>
              <a:rPr lang="en-US" altLang="zh-CN" sz="3200" dirty="0">
                <a:latin typeface="+mj-lt"/>
                <a:ea typeface="Arial Unicode MS" panose="020B0604020202020204" pitchFamily="34" charset="-122"/>
                <a:cs typeface="Adobe Devanagari" panose="02040503050201020203" pitchFamily="18" charset="0"/>
              </a:rPr>
              <a:t>Stage 1: Construct Python Domain Knowledge Graph</a:t>
            </a:r>
            <a:endParaRPr lang="zh-CN" altLang="en-US" sz="3200" dirty="0">
              <a:latin typeface="+mj-lt"/>
              <a:cs typeface="Adobe Devanagari" panose="02040503050201020203" pitchFamily="18" charset="0"/>
            </a:endParaRPr>
          </a:p>
        </p:txBody>
      </p:sp>
      <p:sp>
        <p:nvSpPr>
          <p:cNvPr id="3" name="矩形 2">
            <a:extLst>
              <a:ext uri="{FF2B5EF4-FFF2-40B4-BE49-F238E27FC236}">
                <a16:creationId xmlns:a16="http://schemas.microsoft.com/office/drawing/2014/main" id="{6F841481-B58C-498C-ACED-D71CB3BE387A}"/>
              </a:ext>
            </a:extLst>
          </p:cNvPr>
          <p:cNvSpPr/>
          <p:nvPr/>
        </p:nvSpPr>
        <p:spPr>
          <a:xfrm>
            <a:off x="590229" y="994192"/>
            <a:ext cx="5562741" cy="523220"/>
          </a:xfrm>
          <a:prstGeom prst="rect">
            <a:avLst/>
          </a:prstGeom>
        </p:spPr>
        <p:txBody>
          <a:bodyPr wrap="none">
            <a:spAutoFit/>
          </a:bodyPr>
          <a:lstStyle/>
          <a:p>
            <a:r>
              <a:rPr lang="en-US" altLang="zh-CN" sz="2800" dirty="0">
                <a:latin typeface="+mj-lt"/>
                <a:ea typeface="Arial Unicode MS" panose="020B0604020202020204" pitchFamily="34" charset="-122"/>
                <a:cs typeface="Adobe Devanagari" panose="02040503050201020203" pitchFamily="18" charset="0"/>
              </a:rPr>
              <a:t>Features of the Python interpreter</a:t>
            </a:r>
            <a:endParaRPr lang="zh-CN" altLang="en-US" sz="2800" dirty="0">
              <a:latin typeface="+mj-lt"/>
            </a:endParaRPr>
          </a:p>
        </p:txBody>
      </p:sp>
      <p:pic>
        <p:nvPicPr>
          <p:cNvPr id="13" name="图片 12">
            <a:extLst>
              <a:ext uri="{FF2B5EF4-FFF2-40B4-BE49-F238E27FC236}">
                <a16:creationId xmlns:a16="http://schemas.microsoft.com/office/drawing/2014/main" id="{01B1BDD9-B227-4906-83A5-8C3A77F48E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1637" y="1784544"/>
            <a:ext cx="1062431" cy="1062431"/>
          </a:xfrm>
          <a:prstGeom prst="rect">
            <a:avLst/>
          </a:prstGeom>
        </p:spPr>
      </p:pic>
      <p:pic>
        <p:nvPicPr>
          <p:cNvPr id="14" name="图片 13" descr="图标&#10;&#10;描述已自动生成">
            <a:extLst>
              <a:ext uri="{FF2B5EF4-FFF2-40B4-BE49-F238E27FC236}">
                <a16:creationId xmlns:a16="http://schemas.microsoft.com/office/drawing/2014/main" id="{62B67639-7282-494E-AAC0-790C7626D85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99458" y="4196347"/>
            <a:ext cx="897061" cy="897061"/>
          </a:xfrm>
          <a:prstGeom prst="rect">
            <a:avLst/>
          </a:prstGeom>
        </p:spPr>
      </p:pic>
      <p:pic>
        <p:nvPicPr>
          <p:cNvPr id="15" name="图片 14" descr="图标&#10;&#10;描述已自动生成">
            <a:extLst>
              <a:ext uri="{FF2B5EF4-FFF2-40B4-BE49-F238E27FC236}">
                <a16:creationId xmlns:a16="http://schemas.microsoft.com/office/drawing/2014/main" id="{44F95524-572C-4F2F-87B6-4D672C5BC2C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08029" y="4196348"/>
            <a:ext cx="897061" cy="897061"/>
          </a:xfrm>
          <a:prstGeom prst="rect">
            <a:avLst/>
          </a:prstGeom>
        </p:spPr>
      </p:pic>
      <p:sp>
        <p:nvSpPr>
          <p:cNvPr id="16" name="文本框 15">
            <a:extLst>
              <a:ext uri="{FF2B5EF4-FFF2-40B4-BE49-F238E27FC236}">
                <a16:creationId xmlns:a16="http://schemas.microsoft.com/office/drawing/2014/main" id="{A45A8043-957F-423C-BAE4-22F6B12536D1}"/>
              </a:ext>
            </a:extLst>
          </p:cNvPr>
          <p:cNvSpPr txBox="1"/>
          <p:nvPr/>
        </p:nvSpPr>
        <p:spPr>
          <a:xfrm>
            <a:off x="4637748" y="2733599"/>
            <a:ext cx="2220480" cy="400110"/>
          </a:xfrm>
          <a:prstGeom prst="rect">
            <a:avLst/>
          </a:prstGeom>
          <a:noFill/>
        </p:spPr>
        <p:txBody>
          <a:bodyPr wrap="none" rtlCol="0">
            <a:spAutoFit/>
          </a:bodyPr>
          <a:lstStyle/>
          <a:p>
            <a:r>
              <a:rPr lang="en-US" altLang="zh-CN" sz="2000" dirty="0">
                <a:latin typeface="+mj-lt"/>
              </a:rPr>
              <a:t>Python interpreter</a:t>
            </a:r>
            <a:endParaRPr lang="zh-CN" altLang="en-US" sz="2000" dirty="0">
              <a:latin typeface="+mj-lt"/>
            </a:endParaRPr>
          </a:p>
        </p:txBody>
      </p:sp>
      <p:sp>
        <p:nvSpPr>
          <p:cNvPr id="17" name="文本框 16">
            <a:extLst>
              <a:ext uri="{FF2B5EF4-FFF2-40B4-BE49-F238E27FC236}">
                <a16:creationId xmlns:a16="http://schemas.microsoft.com/office/drawing/2014/main" id="{9C3E1538-E1AF-4F04-9C02-6C39224ECDED}"/>
              </a:ext>
            </a:extLst>
          </p:cNvPr>
          <p:cNvSpPr txBox="1"/>
          <p:nvPr/>
        </p:nvSpPr>
        <p:spPr>
          <a:xfrm>
            <a:off x="4515920" y="5070734"/>
            <a:ext cx="2464136" cy="400110"/>
          </a:xfrm>
          <a:prstGeom prst="rect">
            <a:avLst/>
          </a:prstGeom>
          <a:noFill/>
        </p:spPr>
        <p:txBody>
          <a:bodyPr wrap="none" rtlCol="0">
            <a:spAutoFit/>
          </a:bodyPr>
          <a:lstStyle/>
          <a:p>
            <a:r>
              <a:rPr lang="en-US" altLang="zh-CN" sz="2000" dirty="0">
                <a:latin typeface="+mj-lt"/>
              </a:rPr>
              <a:t>Third-party package</a:t>
            </a:r>
            <a:endParaRPr lang="zh-CN" altLang="en-US" sz="2000" dirty="0">
              <a:latin typeface="+mj-lt"/>
            </a:endParaRPr>
          </a:p>
        </p:txBody>
      </p:sp>
      <p:sp>
        <p:nvSpPr>
          <p:cNvPr id="18" name="文本框 17">
            <a:extLst>
              <a:ext uri="{FF2B5EF4-FFF2-40B4-BE49-F238E27FC236}">
                <a16:creationId xmlns:a16="http://schemas.microsoft.com/office/drawing/2014/main" id="{B86B6F4C-5618-4082-BF31-E2A396883D99}"/>
              </a:ext>
            </a:extLst>
          </p:cNvPr>
          <p:cNvSpPr txBox="1"/>
          <p:nvPr/>
        </p:nvSpPr>
        <p:spPr>
          <a:xfrm>
            <a:off x="7752305" y="5093408"/>
            <a:ext cx="1808508" cy="400110"/>
          </a:xfrm>
          <a:prstGeom prst="rect">
            <a:avLst/>
          </a:prstGeom>
          <a:noFill/>
        </p:spPr>
        <p:txBody>
          <a:bodyPr wrap="none" rtlCol="0">
            <a:spAutoFit/>
          </a:bodyPr>
          <a:lstStyle/>
          <a:p>
            <a:r>
              <a:rPr lang="en-US" altLang="zh-CN" sz="2000" dirty="0">
                <a:latin typeface="+mj-lt"/>
              </a:rPr>
              <a:t>System library</a:t>
            </a:r>
            <a:endParaRPr lang="zh-CN" altLang="en-US" sz="2000" dirty="0">
              <a:latin typeface="+mj-lt"/>
            </a:endParaRPr>
          </a:p>
        </p:txBody>
      </p:sp>
      <p:pic>
        <p:nvPicPr>
          <p:cNvPr id="20" name="图片 19" descr="图标&#10;&#10;描述已自动生成">
            <a:extLst>
              <a:ext uri="{FF2B5EF4-FFF2-40B4-BE49-F238E27FC236}">
                <a16:creationId xmlns:a16="http://schemas.microsoft.com/office/drawing/2014/main" id="{872D98E5-42A7-470B-A2C9-1063F025253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69202" y="1784544"/>
            <a:ext cx="1062431" cy="1062431"/>
          </a:xfrm>
          <a:prstGeom prst="rect">
            <a:avLst/>
          </a:prstGeom>
        </p:spPr>
      </p:pic>
      <p:sp>
        <p:nvSpPr>
          <p:cNvPr id="21" name="文本框 20">
            <a:extLst>
              <a:ext uri="{FF2B5EF4-FFF2-40B4-BE49-F238E27FC236}">
                <a16:creationId xmlns:a16="http://schemas.microsoft.com/office/drawing/2014/main" id="{43078B04-0D0F-4C08-944D-B50DF93FC72D}"/>
              </a:ext>
            </a:extLst>
          </p:cNvPr>
          <p:cNvSpPr txBox="1"/>
          <p:nvPr/>
        </p:nvSpPr>
        <p:spPr>
          <a:xfrm>
            <a:off x="1931266" y="2733599"/>
            <a:ext cx="1835759" cy="400110"/>
          </a:xfrm>
          <a:prstGeom prst="rect">
            <a:avLst/>
          </a:prstGeom>
          <a:noFill/>
        </p:spPr>
        <p:txBody>
          <a:bodyPr wrap="none" rtlCol="0">
            <a:spAutoFit/>
          </a:bodyPr>
          <a:lstStyle/>
          <a:p>
            <a:r>
              <a:rPr lang="en-US" altLang="zh-CN" sz="2000" dirty="0">
                <a:latin typeface="+mj-lt"/>
              </a:rPr>
              <a:t>Syntax feature</a:t>
            </a:r>
            <a:endParaRPr lang="zh-CN" altLang="en-US" sz="2000" dirty="0">
              <a:latin typeface="+mj-lt"/>
            </a:endParaRPr>
          </a:p>
        </p:txBody>
      </p:sp>
      <p:sp>
        <p:nvSpPr>
          <p:cNvPr id="23" name="文本框 22">
            <a:extLst>
              <a:ext uri="{FF2B5EF4-FFF2-40B4-BE49-F238E27FC236}">
                <a16:creationId xmlns:a16="http://schemas.microsoft.com/office/drawing/2014/main" id="{644DC448-643F-4D77-A4B0-7A9ADDEFB73B}"/>
              </a:ext>
            </a:extLst>
          </p:cNvPr>
          <p:cNvSpPr txBox="1"/>
          <p:nvPr/>
        </p:nvSpPr>
        <p:spPr>
          <a:xfrm>
            <a:off x="7676179" y="2733599"/>
            <a:ext cx="2137124" cy="400110"/>
          </a:xfrm>
          <a:prstGeom prst="rect">
            <a:avLst/>
          </a:prstGeom>
          <a:noFill/>
        </p:spPr>
        <p:txBody>
          <a:bodyPr wrap="none" rtlCol="0">
            <a:spAutoFit/>
          </a:bodyPr>
          <a:lstStyle/>
          <a:p>
            <a:r>
              <a:rPr lang="en-US" altLang="zh-CN" sz="2000" dirty="0">
                <a:latin typeface="+mj-lt"/>
              </a:rPr>
              <a:t>Standard module</a:t>
            </a:r>
            <a:endParaRPr lang="zh-CN" altLang="en-US" sz="2000" dirty="0">
              <a:latin typeface="+mj-lt"/>
            </a:endParaRPr>
          </a:p>
        </p:txBody>
      </p:sp>
      <p:grpSp>
        <p:nvGrpSpPr>
          <p:cNvPr id="5" name="组合 4">
            <a:extLst>
              <a:ext uri="{FF2B5EF4-FFF2-40B4-BE49-F238E27FC236}">
                <a16:creationId xmlns:a16="http://schemas.microsoft.com/office/drawing/2014/main" id="{7B241317-3D76-446E-849C-50E76CA46385}"/>
              </a:ext>
            </a:extLst>
          </p:cNvPr>
          <p:cNvGrpSpPr/>
          <p:nvPr/>
        </p:nvGrpSpPr>
        <p:grpSpPr>
          <a:xfrm>
            <a:off x="8208028" y="1612794"/>
            <a:ext cx="1257409" cy="1163694"/>
            <a:chOff x="8208028" y="1904634"/>
            <a:chExt cx="1257409" cy="1163694"/>
          </a:xfrm>
        </p:grpSpPr>
        <p:pic>
          <p:nvPicPr>
            <p:cNvPr id="22" name="图片 21">
              <a:extLst>
                <a:ext uri="{FF2B5EF4-FFF2-40B4-BE49-F238E27FC236}">
                  <a16:creationId xmlns:a16="http://schemas.microsoft.com/office/drawing/2014/main" id="{9470C416-67E1-4B45-9D68-3E2C28F61AB9}"/>
                </a:ext>
              </a:extLst>
            </p:cNvPr>
            <p:cNvPicPr>
              <a:picLocks noChangeAspect="1"/>
            </p:cNvPicPr>
            <p:nvPr/>
          </p:nvPicPr>
          <p:blipFill>
            <a:blip r:embed="rId9"/>
            <a:stretch>
              <a:fillRect/>
            </a:stretch>
          </p:blipFill>
          <p:spPr>
            <a:xfrm>
              <a:off x="8208028" y="2132819"/>
              <a:ext cx="897061" cy="935509"/>
            </a:xfrm>
            <a:prstGeom prst="rect">
              <a:avLst/>
            </a:prstGeom>
          </p:spPr>
        </p:pic>
        <p:pic>
          <p:nvPicPr>
            <p:cNvPr id="26" name="图片 25">
              <a:extLst>
                <a:ext uri="{FF2B5EF4-FFF2-40B4-BE49-F238E27FC236}">
                  <a16:creationId xmlns:a16="http://schemas.microsoft.com/office/drawing/2014/main" id="{EEA3B519-584B-4DCF-8ABF-2495C4397B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4741" y="1904634"/>
              <a:ext cx="720696" cy="720696"/>
            </a:xfrm>
            <a:prstGeom prst="rect">
              <a:avLst/>
            </a:prstGeom>
          </p:spPr>
        </p:pic>
      </p:grpSp>
      <p:cxnSp>
        <p:nvCxnSpPr>
          <p:cNvPr id="28" name="直接箭头连接符 27">
            <a:extLst>
              <a:ext uri="{FF2B5EF4-FFF2-40B4-BE49-F238E27FC236}">
                <a16:creationId xmlns:a16="http://schemas.microsoft.com/office/drawing/2014/main" id="{6379CF95-68E4-444E-8FA9-17F50EF011BA}"/>
              </a:ext>
            </a:extLst>
          </p:cNvPr>
          <p:cNvCxnSpPr>
            <a:cxnSpLocks/>
            <a:stCxn id="13" idx="1"/>
            <a:endCxn id="20" idx="3"/>
          </p:cNvCxnSpPr>
          <p:nvPr/>
        </p:nvCxnSpPr>
        <p:spPr>
          <a:xfrm flipH="1">
            <a:off x="3431633" y="2315760"/>
            <a:ext cx="1790004" cy="0"/>
          </a:xfrm>
          <a:prstGeom prst="straightConnector1">
            <a:avLst/>
          </a:prstGeom>
          <a:noFill/>
          <a:ln w="38100" cap="flat" cmpd="sng" algn="ctr">
            <a:solidFill>
              <a:srgbClr val="C00000"/>
            </a:solidFill>
            <a:prstDash val="solid"/>
            <a:headEnd type="triangle"/>
            <a:tailEnd type="triangle"/>
          </a:ln>
          <a:effectLst/>
        </p:spPr>
      </p:cxnSp>
      <p:cxnSp>
        <p:nvCxnSpPr>
          <p:cNvPr id="34" name="直接箭头连接符 33">
            <a:extLst>
              <a:ext uri="{FF2B5EF4-FFF2-40B4-BE49-F238E27FC236}">
                <a16:creationId xmlns:a16="http://schemas.microsoft.com/office/drawing/2014/main" id="{A70BC99E-A802-4F2B-9973-535CEA9F1642}"/>
              </a:ext>
            </a:extLst>
          </p:cNvPr>
          <p:cNvCxnSpPr>
            <a:cxnSpLocks/>
            <a:stCxn id="22" idx="1"/>
            <a:endCxn id="13" idx="3"/>
          </p:cNvCxnSpPr>
          <p:nvPr/>
        </p:nvCxnSpPr>
        <p:spPr>
          <a:xfrm flipH="1">
            <a:off x="6284068" y="2308734"/>
            <a:ext cx="1923960" cy="7026"/>
          </a:xfrm>
          <a:prstGeom prst="straightConnector1">
            <a:avLst/>
          </a:prstGeom>
          <a:noFill/>
          <a:ln w="38100" cap="flat" cmpd="sng" algn="ctr">
            <a:solidFill>
              <a:srgbClr val="C00000"/>
            </a:solidFill>
            <a:prstDash val="solid"/>
            <a:headEnd type="triangle"/>
            <a:tailEnd type="triangle"/>
          </a:ln>
          <a:effectLst/>
        </p:spPr>
      </p:cxnSp>
      <p:cxnSp>
        <p:nvCxnSpPr>
          <p:cNvPr id="39" name="直接箭头连接符 38">
            <a:extLst>
              <a:ext uri="{FF2B5EF4-FFF2-40B4-BE49-F238E27FC236}">
                <a16:creationId xmlns:a16="http://schemas.microsoft.com/office/drawing/2014/main" id="{8ABE8787-1985-489B-BAF7-A92C4CA5EB1E}"/>
              </a:ext>
            </a:extLst>
          </p:cNvPr>
          <p:cNvCxnSpPr>
            <a:cxnSpLocks/>
          </p:cNvCxnSpPr>
          <p:nvPr/>
        </p:nvCxnSpPr>
        <p:spPr>
          <a:xfrm flipH="1">
            <a:off x="3493824" y="6356101"/>
            <a:ext cx="817181" cy="0"/>
          </a:xfrm>
          <a:prstGeom prst="straightConnector1">
            <a:avLst/>
          </a:prstGeom>
          <a:noFill/>
          <a:ln w="38100" cap="flat" cmpd="sng" algn="ctr">
            <a:solidFill>
              <a:srgbClr val="C00000"/>
            </a:solidFill>
            <a:prstDash val="solid"/>
            <a:headEnd type="triangle"/>
            <a:tailEnd type="triangle"/>
          </a:ln>
          <a:effectLst/>
        </p:spPr>
      </p:cxnSp>
      <p:sp>
        <p:nvSpPr>
          <p:cNvPr id="40" name="矩形 39">
            <a:extLst>
              <a:ext uri="{FF2B5EF4-FFF2-40B4-BE49-F238E27FC236}">
                <a16:creationId xmlns:a16="http://schemas.microsoft.com/office/drawing/2014/main" id="{6504FE4A-CD3E-4E27-8A30-15532E121FEA}"/>
              </a:ext>
            </a:extLst>
          </p:cNvPr>
          <p:cNvSpPr/>
          <p:nvPr/>
        </p:nvSpPr>
        <p:spPr>
          <a:xfrm>
            <a:off x="4414873" y="6156046"/>
            <a:ext cx="4144083" cy="400110"/>
          </a:xfrm>
          <a:prstGeom prst="rect">
            <a:avLst/>
          </a:prstGeom>
        </p:spPr>
        <p:txBody>
          <a:bodyPr wrap="none">
            <a:spAutoFit/>
          </a:bodyPr>
          <a:lstStyle/>
          <a:p>
            <a:r>
              <a:rPr lang="en-US" altLang="zh-CN" sz="2000" dirty="0">
                <a:latin typeface="+mj-lt"/>
                <a:ea typeface="Arial Unicode MS" panose="020B0604020202020204" pitchFamily="34" charset="-122"/>
                <a:cs typeface="Adobe Devanagari" panose="02040503050201020203" pitchFamily="18" charset="0"/>
              </a:rPr>
              <a:t>Features of dependency resources</a:t>
            </a:r>
            <a:endParaRPr lang="zh-CN" altLang="en-US" sz="2000" dirty="0">
              <a:latin typeface="+mj-lt"/>
            </a:endParaRPr>
          </a:p>
        </p:txBody>
      </p:sp>
      <p:pic>
        <p:nvPicPr>
          <p:cNvPr id="6" name="音频 5">
            <a:hlinkClick r:id="" action="ppaction://media"/>
            <a:extLst>
              <a:ext uri="{FF2B5EF4-FFF2-40B4-BE49-F238E27FC236}">
                <a16:creationId xmlns:a16="http://schemas.microsoft.com/office/drawing/2014/main" id="{4ACD81D9-F7BF-45B1-87F6-42EC8ED4D34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967906941"/>
      </p:ext>
    </p:extLst>
  </p:cSld>
  <p:clrMapOvr>
    <a:masterClrMapping/>
  </p:clrMapOvr>
  <mc:AlternateContent xmlns:mc="http://schemas.openxmlformats.org/markup-compatibility/2006" xmlns:p14="http://schemas.microsoft.com/office/powerpoint/2010/main">
    <mc:Choice Requires="p14">
      <p:transition spd="slow" p14:dur="2000" advTm="7836"/>
    </mc:Choice>
    <mc:Fallback xmlns="">
      <p:transition spd="slow" advTm="7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29C6F584-4EC1-4065-B7F8-EF86F140023F}"/>
              </a:ext>
            </a:extLst>
          </p:cNvPr>
          <p:cNvSpPr>
            <a:spLocks noGrp="1"/>
          </p:cNvSpPr>
          <p:nvPr>
            <p:ph type="sldNum" sz="quarter" idx="12"/>
          </p:nvPr>
        </p:nvSpPr>
        <p:spPr/>
        <p:txBody>
          <a:bodyPr/>
          <a:lstStyle/>
          <a:p>
            <a:fld id="{75AA9096-2E4D-442F-BCF0-AA35F007B576}" type="slidenum">
              <a:rPr lang="zh-CN" altLang="en-US" smtClean="0"/>
              <a:pPr/>
              <a:t>14</a:t>
            </a:fld>
            <a:endParaRPr lang="zh-CN" altLang="en-US" dirty="0"/>
          </a:p>
        </p:txBody>
      </p:sp>
      <p:sp>
        <p:nvSpPr>
          <p:cNvPr id="2" name="标题 1">
            <a:extLst>
              <a:ext uri="{FF2B5EF4-FFF2-40B4-BE49-F238E27FC236}">
                <a16:creationId xmlns:a16="http://schemas.microsoft.com/office/drawing/2014/main" id="{2C025DE3-F56B-454E-93DC-0F289C360A44}"/>
              </a:ext>
            </a:extLst>
          </p:cNvPr>
          <p:cNvSpPr>
            <a:spLocks noGrp="1"/>
          </p:cNvSpPr>
          <p:nvPr>
            <p:ph type="title"/>
          </p:nvPr>
        </p:nvSpPr>
        <p:spPr>
          <a:xfrm>
            <a:off x="590228" y="203792"/>
            <a:ext cx="11121874" cy="523220"/>
          </a:xfrm>
        </p:spPr>
        <p:txBody>
          <a:bodyPr>
            <a:noAutofit/>
          </a:bodyPr>
          <a:lstStyle/>
          <a:p>
            <a:r>
              <a:rPr lang="en-US" altLang="zh-CN" sz="3200" dirty="0">
                <a:latin typeface="+mj-lt"/>
                <a:ea typeface="Arial Unicode MS" panose="020B0604020202020204" pitchFamily="34" charset="-122"/>
                <a:cs typeface="Adobe Devanagari" panose="02040503050201020203" pitchFamily="18" charset="0"/>
              </a:rPr>
              <a:t>Stage 1: Construct Python Domain Knowledge Graph</a:t>
            </a:r>
            <a:endParaRPr lang="zh-CN" altLang="en-US" sz="3200" dirty="0">
              <a:latin typeface="+mj-lt"/>
              <a:cs typeface="Adobe Devanagari" panose="02040503050201020203" pitchFamily="18" charset="0"/>
            </a:endParaRPr>
          </a:p>
        </p:txBody>
      </p:sp>
      <p:sp>
        <p:nvSpPr>
          <p:cNvPr id="3" name="矩形 2">
            <a:extLst>
              <a:ext uri="{FF2B5EF4-FFF2-40B4-BE49-F238E27FC236}">
                <a16:creationId xmlns:a16="http://schemas.microsoft.com/office/drawing/2014/main" id="{6F841481-B58C-498C-ACED-D71CB3BE387A}"/>
              </a:ext>
            </a:extLst>
          </p:cNvPr>
          <p:cNvSpPr/>
          <p:nvPr/>
        </p:nvSpPr>
        <p:spPr>
          <a:xfrm>
            <a:off x="590229" y="994192"/>
            <a:ext cx="6582251" cy="523220"/>
          </a:xfrm>
          <a:prstGeom prst="rect">
            <a:avLst/>
          </a:prstGeom>
        </p:spPr>
        <p:txBody>
          <a:bodyPr wrap="none">
            <a:spAutoFit/>
          </a:bodyPr>
          <a:lstStyle/>
          <a:p>
            <a:r>
              <a:rPr lang="en-US" altLang="zh-CN" sz="2800" dirty="0">
                <a:latin typeface="+mj-lt"/>
                <a:ea typeface="Arial Unicode MS" panose="020B0604020202020204" pitchFamily="34" charset="-122"/>
                <a:cs typeface="Adobe Devanagari" panose="02040503050201020203" pitchFamily="18" charset="0"/>
              </a:rPr>
              <a:t>Features of Python third-party packages</a:t>
            </a:r>
            <a:endParaRPr lang="zh-CN" altLang="en-US" sz="2800" dirty="0">
              <a:latin typeface="+mj-lt"/>
            </a:endParaRPr>
          </a:p>
        </p:txBody>
      </p:sp>
      <p:pic>
        <p:nvPicPr>
          <p:cNvPr id="15" name="图片 14">
            <a:extLst>
              <a:ext uri="{FF2B5EF4-FFF2-40B4-BE49-F238E27FC236}">
                <a16:creationId xmlns:a16="http://schemas.microsoft.com/office/drawing/2014/main" id="{7EB9B354-1385-4FA4-B1BE-1F959C2C0F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1637" y="1784544"/>
            <a:ext cx="1062431" cy="1062431"/>
          </a:xfrm>
          <a:prstGeom prst="rect">
            <a:avLst/>
          </a:prstGeom>
        </p:spPr>
      </p:pic>
      <p:pic>
        <p:nvPicPr>
          <p:cNvPr id="16" name="图片 15" descr="图标&#10;&#10;描述已自动生成">
            <a:extLst>
              <a:ext uri="{FF2B5EF4-FFF2-40B4-BE49-F238E27FC236}">
                <a16:creationId xmlns:a16="http://schemas.microsoft.com/office/drawing/2014/main" id="{0E730BB5-8E0F-408F-8148-8A259DC1EBB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99458" y="4196347"/>
            <a:ext cx="897061" cy="897061"/>
          </a:xfrm>
          <a:prstGeom prst="rect">
            <a:avLst/>
          </a:prstGeom>
        </p:spPr>
      </p:pic>
      <p:pic>
        <p:nvPicPr>
          <p:cNvPr id="17" name="图片 16" descr="图标&#10;&#10;描述已自动生成">
            <a:extLst>
              <a:ext uri="{FF2B5EF4-FFF2-40B4-BE49-F238E27FC236}">
                <a16:creationId xmlns:a16="http://schemas.microsoft.com/office/drawing/2014/main" id="{49AC8DC9-339A-4DBB-9C7E-9EDFA4D9D4E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08029" y="4196348"/>
            <a:ext cx="897061" cy="897061"/>
          </a:xfrm>
          <a:prstGeom prst="rect">
            <a:avLst/>
          </a:prstGeom>
        </p:spPr>
      </p:pic>
      <p:sp>
        <p:nvSpPr>
          <p:cNvPr id="18" name="文本框 17">
            <a:extLst>
              <a:ext uri="{FF2B5EF4-FFF2-40B4-BE49-F238E27FC236}">
                <a16:creationId xmlns:a16="http://schemas.microsoft.com/office/drawing/2014/main" id="{6C973848-1BBA-4981-AC8C-DC13A988BD4A}"/>
              </a:ext>
            </a:extLst>
          </p:cNvPr>
          <p:cNvSpPr txBox="1"/>
          <p:nvPr/>
        </p:nvSpPr>
        <p:spPr>
          <a:xfrm>
            <a:off x="4637748" y="2733599"/>
            <a:ext cx="2220480" cy="400110"/>
          </a:xfrm>
          <a:prstGeom prst="rect">
            <a:avLst/>
          </a:prstGeom>
          <a:noFill/>
        </p:spPr>
        <p:txBody>
          <a:bodyPr wrap="none" rtlCol="0">
            <a:spAutoFit/>
          </a:bodyPr>
          <a:lstStyle/>
          <a:p>
            <a:r>
              <a:rPr lang="en-US" altLang="zh-CN" sz="2000" dirty="0">
                <a:latin typeface="+mj-lt"/>
              </a:rPr>
              <a:t>Python interpreter</a:t>
            </a:r>
            <a:endParaRPr lang="zh-CN" altLang="en-US" sz="2000" dirty="0">
              <a:latin typeface="+mj-lt"/>
            </a:endParaRPr>
          </a:p>
        </p:txBody>
      </p:sp>
      <p:sp>
        <p:nvSpPr>
          <p:cNvPr id="19" name="文本框 18">
            <a:extLst>
              <a:ext uri="{FF2B5EF4-FFF2-40B4-BE49-F238E27FC236}">
                <a16:creationId xmlns:a16="http://schemas.microsoft.com/office/drawing/2014/main" id="{75E3FCCF-AFAE-4BE4-AABF-5311721C6EC9}"/>
              </a:ext>
            </a:extLst>
          </p:cNvPr>
          <p:cNvSpPr txBox="1"/>
          <p:nvPr/>
        </p:nvSpPr>
        <p:spPr>
          <a:xfrm>
            <a:off x="4515920" y="5070734"/>
            <a:ext cx="2464136" cy="400110"/>
          </a:xfrm>
          <a:prstGeom prst="rect">
            <a:avLst/>
          </a:prstGeom>
          <a:noFill/>
        </p:spPr>
        <p:txBody>
          <a:bodyPr wrap="none" rtlCol="0">
            <a:spAutoFit/>
          </a:bodyPr>
          <a:lstStyle/>
          <a:p>
            <a:r>
              <a:rPr lang="en-US" altLang="zh-CN" sz="2000" dirty="0">
                <a:latin typeface="+mj-lt"/>
              </a:rPr>
              <a:t>Third-party package</a:t>
            </a:r>
            <a:endParaRPr lang="zh-CN" altLang="en-US" sz="2000" dirty="0">
              <a:latin typeface="+mj-lt"/>
            </a:endParaRPr>
          </a:p>
        </p:txBody>
      </p:sp>
      <p:sp>
        <p:nvSpPr>
          <p:cNvPr id="20" name="文本框 19">
            <a:extLst>
              <a:ext uri="{FF2B5EF4-FFF2-40B4-BE49-F238E27FC236}">
                <a16:creationId xmlns:a16="http://schemas.microsoft.com/office/drawing/2014/main" id="{90FE43CC-46B8-4EFA-A0C7-87D2F1FF3188}"/>
              </a:ext>
            </a:extLst>
          </p:cNvPr>
          <p:cNvSpPr txBox="1"/>
          <p:nvPr/>
        </p:nvSpPr>
        <p:spPr>
          <a:xfrm>
            <a:off x="7752305" y="5093408"/>
            <a:ext cx="1808508" cy="400110"/>
          </a:xfrm>
          <a:prstGeom prst="rect">
            <a:avLst/>
          </a:prstGeom>
          <a:noFill/>
        </p:spPr>
        <p:txBody>
          <a:bodyPr wrap="none" rtlCol="0">
            <a:spAutoFit/>
          </a:bodyPr>
          <a:lstStyle/>
          <a:p>
            <a:r>
              <a:rPr lang="en-US" altLang="zh-CN" sz="2000" dirty="0">
                <a:latin typeface="+mj-lt"/>
              </a:rPr>
              <a:t>System library</a:t>
            </a:r>
            <a:endParaRPr lang="zh-CN" altLang="en-US" sz="2000" dirty="0">
              <a:latin typeface="+mj-lt"/>
            </a:endParaRPr>
          </a:p>
        </p:txBody>
      </p:sp>
      <p:pic>
        <p:nvPicPr>
          <p:cNvPr id="21" name="图片 20" descr="图标&#10;&#10;描述已自动生成">
            <a:extLst>
              <a:ext uri="{FF2B5EF4-FFF2-40B4-BE49-F238E27FC236}">
                <a16:creationId xmlns:a16="http://schemas.microsoft.com/office/drawing/2014/main" id="{FB0A8982-EE06-4374-9994-9D1D73B4651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69202" y="1784544"/>
            <a:ext cx="1062431" cy="1062431"/>
          </a:xfrm>
          <a:prstGeom prst="rect">
            <a:avLst/>
          </a:prstGeom>
        </p:spPr>
      </p:pic>
      <p:sp>
        <p:nvSpPr>
          <p:cNvPr id="22" name="文本框 21">
            <a:extLst>
              <a:ext uri="{FF2B5EF4-FFF2-40B4-BE49-F238E27FC236}">
                <a16:creationId xmlns:a16="http://schemas.microsoft.com/office/drawing/2014/main" id="{F300336B-32A0-43F1-AF64-AE63E5CA4B46}"/>
              </a:ext>
            </a:extLst>
          </p:cNvPr>
          <p:cNvSpPr txBox="1"/>
          <p:nvPr/>
        </p:nvSpPr>
        <p:spPr>
          <a:xfrm>
            <a:off x="1931266" y="2733599"/>
            <a:ext cx="1835759" cy="400110"/>
          </a:xfrm>
          <a:prstGeom prst="rect">
            <a:avLst/>
          </a:prstGeom>
          <a:noFill/>
        </p:spPr>
        <p:txBody>
          <a:bodyPr wrap="none" rtlCol="0">
            <a:spAutoFit/>
          </a:bodyPr>
          <a:lstStyle/>
          <a:p>
            <a:r>
              <a:rPr lang="en-US" altLang="zh-CN" sz="2000" dirty="0">
                <a:latin typeface="+mj-lt"/>
              </a:rPr>
              <a:t>Syntax feature</a:t>
            </a:r>
            <a:endParaRPr lang="zh-CN" altLang="en-US" sz="2000" dirty="0">
              <a:latin typeface="+mj-lt"/>
            </a:endParaRPr>
          </a:p>
        </p:txBody>
      </p:sp>
      <p:sp>
        <p:nvSpPr>
          <p:cNvPr id="23" name="文本框 22">
            <a:extLst>
              <a:ext uri="{FF2B5EF4-FFF2-40B4-BE49-F238E27FC236}">
                <a16:creationId xmlns:a16="http://schemas.microsoft.com/office/drawing/2014/main" id="{53A76CC3-F6C2-4BAB-ACBE-0E52E46CFFEC}"/>
              </a:ext>
            </a:extLst>
          </p:cNvPr>
          <p:cNvSpPr txBox="1"/>
          <p:nvPr/>
        </p:nvSpPr>
        <p:spPr>
          <a:xfrm>
            <a:off x="7676179" y="2733599"/>
            <a:ext cx="2137124" cy="400110"/>
          </a:xfrm>
          <a:prstGeom prst="rect">
            <a:avLst/>
          </a:prstGeom>
          <a:noFill/>
        </p:spPr>
        <p:txBody>
          <a:bodyPr wrap="none" rtlCol="0">
            <a:spAutoFit/>
          </a:bodyPr>
          <a:lstStyle/>
          <a:p>
            <a:r>
              <a:rPr lang="en-US" altLang="zh-CN" sz="2000" dirty="0">
                <a:latin typeface="+mj-lt"/>
              </a:rPr>
              <a:t>Standard module</a:t>
            </a:r>
            <a:endParaRPr lang="zh-CN" altLang="en-US" sz="2000" dirty="0">
              <a:latin typeface="+mj-lt"/>
            </a:endParaRPr>
          </a:p>
        </p:txBody>
      </p:sp>
      <p:grpSp>
        <p:nvGrpSpPr>
          <p:cNvPr id="24" name="组合 23">
            <a:extLst>
              <a:ext uri="{FF2B5EF4-FFF2-40B4-BE49-F238E27FC236}">
                <a16:creationId xmlns:a16="http://schemas.microsoft.com/office/drawing/2014/main" id="{9AA722A4-02F1-418A-89DE-94A87C95BEFE}"/>
              </a:ext>
            </a:extLst>
          </p:cNvPr>
          <p:cNvGrpSpPr/>
          <p:nvPr/>
        </p:nvGrpSpPr>
        <p:grpSpPr>
          <a:xfrm>
            <a:off x="8208028" y="1612794"/>
            <a:ext cx="1257409" cy="1163694"/>
            <a:chOff x="8208028" y="1904634"/>
            <a:chExt cx="1257409" cy="1163694"/>
          </a:xfrm>
        </p:grpSpPr>
        <p:pic>
          <p:nvPicPr>
            <p:cNvPr id="25" name="图片 24">
              <a:extLst>
                <a:ext uri="{FF2B5EF4-FFF2-40B4-BE49-F238E27FC236}">
                  <a16:creationId xmlns:a16="http://schemas.microsoft.com/office/drawing/2014/main" id="{A8AF11D8-2FC2-4AC0-925D-41A6E7FDA648}"/>
                </a:ext>
              </a:extLst>
            </p:cNvPr>
            <p:cNvPicPr>
              <a:picLocks noChangeAspect="1"/>
            </p:cNvPicPr>
            <p:nvPr/>
          </p:nvPicPr>
          <p:blipFill>
            <a:blip r:embed="rId9"/>
            <a:stretch>
              <a:fillRect/>
            </a:stretch>
          </p:blipFill>
          <p:spPr>
            <a:xfrm>
              <a:off x="8208028" y="2132819"/>
              <a:ext cx="897061" cy="935509"/>
            </a:xfrm>
            <a:prstGeom prst="rect">
              <a:avLst/>
            </a:prstGeom>
          </p:spPr>
        </p:pic>
        <p:pic>
          <p:nvPicPr>
            <p:cNvPr id="26" name="图片 25">
              <a:extLst>
                <a:ext uri="{FF2B5EF4-FFF2-40B4-BE49-F238E27FC236}">
                  <a16:creationId xmlns:a16="http://schemas.microsoft.com/office/drawing/2014/main" id="{2E1503D3-84CE-4C3B-8CE8-85FA20700F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4741" y="1904634"/>
              <a:ext cx="720696" cy="720696"/>
            </a:xfrm>
            <a:prstGeom prst="rect">
              <a:avLst/>
            </a:prstGeom>
          </p:spPr>
        </p:pic>
      </p:grpSp>
      <p:cxnSp>
        <p:nvCxnSpPr>
          <p:cNvPr id="27" name="直接箭头连接符 26">
            <a:extLst>
              <a:ext uri="{FF2B5EF4-FFF2-40B4-BE49-F238E27FC236}">
                <a16:creationId xmlns:a16="http://schemas.microsoft.com/office/drawing/2014/main" id="{83B96B75-2838-478F-AA5D-6C42D25C4509}"/>
              </a:ext>
            </a:extLst>
          </p:cNvPr>
          <p:cNvCxnSpPr>
            <a:cxnSpLocks/>
            <a:stCxn id="15" idx="1"/>
            <a:endCxn id="21" idx="3"/>
          </p:cNvCxnSpPr>
          <p:nvPr/>
        </p:nvCxnSpPr>
        <p:spPr>
          <a:xfrm flipH="1">
            <a:off x="3431633" y="2315760"/>
            <a:ext cx="1790004" cy="0"/>
          </a:xfrm>
          <a:prstGeom prst="straightConnector1">
            <a:avLst/>
          </a:prstGeom>
          <a:noFill/>
          <a:ln w="38100" cap="flat" cmpd="sng" algn="ctr">
            <a:solidFill>
              <a:srgbClr val="C00000"/>
            </a:solidFill>
            <a:prstDash val="solid"/>
            <a:headEnd type="triangle"/>
            <a:tailEnd type="triangle"/>
          </a:ln>
          <a:effectLst/>
        </p:spPr>
      </p:cxnSp>
      <p:cxnSp>
        <p:nvCxnSpPr>
          <p:cNvPr id="28" name="直接箭头连接符 27">
            <a:extLst>
              <a:ext uri="{FF2B5EF4-FFF2-40B4-BE49-F238E27FC236}">
                <a16:creationId xmlns:a16="http://schemas.microsoft.com/office/drawing/2014/main" id="{39CB66B6-8B3A-4352-B28F-CB9D6065158D}"/>
              </a:ext>
            </a:extLst>
          </p:cNvPr>
          <p:cNvCxnSpPr>
            <a:cxnSpLocks/>
            <a:stCxn id="25" idx="1"/>
            <a:endCxn id="15" idx="3"/>
          </p:cNvCxnSpPr>
          <p:nvPr/>
        </p:nvCxnSpPr>
        <p:spPr>
          <a:xfrm flipH="1">
            <a:off x="6284068" y="2308734"/>
            <a:ext cx="1923960" cy="7026"/>
          </a:xfrm>
          <a:prstGeom prst="straightConnector1">
            <a:avLst/>
          </a:prstGeom>
          <a:noFill/>
          <a:ln w="38100" cap="flat" cmpd="sng" algn="ctr">
            <a:solidFill>
              <a:srgbClr val="C00000"/>
            </a:solidFill>
            <a:prstDash val="solid"/>
            <a:headEnd type="triangle"/>
            <a:tailEnd type="triangle"/>
          </a:ln>
          <a:effectLst/>
        </p:spPr>
      </p:cxnSp>
      <p:sp>
        <p:nvSpPr>
          <p:cNvPr id="29" name="文本框 28">
            <a:extLst>
              <a:ext uri="{FF2B5EF4-FFF2-40B4-BE49-F238E27FC236}">
                <a16:creationId xmlns:a16="http://schemas.microsoft.com/office/drawing/2014/main" id="{4BBE76F2-F62C-41C1-BF2A-B2FC00017CC8}"/>
              </a:ext>
            </a:extLst>
          </p:cNvPr>
          <p:cNvSpPr txBox="1"/>
          <p:nvPr/>
        </p:nvSpPr>
        <p:spPr>
          <a:xfrm>
            <a:off x="1743697" y="5070734"/>
            <a:ext cx="2335896" cy="400110"/>
          </a:xfrm>
          <a:prstGeom prst="rect">
            <a:avLst/>
          </a:prstGeom>
          <a:noFill/>
        </p:spPr>
        <p:txBody>
          <a:bodyPr wrap="none" rtlCol="0">
            <a:spAutoFit/>
          </a:bodyPr>
          <a:lstStyle/>
          <a:p>
            <a:r>
              <a:rPr lang="en-US" altLang="zh-CN" sz="2000" dirty="0">
                <a:latin typeface="+mj-lt"/>
              </a:rPr>
              <a:t>Third-party module</a:t>
            </a:r>
            <a:endParaRPr lang="zh-CN" altLang="en-US" sz="2000" dirty="0">
              <a:latin typeface="+mj-lt"/>
            </a:endParaRPr>
          </a:p>
        </p:txBody>
      </p:sp>
      <p:grpSp>
        <p:nvGrpSpPr>
          <p:cNvPr id="5" name="组合 4">
            <a:extLst>
              <a:ext uri="{FF2B5EF4-FFF2-40B4-BE49-F238E27FC236}">
                <a16:creationId xmlns:a16="http://schemas.microsoft.com/office/drawing/2014/main" id="{A0C1CA30-0C6E-4325-8187-D09D59232616}"/>
              </a:ext>
            </a:extLst>
          </p:cNvPr>
          <p:cNvGrpSpPr/>
          <p:nvPr/>
        </p:nvGrpSpPr>
        <p:grpSpPr>
          <a:xfrm>
            <a:off x="2463115" y="4004940"/>
            <a:ext cx="1193508" cy="1108683"/>
            <a:chOff x="2463115" y="4296780"/>
            <a:chExt cx="1193508" cy="1108683"/>
          </a:xfrm>
        </p:grpSpPr>
        <p:pic>
          <p:nvPicPr>
            <p:cNvPr id="31" name="图片 30">
              <a:extLst>
                <a:ext uri="{FF2B5EF4-FFF2-40B4-BE49-F238E27FC236}">
                  <a16:creationId xmlns:a16="http://schemas.microsoft.com/office/drawing/2014/main" id="{D2AA11AE-891F-4BCB-9148-FEDA68DCE204}"/>
                </a:ext>
              </a:extLst>
            </p:cNvPr>
            <p:cNvPicPr>
              <a:picLocks noChangeAspect="1"/>
            </p:cNvPicPr>
            <p:nvPr/>
          </p:nvPicPr>
          <p:blipFill>
            <a:blip r:embed="rId9"/>
            <a:stretch>
              <a:fillRect/>
            </a:stretch>
          </p:blipFill>
          <p:spPr>
            <a:xfrm>
              <a:off x="2463115" y="4469954"/>
              <a:ext cx="897061" cy="935509"/>
            </a:xfrm>
            <a:prstGeom prst="rect">
              <a:avLst/>
            </a:prstGeom>
          </p:spPr>
        </p:pic>
        <p:pic>
          <p:nvPicPr>
            <p:cNvPr id="33" name="图片 32" descr="图标&#10;&#10;描述已自动生成">
              <a:extLst>
                <a:ext uri="{FF2B5EF4-FFF2-40B4-BE49-F238E27FC236}">
                  <a16:creationId xmlns:a16="http://schemas.microsoft.com/office/drawing/2014/main" id="{8F9EF83B-C247-4BAC-9D1B-485D8B0758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63729" y="4296780"/>
              <a:ext cx="592894" cy="592894"/>
            </a:xfrm>
            <a:prstGeom prst="rect">
              <a:avLst/>
            </a:prstGeom>
          </p:spPr>
        </p:pic>
      </p:grpSp>
      <p:cxnSp>
        <p:nvCxnSpPr>
          <p:cNvPr id="35" name="直接箭头连接符 34">
            <a:extLst>
              <a:ext uri="{FF2B5EF4-FFF2-40B4-BE49-F238E27FC236}">
                <a16:creationId xmlns:a16="http://schemas.microsoft.com/office/drawing/2014/main" id="{552D89C1-4B64-47DB-897F-2B3BFB4B1DD4}"/>
              </a:ext>
            </a:extLst>
          </p:cNvPr>
          <p:cNvCxnSpPr>
            <a:cxnSpLocks/>
            <a:stCxn id="16" idx="1"/>
            <a:endCxn id="31" idx="3"/>
          </p:cNvCxnSpPr>
          <p:nvPr/>
        </p:nvCxnSpPr>
        <p:spPr>
          <a:xfrm flipH="1">
            <a:off x="3360176" y="4644878"/>
            <a:ext cx="1939282" cy="991"/>
          </a:xfrm>
          <a:prstGeom prst="straightConnector1">
            <a:avLst/>
          </a:prstGeom>
          <a:noFill/>
          <a:ln w="38100" cap="flat" cmpd="sng" algn="ctr">
            <a:solidFill>
              <a:srgbClr val="C00000"/>
            </a:solidFill>
            <a:prstDash val="solid"/>
            <a:headEnd type="triangle"/>
            <a:tailEnd type="triangle"/>
          </a:ln>
          <a:effectLst/>
        </p:spPr>
      </p:cxnSp>
      <p:cxnSp>
        <p:nvCxnSpPr>
          <p:cNvPr id="30" name="直接箭头连接符 29">
            <a:extLst>
              <a:ext uri="{FF2B5EF4-FFF2-40B4-BE49-F238E27FC236}">
                <a16:creationId xmlns:a16="http://schemas.microsoft.com/office/drawing/2014/main" id="{EFA135B6-6720-4B90-A9E9-4D92661B9462}"/>
              </a:ext>
            </a:extLst>
          </p:cNvPr>
          <p:cNvCxnSpPr>
            <a:cxnSpLocks/>
          </p:cNvCxnSpPr>
          <p:nvPr/>
        </p:nvCxnSpPr>
        <p:spPr>
          <a:xfrm flipH="1">
            <a:off x="3493824" y="6356101"/>
            <a:ext cx="817181" cy="0"/>
          </a:xfrm>
          <a:prstGeom prst="straightConnector1">
            <a:avLst/>
          </a:prstGeom>
          <a:noFill/>
          <a:ln w="38100" cap="flat" cmpd="sng" algn="ctr">
            <a:solidFill>
              <a:srgbClr val="C00000"/>
            </a:solidFill>
            <a:prstDash val="solid"/>
            <a:headEnd type="triangle"/>
            <a:tailEnd type="triangle"/>
          </a:ln>
          <a:effectLst/>
        </p:spPr>
      </p:cxnSp>
      <p:sp>
        <p:nvSpPr>
          <p:cNvPr id="32" name="矩形 31">
            <a:extLst>
              <a:ext uri="{FF2B5EF4-FFF2-40B4-BE49-F238E27FC236}">
                <a16:creationId xmlns:a16="http://schemas.microsoft.com/office/drawing/2014/main" id="{9E9E53AB-DCBE-4BA6-B3A0-15459CD30F9E}"/>
              </a:ext>
            </a:extLst>
          </p:cNvPr>
          <p:cNvSpPr/>
          <p:nvPr/>
        </p:nvSpPr>
        <p:spPr>
          <a:xfrm>
            <a:off x="4414873" y="6156046"/>
            <a:ext cx="4144083" cy="400110"/>
          </a:xfrm>
          <a:prstGeom prst="rect">
            <a:avLst/>
          </a:prstGeom>
        </p:spPr>
        <p:txBody>
          <a:bodyPr wrap="none">
            <a:spAutoFit/>
          </a:bodyPr>
          <a:lstStyle/>
          <a:p>
            <a:r>
              <a:rPr lang="en-US" altLang="zh-CN" sz="2000" dirty="0">
                <a:latin typeface="+mj-lt"/>
                <a:ea typeface="Arial Unicode MS" panose="020B0604020202020204" pitchFamily="34" charset="-122"/>
                <a:cs typeface="Adobe Devanagari" panose="02040503050201020203" pitchFamily="18" charset="0"/>
              </a:rPr>
              <a:t>Features of dependency resources</a:t>
            </a:r>
            <a:endParaRPr lang="zh-CN" altLang="en-US" sz="2000" dirty="0">
              <a:latin typeface="+mj-lt"/>
            </a:endParaRPr>
          </a:p>
        </p:txBody>
      </p:sp>
      <p:pic>
        <p:nvPicPr>
          <p:cNvPr id="7" name="音频 6">
            <a:hlinkClick r:id="" action="ppaction://media"/>
            <a:extLst>
              <a:ext uri="{FF2B5EF4-FFF2-40B4-BE49-F238E27FC236}">
                <a16:creationId xmlns:a16="http://schemas.microsoft.com/office/drawing/2014/main" id="{A2E73D0B-62C4-470B-A736-FF9E663209D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649311862"/>
      </p:ext>
    </p:extLst>
  </p:cSld>
  <p:clrMapOvr>
    <a:masterClrMapping/>
  </p:clrMapOvr>
  <mc:AlternateContent xmlns:mc="http://schemas.openxmlformats.org/markup-compatibility/2006" xmlns:p14="http://schemas.microsoft.com/office/powerpoint/2010/main">
    <mc:Choice Requires="p14">
      <p:transition spd="slow" p14:dur="2000" advTm="13726"/>
    </mc:Choice>
    <mc:Fallback xmlns="">
      <p:transition spd="slow" advTm="13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29C6F584-4EC1-4065-B7F8-EF86F140023F}"/>
              </a:ext>
            </a:extLst>
          </p:cNvPr>
          <p:cNvSpPr>
            <a:spLocks noGrp="1"/>
          </p:cNvSpPr>
          <p:nvPr>
            <p:ph type="sldNum" sz="quarter" idx="12"/>
          </p:nvPr>
        </p:nvSpPr>
        <p:spPr/>
        <p:txBody>
          <a:bodyPr/>
          <a:lstStyle/>
          <a:p>
            <a:fld id="{75AA9096-2E4D-442F-BCF0-AA35F007B576}" type="slidenum">
              <a:rPr lang="zh-CN" altLang="en-US" smtClean="0"/>
              <a:pPr/>
              <a:t>15</a:t>
            </a:fld>
            <a:endParaRPr lang="zh-CN" altLang="en-US" dirty="0"/>
          </a:p>
        </p:txBody>
      </p:sp>
      <p:sp>
        <p:nvSpPr>
          <p:cNvPr id="2" name="标题 1">
            <a:extLst>
              <a:ext uri="{FF2B5EF4-FFF2-40B4-BE49-F238E27FC236}">
                <a16:creationId xmlns:a16="http://schemas.microsoft.com/office/drawing/2014/main" id="{2C025DE3-F56B-454E-93DC-0F289C360A44}"/>
              </a:ext>
            </a:extLst>
          </p:cNvPr>
          <p:cNvSpPr>
            <a:spLocks noGrp="1"/>
          </p:cNvSpPr>
          <p:nvPr>
            <p:ph type="title"/>
          </p:nvPr>
        </p:nvSpPr>
        <p:spPr>
          <a:xfrm>
            <a:off x="590227" y="203792"/>
            <a:ext cx="11258061" cy="523220"/>
          </a:xfrm>
        </p:spPr>
        <p:txBody>
          <a:bodyPr>
            <a:noAutofit/>
          </a:bodyPr>
          <a:lstStyle/>
          <a:p>
            <a:r>
              <a:rPr lang="en-US" altLang="zh-CN" sz="3200" dirty="0">
                <a:latin typeface="+mj-lt"/>
                <a:ea typeface="Arial Unicode MS" panose="020B0604020202020204" pitchFamily="34" charset="-122"/>
                <a:cs typeface="Adobe Devanagari" panose="02040503050201020203" pitchFamily="18" charset="0"/>
              </a:rPr>
              <a:t>Stage 1: Construct Python Domain Knowledge Graph</a:t>
            </a:r>
            <a:endParaRPr lang="zh-CN" altLang="en-US" sz="3200" dirty="0">
              <a:latin typeface="+mj-lt"/>
              <a:cs typeface="Adobe Devanagari" panose="02040503050201020203" pitchFamily="18" charset="0"/>
            </a:endParaRPr>
          </a:p>
        </p:txBody>
      </p:sp>
      <p:sp>
        <p:nvSpPr>
          <p:cNvPr id="3" name="矩形 2">
            <a:extLst>
              <a:ext uri="{FF2B5EF4-FFF2-40B4-BE49-F238E27FC236}">
                <a16:creationId xmlns:a16="http://schemas.microsoft.com/office/drawing/2014/main" id="{6F841481-B58C-498C-ACED-D71CB3BE387A}"/>
              </a:ext>
            </a:extLst>
          </p:cNvPr>
          <p:cNvSpPr/>
          <p:nvPr/>
        </p:nvSpPr>
        <p:spPr>
          <a:xfrm>
            <a:off x="590229" y="994192"/>
            <a:ext cx="7648248" cy="523220"/>
          </a:xfrm>
          <a:prstGeom prst="rect">
            <a:avLst/>
          </a:prstGeom>
        </p:spPr>
        <p:txBody>
          <a:bodyPr wrap="none">
            <a:spAutoFit/>
          </a:bodyPr>
          <a:lstStyle/>
          <a:p>
            <a:r>
              <a:rPr lang="en-US" altLang="zh-CN" sz="2800" dirty="0">
                <a:latin typeface="+mj-lt"/>
                <a:cs typeface="Adobe Devanagari" panose="02040503050201020203" charset="0"/>
              </a:rPr>
              <a:t>Dependencies between packages and libraries</a:t>
            </a:r>
            <a:endParaRPr lang="zh-CN" altLang="en-US" sz="2800" dirty="0">
              <a:solidFill>
                <a:srgbClr val="FF0000"/>
              </a:solidFill>
              <a:latin typeface="+mj-lt"/>
              <a:cs typeface="Adobe Devanagari" panose="02040503050201020203" charset="0"/>
            </a:endParaRPr>
          </a:p>
        </p:txBody>
      </p:sp>
      <p:cxnSp>
        <p:nvCxnSpPr>
          <p:cNvPr id="16" name="直接箭头连接符 15">
            <a:extLst>
              <a:ext uri="{FF2B5EF4-FFF2-40B4-BE49-F238E27FC236}">
                <a16:creationId xmlns:a16="http://schemas.microsoft.com/office/drawing/2014/main" id="{EB8F13E3-ECD0-4CEB-BEAD-994A4CE448BB}"/>
              </a:ext>
            </a:extLst>
          </p:cNvPr>
          <p:cNvCxnSpPr>
            <a:cxnSpLocks/>
          </p:cNvCxnSpPr>
          <p:nvPr/>
        </p:nvCxnSpPr>
        <p:spPr>
          <a:xfrm flipH="1">
            <a:off x="3509454" y="6086853"/>
            <a:ext cx="817181" cy="0"/>
          </a:xfrm>
          <a:prstGeom prst="straightConnector1">
            <a:avLst/>
          </a:prstGeom>
          <a:noFill/>
          <a:ln w="38100" cap="flat" cmpd="sng" algn="ctr">
            <a:solidFill>
              <a:srgbClr val="C00000"/>
            </a:solidFill>
            <a:prstDash val="solid"/>
            <a:headEnd type="triangle"/>
            <a:tailEnd type="triangle"/>
          </a:ln>
          <a:effectLst/>
        </p:spPr>
      </p:cxnSp>
      <p:sp>
        <p:nvSpPr>
          <p:cNvPr id="17" name="矩形 16">
            <a:extLst>
              <a:ext uri="{FF2B5EF4-FFF2-40B4-BE49-F238E27FC236}">
                <a16:creationId xmlns:a16="http://schemas.microsoft.com/office/drawing/2014/main" id="{3921F998-6063-449D-9E7B-9D985B802229}"/>
              </a:ext>
            </a:extLst>
          </p:cNvPr>
          <p:cNvSpPr/>
          <p:nvPr/>
        </p:nvSpPr>
        <p:spPr>
          <a:xfrm>
            <a:off x="4430503" y="5886798"/>
            <a:ext cx="4144083" cy="400110"/>
          </a:xfrm>
          <a:prstGeom prst="rect">
            <a:avLst/>
          </a:prstGeom>
        </p:spPr>
        <p:txBody>
          <a:bodyPr wrap="none">
            <a:spAutoFit/>
          </a:bodyPr>
          <a:lstStyle/>
          <a:p>
            <a:r>
              <a:rPr lang="en-US" altLang="zh-CN" sz="2000" dirty="0">
                <a:latin typeface="+mj-lt"/>
                <a:ea typeface="Arial Unicode MS" panose="020B0604020202020204" pitchFamily="34" charset="-122"/>
                <a:cs typeface="Adobe Devanagari" panose="02040503050201020203" pitchFamily="18" charset="0"/>
              </a:rPr>
              <a:t>Features of dependency resources</a:t>
            </a:r>
            <a:endParaRPr lang="zh-CN" altLang="en-US" sz="2000" dirty="0">
              <a:latin typeface="+mj-lt"/>
            </a:endParaRPr>
          </a:p>
        </p:txBody>
      </p:sp>
      <p:pic>
        <p:nvPicPr>
          <p:cNvPr id="18" name="图片 17">
            <a:extLst>
              <a:ext uri="{FF2B5EF4-FFF2-40B4-BE49-F238E27FC236}">
                <a16:creationId xmlns:a16="http://schemas.microsoft.com/office/drawing/2014/main" id="{48D29F24-394E-4861-8874-BCEC11DAED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1637" y="1784544"/>
            <a:ext cx="1062431" cy="1062431"/>
          </a:xfrm>
          <a:prstGeom prst="rect">
            <a:avLst/>
          </a:prstGeom>
        </p:spPr>
      </p:pic>
      <p:pic>
        <p:nvPicPr>
          <p:cNvPr id="19" name="图片 18" descr="图标&#10;&#10;描述已自动生成">
            <a:extLst>
              <a:ext uri="{FF2B5EF4-FFF2-40B4-BE49-F238E27FC236}">
                <a16:creationId xmlns:a16="http://schemas.microsoft.com/office/drawing/2014/main" id="{448C6589-4F45-44B8-BC24-43CEF342EC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99458" y="4196347"/>
            <a:ext cx="897061" cy="897061"/>
          </a:xfrm>
          <a:prstGeom prst="rect">
            <a:avLst/>
          </a:prstGeom>
        </p:spPr>
      </p:pic>
      <p:pic>
        <p:nvPicPr>
          <p:cNvPr id="20" name="图片 19" descr="图标&#10;&#10;描述已自动生成">
            <a:extLst>
              <a:ext uri="{FF2B5EF4-FFF2-40B4-BE49-F238E27FC236}">
                <a16:creationId xmlns:a16="http://schemas.microsoft.com/office/drawing/2014/main" id="{1B324A31-9C96-48E6-B404-EBAC2F16ED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08029" y="4196348"/>
            <a:ext cx="897061" cy="897061"/>
          </a:xfrm>
          <a:prstGeom prst="rect">
            <a:avLst/>
          </a:prstGeom>
        </p:spPr>
      </p:pic>
      <p:sp>
        <p:nvSpPr>
          <p:cNvPr id="21" name="文本框 20">
            <a:extLst>
              <a:ext uri="{FF2B5EF4-FFF2-40B4-BE49-F238E27FC236}">
                <a16:creationId xmlns:a16="http://schemas.microsoft.com/office/drawing/2014/main" id="{84C14B5F-8383-47FF-8E9E-14AAF21E1D4B}"/>
              </a:ext>
            </a:extLst>
          </p:cNvPr>
          <p:cNvSpPr txBox="1"/>
          <p:nvPr/>
        </p:nvSpPr>
        <p:spPr>
          <a:xfrm>
            <a:off x="4637748" y="2733599"/>
            <a:ext cx="2220480" cy="400110"/>
          </a:xfrm>
          <a:prstGeom prst="rect">
            <a:avLst/>
          </a:prstGeom>
          <a:noFill/>
        </p:spPr>
        <p:txBody>
          <a:bodyPr wrap="none" rtlCol="0">
            <a:spAutoFit/>
          </a:bodyPr>
          <a:lstStyle/>
          <a:p>
            <a:r>
              <a:rPr lang="en-US" altLang="zh-CN" sz="2000" dirty="0">
                <a:latin typeface="+mj-lt"/>
              </a:rPr>
              <a:t>Python interpreter</a:t>
            </a:r>
            <a:endParaRPr lang="zh-CN" altLang="en-US" sz="2000" dirty="0">
              <a:latin typeface="+mj-lt"/>
            </a:endParaRPr>
          </a:p>
        </p:txBody>
      </p:sp>
      <p:sp>
        <p:nvSpPr>
          <p:cNvPr id="22" name="文本框 21">
            <a:extLst>
              <a:ext uri="{FF2B5EF4-FFF2-40B4-BE49-F238E27FC236}">
                <a16:creationId xmlns:a16="http://schemas.microsoft.com/office/drawing/2014/main" id="{18E97989-9E04-4674-BA92-96AD373DF99C}"/>
              </a:ext>
            </a:extLst>
          </p:cNvPr>
          <p:cNvSpPr txBox="1"/>
          <p:nvPr/>
        </p:nvSpPr>
        <p:spPr>
          <a:xfrm>
            <a:off x="4515920" y="5070734"/>
            <a:ext cx="2464136" cy="400110"/>
          </a:xfrm>
          <a:prstGeom prst="rect">
            <a:avLst/>
          </a:prstGeom>
          <a:noFill/>
        </p:spPr>
        <p:txBody>
          <a:bodyPr wrap="none" rtlCol="0">
            <a:spAutoFit/>
          </a:bodyPr>
          <a:lstStyle/>
          <a:p>
            <a:r>
              <a:rPr lang="en-US" altLang="zh-CN" sz="2000" dirty="0">
                <a:latin typeface="+mj-lt"/>
              </a:rPr>
              <a:t>Third-party package</a:t>
            </a:r>
            <a:endParaRPr lang="zh-CN" altLang="en-US" sz="2000" dirty="0">
              <a:latin typeface="+mj-lt"/>
            </a:endParaRPr>
          </a:p>
        </p:txBody>
      </p:sp>
      <p:sp>
        <p:nvSpPr>
          <p:cNvPr id="23" name="文本框 22">
            <a:extLst>
              <a:ext uri="{FF2B5EF4-FFF2-40B4-BE49-F238E27FC236}">
                <a16:creationId xmlns:a16="http://schemas.microsoft.com/office/drawing/2014/main" id="{19E9B547-6471-4517-B24B-C3BDB13D2B6E}"/>
              </a:ext>
            </a:extLst>
          </p:cNvPr>
          <p:cNvSpPr txBox="1"/>
          <p:nvPr/>
        </p:nvSpPr>
        <p:spPr>
          <a:xfrm>
            <a:off x="7752305" y="5093408"/>
            <a:ext cx="1808508" cy="400110"/>
          </a:xfrm>
          <a:prstGeom prst="rect">
            <a:avLst/>
          </a:prstGeom>
          <a:noFill/>
        </p:spPr>
        <p:txBody>
          <a:bodyPr wrap="none" rtlCol="0">
            <a:spAutoFit/>
          </a:bodyPr>
          <a:lstStyle/>
          <a:p>
            <a:r>
              <a:rPr lang="en-US" altLang="zh-CN" sz="2000" dirty="0">
                <a:latin typeface="+mj-lt"/>
              </a:rPr>
              <a:t>System library</a:t>
            </a:r>
            <a:endParaRPr lang="zh-CN" altLang="en-US" sz="2000" dirty="0">
              <a:latin typeface="+mj-lt"/>
            </a:endParaRPr>
          </a:p>
        </p:txBody>
      </p:sp>
      <p:pic>
        <p:nvPicPr>
          <p:cNvPr id="24" name="图片 23" descr="图标&#10;&#10;描述已自动生成">
            <a:extLst>
              <a:ext uri="{FF2B5EF4-FFF2-40B4-BE49-F238E27FC236}">
                <a16:creationId xmlns:a16="http://schemas.microsoft.com/office/drawing/2014/main" id="{58ADE9A6-73FB-4F7C-B10E-8D4D149721B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69202" y="1784544"/>
            <a:ext cx="1062431" cy="1062431"/>
          </a:xfrm>
          <a:prstGeom prst="rect">
            <a:avLst/>
          </a:prstGeom>
        </p:spPr>
      </p:pic>
      <p:sp>
        <p:nvSpPr>
          <p:cNvPr id="25" name="文本框 24">
            <a:extLst>
              <a:ext uri="{FF2B5EF4-FFF2-40B4-BE49-F238E27FC236}">
                <a16:creationId xmlns:a16="http://schemas.microsoft.com/office/drawing/2014/main" id="{4C51A623-3CF0-49B3-9012-FCE05DE40F52}"/>
              </a:ext>
            </a:extLst>
          </p:cNvPr>
          <p:cNvSpPr txBox="1"/>
          <p:nvPr/>
        </p:nvSpPr>
        <p:spPr>
          <a:xfrm>
            <a:off x="1931266" y="2733599"/>
            <a:ext cx="1835759" cy="400110"/>
          </a:xfrm>
          <a:prstGeom prst="rect">
            <a:avLst/>
          </a:prstGeom>
          <a:noFill/>
        </p:spPr>
        <p:txBody>
          <a:bodyPr wrap="none" rtlCol="0">
            <a:spAutoFit/>
          </a:bodyPr>
          <a:lstStyle/>
          <a:p>
            <a:r>
              <a:rPr lang="en-US" altLang="zh-CN" sz="2000" dirty="0">
                <a:latin typeface="+mj-lt"/>
              </a:rPr>
              <a:t>Syntax feature</a:t>
            </a:r>
            <a:endParaRPr lang="zh-CN" altLang="en-US" sz="2000" dirty="0">
              <a:latin typeface="+mj-lt"/>
            </a:endParaRPr>
          </a:p>
        </p:txBody>
      </p:sp>
      <p:sp>
        <p:nvSpPr>
          <p:cNvPr id="26" name="文本框 25">
            <a:extLst>
              <a:ext uri="{FF2B5EF4-FFF2-40B4-BE49-F238E27FC236}">
                <a16:creationId xmlns:a16="http://schemas.microsoft.com/office/drawing/2014/main" id="{4309ADE7-497F-4524-8D7E-68BEF62F81AF}"/>
              </a:ext>
            </a:extLst>
          </p:cNvPr>
          <p:cNvSpPr txBox="1"/>
          <p:nvPr/>
        </p:nvSpPr>
        <p:spPr>
          <a:xfrm>
            <a:off x="7676179" y="2733599"/>
            <a:ext cx="2137124" cy="400110"/>
          </a:xfrm>
          <a:prstGeom prst="rect">
            <a:avLst/>
          </a:prstGeom>
          <a:noFill/>
        </p:spPr>
        <p:txBody>
          <a:bodyPr wrap="none" rtlCol="0">
            <a:spAutoFit/>
          </a:bodyPr>
          <a:lstStyle/>
          <a:p>
            <a:r>
              <a:rPr lang="en-US" altLang="zh-CN" sz="2000" dirty="0">
                <a:latin typeface="+mj-lt"/>
              </a:rPr>
              <a:t>Standard module</a:t>
            </a:r>
            <a:endParaRPr lang="zh-CN" altLang="en-US" sz="2000" dirty="0">
              <a:latin typeface="+mj-lt"/>
            </a:endParaRPr>
          </a:p>
        </p:txBody>
      </p:sp>
      <p:grpSp>
        <p:nvGrpSpPr>
          <p:cNvPr id="27" name="组合 26">
            <a:extLst>
              <a:ext uri="{FF2B5EF4-FFF2-40B4-BE49-F238E27FC236}">
                <a16:creationId xmlns:a16="http://schemas.microsoft.com/office/drawing/2014/main" id="{C2C0D16A-B7ED-4B8D-AB9D-6483138C2D47}"/>
              </a:ext>
            </a:extLst>
          </p:cNvPr>
          <p:cNvGrpSpPr/>
          <p:nvPr/>
        </p:nvGrpSpPr>
        <p:grpSpPr>
          <a:xfrm>
            <a:off x="8208028" y="1612794"/>
            <a:ext cx="1257409" cy="1163694"/>
            <a:chOff x="8208028" y="1904634"/>
            <a:chExt cx="1257409" cy="1163694"/>
          </a:xfrm>
        </p:grpSpPr>
        <p:pic>
          <p:nvPicPr>
            <p:cNvPr id="28" name="图片 27">
              <a:extLst>
                <a:ext uri="{FF2B5EF4-FFF2-40B4-BE49-F238E27FC236}">
                  <a16:creationId xmlns:a16="http://schemas.microsoft.com/office/drawing/2014/main" id="{266AB4F5-6E49-4B08-AEC5-D88EE5FB742F}"/>
                </a:ext>
              </a:extLst>
            </p:cNvPr>
            <p:cNvPicPr>
              <a:picLocks noChangeAspect="1"/>
            </p:cNvPicPr>
            <p:nvPr/>
          </p:nvPicPr>
          <p:blipFill>
            <a:blip r:embed="rId9"/>
            <a:stretch>
              <a:fillRect/>
            </a:stretch>
          </p:blipFill>
          <p:spPr>
            <a:xfrm>
              <a:off x="8208028" y="2132819"/>
              <a:ext cx="897061" cy="935509"/>
            </a:xfrm>
            <a:prstGeom prst="rect">
              <a:avLst/>
            </a:prstGeom>
          </p:spPr>
        </p:pic>
        <p:pic>
          <p:nvPicPr>
            <p:cNvPr id="29" name="图片 28">
              <a:extLst>
                <a:ext uri="{FF2B5EF4-FFF2-40B4-BE49-F238E27FC236}">
                  <a16:creationId xmlns:a16="http://schemas.microsoft.com/office/drawing/2014/main" id="{C2CF5ABB-6482-4667-86A7-834961C488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4741" y="1904634"/>
              <a:ext cx="720696" cy="720696"/>
            </a:xfrm>
            <a:prstGeom prst="rect">
              <a:avLst/>
            </a:prstGeom>
          </p:spPr>
        </p:pic>
      </p:grpSp>
      <p:cxnSp>
        <p:nvCxnSpPr>
          <p:cNvPr id="30" name="直接箭头连接符 29">
            <a:extLst>
              <a:ext uri="{FF2B5EF4-FFF2-40B4-BE49-F238E27FC236}">
                <a16:creationId xmlns:a16="http://schemas.microsoft.com/office/drawing/2014/main" id="{64F99E69-A6F2-41FF-A99B-5F5197D881EF}"/>
              </a:ext>
            </a:extLst>
          </p:cNvPr>
          <p:cNvCxnSpPr>
            <a:cxnSpLocks/>
            <a:stCxn id="18" idx="1"/>
            <a:endCxn id="24" idx="3"/>
          </p:cNvCxnSpPr>
          <p:nvPr/>
        </p:nvCxnSpPr>
        <p:spPr>
          <a:xfrm flipH="1">
            <a:off x="3431633" y="2315760"/>
            <a:ext cx="1790004" cy="0"/>
          </a:xfrm>
          <a:prstGeom prst="straightConnector1">
            <a:avLst/>
          </a:prstGeom>
          <a:noFill/>
          <a:ln w="38100" cap="flat" cmpd="sng" algn="ctr">
            <a:solidFill>
              <a:srgbClr val="C00000"/>
            </a:solidFill>
            <a:prstDash val="solid"/>
            <a:headEnd type="triangle"/>
            <a:tailEnd type="triangle"/>
          </a:ln>
          <a:effectLst/>
        </p:spPr>
      </p:cxnSp>
      <p:cxnSp>
        <p:nvCxnSpPr>
          <p:cNvPr id="31" name="直接箭头连接符 30">
            <a:extLst>
              <a:ext uri="{FF2B5EF4-FFF2-40B4-BE49-F238E27FC236}">
                <a16:creationId xmlns:a16="http://schemas.microsoft.com/office/drawing/2014/main" id="{EFCC9431-27A4-4BDA-92E0-A5BDFC93912E}"/>
              </a:ext>
            </a:extLst>
          </p:cNvPr>
          <p:cNvCxnSpPr>
            <a:cxnSpLocks/>
            <a:stCxn id="28" idx="1"/>
            <a:endCxn id="18" idx="3"/>
          </p:cNvCxnSpPr>
          <p:nvPr/>
        </p:nvCxnSpPr>
        <p:spPr>
          <a:xfrm flipH="1">
            <a:off x="6284068" y="2308734"/>
            <a:ext cx="1923960" cy="7026"/>
          </a:xfrm>
          <a:prstGeom prst="straightConnector1">
            <a:avLst/>
          </a:prstGeom>
          <a:noFill/>
          <a:ln w="38100" cap="flat" cmpd="sng" algn="ctr">
            <a:solidFill>
              <a:srgbClr val="C00000"/>
            </a:solidFill>
            <a:prstDash val="solid"/>
            <a:headEnd type="triangle"/>
            <a:tailEnd type="triangle"/>
          </a:ln>
          <a:effectLst/>
        </p:spPr>
      </p:cxnSp>
      <p:sp>
        <p:nvSpPr>
          <p:cNvPr id="32" name="文本框 31">
            <a:extLst>
              <a:ext uri="{FF2B5EF4-FFF2-40B4-BE49-F238E27FC236}">
                <a16:creationId xmlns:a16="http://schemas.microsoft.com/office/drawing/2014/main" id="{CCA70931-8D2A-4BF3-8279-AF3C25BDE5B6}"/>
              </a:ext>
            </a:extLst>
          </p:cNvPr>
          <p:cNvSpPr txBox="1"/>
          <p:nvPr/>
        </p:nvSpPr>
        <p:spPr>
          <a:xfrm>
            <a:off x="1743697" y="5070734"/>
            <a:ext cx="2335896" cy="400110"/>
          </a:xfrm>
          <a:prstGeom prst="rect">
            <a:avLst/>
          </a:prstGeom>
          <a:noFill/>
        </p:spPr>
        <p:txBody>
          <a:bodyPr wrap="none" rtlCol="0">
            <a:spAutoFit/>
          </a:bodyPr>
          <a:lstStyle/>
          <a:p>
            <a:r>
              <a:rPr lang="en-US" altLang="zh-CN" sz="2000" dirty="0">
                <a:latin typeface="+mj-lt"/>
              </a:rPr>
              <a:t>Third-party module</a:t>
            </a:r>
            <a:endParaRPr lang="zh-CN" altLang="en-US" sz="2000" dirty="0">
              <a:latin typeface="+mj-lt"/>
            </a:endParaRPr>
          </a:p>
        </p:txBody>
      </p:sp>
      <p:grpSp>
        <p:nvGrpSpPr>
          <p:cNvPr id="33" name="组合 32">
            <a:extLst>
              <a:ext uri="{FF2B5EF4-FFF2-40B4-BE49-F238E27FC236}">
                <a16:creationId xmlns:a16="http://schemas.microsoft.com/office/drawing/2014/main" id="{527F123D-549C-4300-BA61-B6D787F54F5F}"/>
              </a:ext>
            </a:extLst>
          </p:cNvPr>
          <p:cNvGrpSpPr/>
          <p:nvPr/>
        </p:nvGrpSpPr>
        <p:grpSpPr>
          <a:xfrm>
            <a:off x="2463115" y="4004940"/>
            <a:ext cx="1193508" cy="1108683"/>
            <a:chOff x="2463115" y="4296780"/>
            <a:chExt cx="1193508" cy="1108683"/>
          </a:xfrm>
        </p:grpSpPr>
        <p:pic>
          <p:nvPicPr>
            <p:cNvPr id="34" name="图片 33">
              <a:extLst>
                <a:ext uri="{FF2B5EF4-FFF2-40B4-BE49-F238E27FC236}">
                  <a16:creationId xmlns:a16="http://schemas.microsoft.com/office/drawing/2014/main" id="{0706590C-084A-4B0F-BA0E-E150409147BD}"/>
                </a:ext>
              </a:extLst>
            </p:cNvPr>
            <p:cNvPicPr>
              <a:picLocks noChangeAspect="1"/>
            </p:cNvPicPr>
            <p:nvPr/>
          </p:nvPicPr>
          <p:blipFill>
            <a:blip r:embed="rId9"/>
            <a:stretch>
              <a:fillRect/>
            </a:stretch>
          </p:blipFill>
          <p:spPr>
            <a:xfrm>
              <a:off x="2463115" y="4469954"/>
              <a:ext cx="897061" cy="935509"/>
            </a:xfrm>
            <a:prstGeom prst="rect">
              <a:avLst/>
            </a:prstGeom>
          </p:spPr>
        </p:pic>
        <p:pic>
          <p:nvPicPr>
            <p:cNvPr id="35" name="图片 34" descr="图标&#10;&#10;描述已自动生成">
              <a:extLst>
                <a:ext uri="{FF2B5EF4-FFF2-40B4-BE49-F238E27FC236}">
                  <a16:creationId xmlns:a16="http://schemas.microsoft.com/office/drawing/2014/main" id="{FB46645B-0C7E-4D52-8223-895B60E008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63729" y="4296780"/>
              <a:ext cx="592894" cy="592894"/>
            </a:xfrm>
            <a:prstGeom prst="rect">
              <a:avLst/>
            </a:prstGeom>
          </p:spPr>
        </p:pic>
      </p:grpSp>
      <p:cxnSp>
        <p:nvCxnSpPr>
          <p:cNvPr id="36" name="直接箭头连接符 35">
            <a:extLst>
              <a:ext uri="{FF2B5EF4-FFF2-40B4-BE49-F238E27FC236}">
                <a16:creationId xmlns:a16="http://schemas.microsoft.com/office/drawing/2014/main" id="{AC8EBE3A-2BA5-4A81-B454-66A06EE5645B}"/>
              </a:ext>
            </a:extLst>
          </p:cNvPr>
          <p:cNvCxnSpPr>
            <a:cxnSpLocks/>
            <a:stCxn id="19" idx="1"/>
            <a:endCxn id="34" idx="3"/>
          </p:cNvCxnSpPr>
          <p:nvPr/>
        </p:nvCxnSpPr>
        <p:spPr>
          <a:xfrm flipH="1">
            <a:off x="3360176" y="4644878"/>
            <a:ext cx="1939282" cy="991"/>
          </a:xfrm>
          <a:prstGeom prst="straightConnector1">
            <a:avLst/>
          </a:prstGeom>
          <a:noFill/>
          <a:ln w="38100" cap="flat" cmpd="sng" algn="ctr">
            <a:solidFill>
              <a:srgbClr val="C00000"/>
            </a:solidFill>
            <a:prstDash val="solid"/>
            <a:headEnd type="triangle"/>
            <a:tailEnd type="triangle"/>
          </a:ln>
          <a:effectLst/>
        </p:spPr>
      </p:cxnSp>
      <p:cxnSp>
        <p:nvCxnSpPr>
          <p:cNvPr id="37" name="直接箭头连接符 36">
            <a:extLst>
              <a:ext uri="{FF2B5EF4-FFF2-40B4-BE49-F238E27FC236}">
                <a16:creationId xmlns:a16="http://schemas.microsoft.com/office/drawing/2014/main" id="{2CDF1E13-7108-4305-8771-865C0E5CE00D}"/>
              </a:ext>
            </a:extLst>
          </p:cNvPr>
          <p:cNvCxnSpPr>
            <a:cxnSpLocks/>
            <a:stCxn id="20" idx="1"/>
            <a:endCxn id="19" idx="3"/>
          </p:cNvCxnSpPr>
          <p:nvPr/>
        </p:nvCxnSpPr>
        <p:spPr>
          <a:xfrm flipH="1" flipV="1">
            <a:off x="6196519" y="4644878"/>
            <a:ext cx="2011510" cy="1"/>
          </a:xfrm>
          <a:prstGeom prst="straightConnector1">
            <a:avLst/>
          </a:prstGeom>
          <a:noFill/>
          <a:ln w="38100" cap="flat" cmpd="sng" algn="ctr">
            <a:solidFill>
              <a:srgbClr val="0070C0"/>
            </a:solidFill>
            <a:prstDash val="solid"/>
            <a:headEnd type="triangle"/>
            <a:tailEnd type="none"/>
          </a:ln>
          <a:effectLst/>
        </p:spPr>
      </p:cxnSp>
      <p:cxnSp>
        <p:nvCxnSpPr>
          <p:cNvPr id="40" name="直接箭头连接符 39">
            <a:extLst>
              <a:ext uri="{FF2B5EF4-FFF2-40B4-BE49-F238E27FC236}">
                <a16:creationId xmlns:a16="http://schemas.microsoft.com/office/drawing/2014/main" id="{3AC505C7-27A0-49CE-8C90-8367C5F4F070}"/>
              </a:ext>
            </a:extLst>
          </p:cNvPr>
          <p:cNvCxnSpPr>
            <a:cxnSpLocks/>
          </p:cNvCxnSpPr>
          <p:nvPr/>
        </p:nvCxnSpPr>
        <p:spPr>
          <a:xfrm flipH="1">
            <a:off x="3509454" y="6582907"/>
            <a:ext cx="817181" cy="0"/>
          </a:xfrm>
          <a:prstGeom prst="straightConnector1">
            <a:avLst/>
          </a:prstGeom>
          <a:noFill/>
          <a:ln w="38100" cap="flat" cmpd="sng" algn="ctr">
            <a:solidFill>
              <a:srgbClr val="0070C0"/>
            </a:solidFill>
            <a:prstDash val="solid"/>
            <a:headEnd type="triangle"/>
            <a:tailEnd type="none"/>
          </a:ln>
          <a:effectLst/>
        </p:spPr>
      </p:cxnSp>
      <p:sp>
        <p:nvSpPr>
          <p:cNvPr id="42" name="矩形 41">
            <a:extLst>
              <a:ext uri="{FF2B5EF4-FFF2-40B4-BE49-F238E27FC236}">
                <a16:creationId xmlns:a16="http://schemas.microsoft.com/office/drawing/2014/main" id="{059A7DCE-B98E-46FF-81F9-CAA1B7508675}"/>
              </a:ext>
            </a:extLst>
          </p:cNvPr>
          <p:cNvSpPr/>
          <p:nvPr/>
        </p:nvSpPr>
        <p:spPr>
          <a:xfrm>
            <a:off x="4414353" y="6382852"/>
            <a:ext cx="7075976" cy="400110"/>
          </a:xfrm>
          <a:prstGeom prst="rect">
            <a:avLst/>
          </a:prstGeom>
        </p:spPr>
        <p:txBody>
          <a:bodyPr wrap="none">
            <a:spAutoFit/>
          </a:bodyPr>
          <a:lstStyle/>
          <a:p>
            <a:r>
              <a:rPr lang="en-US" altLang="zh-CN" sz="2000" dirty="0">
                <a:latin typeface="+mj-lt"/>
                <a:ea typeface="Arial Unicode MS" panose="020B0604020202020204" pitchFamily="34" charset="-122"/>
                <a:cs typeface="Adobe Devanagari" panose="02040503050201020203" pitchFamily="18" charset="0"/>
              </a:rPr>
              <a:t>Dependencies between 3</a:t>
            </a:r>
            <a:r>
              <a:rPr lang="en-US" altLang="zh-CN" sz="2000" baseline="30000" dirty="0">
                <a:latin typeface="+mj-lt"/>
                <a:ea typeface="Arial Unicode MS" panose="020B0604020202020204" pitchFamily="34" charset="-122"/>
                <a:cs typeface="Adobe Devanagari" panose="02040503050201020203" pitchFamily="18" charset="0"/>
              </a:rPr>
              <a:t>rd</a:t>
            </a:r>
            <a:r>
              <a:rPr lang="en-US" altLang="zh-CN" sz="2000" dirty="0">
                <a:latin typeface="+mj-lt"/>
                <a:ea typeface="Arial Unicode MS" panose="020B0604020202020204" pitchFamily="34" charset="-122"/>
                <a:cs typeface="Adobe Devanagari" panose="02040503050201020203" pitchFamily="18" charset="0"/>
              </a:rPr>
              <a:t>-party package and system library</a:t>
            </a:r>
            <a:endParaRPr lang="zh-CN" altLang="en-US" sz="2000" dirty="0">
              <a:latin typeface="+mj-lt"/>
            </a:endParaRPr>
          </a:p>
        </p:txBody>
      </p:sp>
      <p:pic>
        <p:nvPicPr>
          <p:cNvPr id="6" name="音频 5">
            <a:hlinkClick r:id="" action="ppaction://media"/>
            <a:extLst>
              <a:ext uri="{FF2B5EF4-FFF2-40B4-BE49-F238E27FC236}">
                <a16:creationId xmlns:a16="http://schemas.microsoft.com/office/drawing/2014/main" id="{BCC6C74E-F517-4629-9A7E-F008A16036B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982060459"/>
      </p:ext>
    </p:extLst>
  </p:cSld>
  <p:clrMapOvr>
    <a:masterClrMapping/>
  </p:clrMapOvr>
  <mc:AlternateContent xmlns:mc="http://schemas.openxmlformats.org/markup-compatibility/2006" xmlns:p14="http://schemas.microsoft.com/office/powerpoint/2010/main">
    <mc:Choice Requires="p14">
      <p:transition spd="slow" p14:dur="2000" advTm="6465"/>
    </mc:Choice>
    <mc:Fallback xmlns="">
      <p:transition spd="slow" advTm="6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29C6F584-4EC1-4065-B7F8-EF86F140023F}"/>
              </a:ext>
            </a:extLst>
          </p:cNvPr>
          <p:cNvSpPr>
            <a:spLocks noGrp="1"/>
          </p:cNvSpPr>
          <p:nvPr>
            <p:ph type="sldNum" sz="quarter" idx="12"/>
          </p:nvPr>
        </p:nvSpPr>
        <p:spPr/>
        <p:txBody>
          <a:bodyPr/>
          <a:lstStyle/>
          <a:p>
            <a:fld id="{75AA9096-2E4D-442F-BCF0-AA35F007B576}" type="slidenum">
              <a:rPr lang="zh-CN" altLang="en-US" smtClean="0"/>
              <a:pPr/>
              <a:t>16</a:t>
            </a:fld>
            <a:endParaRPr lang="zh-CN" altLang="en-US" dirty="0"/>
          </a:p>
        </p:txBody>
      </p:sp>
      <p:sp>
        <p:nvSpPr>
          <p:cNvPr id="2" name="标题 1">
            <a:extLst>
              <a:ext uri="{FF2B5EF4-FFF2-40B4-BE49-F238E27FC236}">
                <a16:creationId xmlns:a16="http://schemas.microsoft.com/office/drawing/2014/main" id="{2C025DE3-F56B-454E-93DC-0F289C360A44}"/>
              </a:ext>
            </a:extLst>
          </p:cNvPr>
          <p:cNvSpPr>
            <a:spLocks noGrp="1"/>
          </p:cNvSpPr>
          <p:nvPr>
            <p:ph type="title"/>
          </p:nvPr>
        </p:nvSpPr>
        <p:spPr>
          <a:xfrm>
            <a:off x="590228" y="203792"/>
            <a:ext cx="11228878" cy="523220"/>
          </a:xfrm>
        </p:spPr>
        <p:txBody>
          <a:bodyPr>
            <a:noAutofit/>
          </a:bodyPr>
          <a:lstStyle/>
          <a:p>
            <a:r>
              <a:rPr lang="en-US" altLang="zh-CN" sz="3200" dirty="0">
                <a:latin typeface="+mj-lt"/>
                <a:ea typeface="Arial Unicode MS" panose="020B0604020202020204" pitchFamily="34" charset="-122"/>
                <a:cs typeface="Adobe Devanagari" panose="02040503050201020203" pitchFamily="18" charset="0"/>
              </a:rPr>
              <a:t>Stage 1: Construct Python Domain Knowledge Graph</a:t>
            </a:r>
            <a:endParaRPr lang="zh-CN" altLang="en-US" sz="3200" dirty="0">
              <a:latin typeface="+mj-lt"/>
              <a:cs typeface="Adobe Devanagari" panose="02040503050201020203" pitchFamily="18" charset="0"/>
            </a:endParaRPr>
          </a:p>
        </p:txBody>
      </p:sp>
      <p:sp>
        <p:nvSpPr>
          <p:cNvPr id="3" name="矩形 2">
            <a:extLst>
              <a:ext uri="{FF2B5EF4-FFF2-40B4-BE49-F238E27FC236}">
                <a16:creationId xmlns:a16="http://schemas.microsoft.com/office/drawing/2014/main" id="{6F841481-B58C-498C-ACED-D71CB3BE387A}"/>
              </a:ext>
            </a:extLst>
          </p:cNvPr>
          <p:cNvSpPr/>
          <p:nvPr/>
        </p:nvSpPr>
        <p:spPr>
          <a:xfrm>
            <a:off x="590229" y="994192"/>
            <a:ext cx="8186857" cy="523220"/>
          </a:xfrm>
          <a:prstGeom prst="rect">
            <a:avLst/>
          </a:prstGeom>
        </p:spPr>
        <p:txBody>
          <a:bodyPr wrap="none">
            <a:spAutoFit/>
          </a:bodyPr>
          <a:lstStyle/>
          <a:p>
            <a:r>
              <a:rPr lang="en-US" altLang="zh-CN" sz="2800" dirty="0">
                <a:latin typeface="+mj-lt"/>
                <a:cs typeface="Adobe Devanagari" panose="02040503050201020203" charset="0"/>
              </a:rPr>
              <a:t>Other interrelations among dependency resources</a:t>
            </a:r>
            <a:endParaRPr lang="zh-CN" altLang="en-US" sz="2800" dirty="0">
              <a:solidFill>
                <a:srgbClr val="FF0000"/>
              </a:solidFill>
              <a:latin typeface="+mj-lt"/>
              <a:cs typeface="Adobe Devanagari" panose="02040503050201020203" charset="0"/>
            </a:endParaRPr>
          </a:p>
        </p:txBody>
      </p:sp>
      <p:cxnSp>
        <p:nvCxnSpPr>
          <p:cNvPr id="19" name="直接箭头连接符 18">
            <a:extLst>
              <a:ext uri="{FF2B5EF4-FFF2-40B4-BE49-F238E27FC236}">
                <a16:creationId xmlns:a16="http://schemas.microsoft.com/office/drawing/2014/main" id="{77AD60AD-8718-4D82-B938-FE2652E23BCF}"/>
              </a:ext>
            </a:extLst>
          </p:cNvPr>
          <p:cNvCxnSpPr>
            <a:cxnSpLocks/>
          </p:cNvCxnSpPr>
          <p:nvPr/>
        </p:nvCxnSpPr>
        <p:spPr>
          <a:xfrm flipH="1">
            <a:off x="3509454" y="6086853"/>
            <a:ext cx="817181" cy="0"/>
          </a:xfrm>
          <a:prstGeom prst="straightConnector1">
            <a:avLst/>
          </a:prstGeom>
          <a:noFill/>
          <a:ln w="38100" cap="flat" cmpd="sng" algn="ctr">
            <a:solidFill>
              <a:srgbClr val="C00000"/>
            </a:solidFill>
            <a:prstDash val="solid"/>
            <a:headEnd type="triangle"/>
            <a:tailEnd type="triangle"/>
          </a:ln>
          <a:effectLst/>
        </p:spPr>
      </p:cxnSp>
      <p:sp>
        <p:nvSpPr>
          <p:cNvPr id="20" name="矩形 19">
            <a:extLst>
              <a:ext uri="{FF2B5EF4-FFF2-40B4-BE49-F238E27FC236}">
                <a16:creationId xmlns:a16="http://schemas.microsoft.com/office/drawing/2014/main" id="{B38A9B36-9D3B-454E-A35E-65CDB824A75F}"/>
              </a:ext>
            </a:extLst>
          </p:cNvPr>
          <p:cNvSpPr/>
          <p:nvPr/>
        </p:nvSpPr>
        <p:spPr>
          <a:xfrm>
            <a:off x="4430503" y="5886798"/>
            <a:ext cx="4144083" cy="400110"/>
          </a:xfrm>
          <a:prstGeom prst="rect">
            <a:avLst/>
          </a:prstGeom>
        </p:spPr>
        <p:txBody>
          <a:bodyPr wrap="none">
            <a:spAutoFit/>
          </a:bodyPr>
          <a:lstStyle/>
          <a:p>
            <a:r>
              <a:rPr lang="en-US" altLang="zh-CN" sz="2000" dirty="0">
                <a:latin typeface="+mj-lt"/>
                <a:ea typeface="Arial Unicode MS" panose="020B0604020202020204" pitchFamily="34" charset="-122"/>
                <a:cs typeface="Adobe Devanagari" panose="02040503050201020203" pitchFamily="18" charset="0"/>
              </a:rPr>
              <a:t>Features of dependency resources</a:t>
            </a:r>
            <a:endParaRPr lang="zh-CN" altLang="en-US" sz="2000" dirty="0">
              <a:latin typeface="+mj-lt"/>
            </a:endParaRPr>
          </a:p>
        </p:txBody>
      </p:sp>
      <p:pic>
        <p:nvPicPr>
          <p:cNvPr id="21" name="图片 20">
            <a:extLst>
              <a:ext uri="{FF2B5EF4-FFF2-40B4-BE49-F238E27FC236}">
                <a16:creationId xmlns:a16="http://schemas.microsoft.com/office/drawing/2014/main" id="{AA0F1070-629B-4965-819C-02C6B6AA57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1637" y="1784544"/>
            <a:ext cx="1062431" cy="1062431"/>
          </a:xfrm>
          <a:prstGeom prst="rect">
            <a:avLst/>
          </a:prstGeom>
        </p:spPr>
      </p:pic>
      <p:pic>
        <p:nvPicPr>
          <p:cNvPr id="22" name="图片 21" descr="图标&#10;&#10;描述已自动生成">
            <a:extLst>
              <a:ext uri="{FF2B5EF4-FFF2-40B4-BE49-F238E27FC236}">
                <a16:creationId xmlns:a16="http://schemas.microsoft.com/office/drawing/2014/main" id="{26DF8FC7-A95F-4004-A010-26E0AB8F86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99458" y="4196347"/>
            <a:ext cx="897061" cy="897061"/>
          </a:xfrm>
          <a:prstGeom prst="rect">
            <a:avLst/>
          </a:prstGeom>
        </p:spPr>
      </p:pic>
      <p:pic>
        <p:nvPicPr>
          <p:cNvPr id="23" name="图片 22" descr="图标&#10;&#10;描述已自动生成">
            <a:extLst>
              <a:ext uri="{FF2B5EF4-FFF2-40B4-BE49-F238E27FC236}">
                <a16:creationId xmlns:a16="http://schemas.microsoft.com/office/drawing/2014/main" id="{4A606716-1B76-46C3-8C58-E1132792D8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08029" y="4196348"/>
            <a:ext cx="897061" cy="897061"/>
          </a:xfrm>
          <a:prstGeom prst="rect">
            <a:avLst/>
          </a:prstGeom>
        </p:spPr>
      </p:pic>
      <p:sp>
        <p:nvSpPr>
          <p:cNvPr id="24" name="文本框 23">
            <a:extLst>
              <a:ext uri="{FF2B5EF4-FFF2-40B4-BE49-F238E27FC236}">
                <a16:creationId xmlns:a16="http://schemas.microsoft.com/office/drawing/2014/main" id="{2E8EC7E3-185F-4456-BE7E-05BC3710DD25}"/>
              </a:ext>
            </a:extLst>
          </p:cNvPr>
          <p:cNvSpPr txBox="1"/>
          <p:nvPr/>
        </p:nvSpPr>
        <p:spPr>
          <a:xfrm>
            <a:off x="4637748" y="2733599"/>
            <a:ext cx="2220480" cy="400110"/>
          </a:xfrm>
          <a:prstGeom prst="rect">
            <a:avLst/>
          </a:prstGeom>
          <a:noFill/>
        </p:spPr>
        <p:txBody>
          <a:bodyPr wrap="none" rtlCol="0">
            <a:spAutoFit/>
          </a:bodyPr>
          <a:lstStyle/>
          <a:p>
            <a:r>
              <a:rPr lang="en-US" altLang="zh-CN" sz="2000" dirty="0">
                <a:latin typeface="+mj-lt"/>
              </a:rPr>
              <a:t>Python interpreter</a:t>
            </a:r>
            <a:endParaRPr lang="zh-CN" altLang="en-US" sz="2000" dirty="0">
              <a:latin typeface="+mj-lt"/>
            </a:endParaRPr>
          </a:p>
        </p:txBody>
      </p:sp>
      <p:sp>
        <p:nvSpPr>
          <p:cNvPr id="25" name="文本框 24">
            <a:extLst>
              <a:ext uri="{FF2B5EF4-FFF2-40B4-BE49-F238E27FC236}">
                <a16:creationId xmlns:a16="http://schemas.microsoft.com/office/drawing/2014/main" id="{0985180D-48C6-45D3-8735-1FC30BB1F6E6}"/>
              </a:ext>
            </a:extLst>
          </p:cNvPr>
          <p:cNvSpPr txBox="1"/>
          <p:nvPr/>
        </p:nvSpPr>
        <p:spPr>
          <a:xfrm>
            <a:off x="4515920" y="5070734"/>
            <a:ext cx="2464136" cy="400110"/>
          </a:xfrm>
          <a:prstGeom prst="rect">
            <a:avLst/>
          </a:prstGeom>
          <a:noFill/>
        </p:spPr>
        <p:txBody>
          <a:bodyPr wrap="none" rtlCol="0">
            <a:spAutoFit/>
          </a:bodyPr>
          <a:lstStyle/>
          <a:p>
            <a:r>
              <a:rPr lang="en-US" altLang="zh-CN" sz="2000" dirty="0">
                <a:latin typeface="+mj-lt"/>
              </a:rPr>
              <a:t>Third-party package</a:t>
            </a:r>
            <a:endParaRPr lang="zh-CN" altLang="en-US" sz="2000" dirty="0">
              <a:latin typeface="+mj-lt"/>
            </a:endParaRPr>
          </a:p>
        </p:txBody>
      </p:sp>
      <p:sp>
        <p:nvSpPr>
          <p:cNvPr id="26" name="文本框 25">
            <a:extLst>
              <a:ext uri="{FF2B5EF4-FFF2-40B4-BE49-F238E27FC236}">
                <a16:creationId xmlns:a16="http://schemas.microsoft.com/office/drawing/2014/main" id="{C65C369D-4F92-4D14-8249-CBBBDB91E72F}"/>
              </a:ext>
            </a:extLst>
          </p:cNvPr>
          <p:cNvSpPr txBox="1"/>
          <p:nvPr/>
        </p:nvSpPr>
        <p:spPr>
          <a:xfrm>
            <a:off x="7752305" y="5093408"/>
            <a:ext cx="1808508" cy="400110"/>
          </a:xfrm>
          <a:prstGeom prst="rect">
            <a:avLst/>
          </a:prstGeom>
          <a:noFill/>
        </p:spPr>
        <p:txBody>
          <a:bodyPr wrap="none" rtlCol="0">
            <a:spAutoFit/>
          </a:bodyPr>
          <a:lstStyle/>
          <a:p>
            <a:r>
              <a:rPr lang="en-US" altLang="zh-CN" sz="2000" dirty="0">
                <a:latin typeface="+mj-lt"/>
              </a:rPr>
              <a:t>System library</a:t>
            </a:r>
            <a:endParaRPr lang="zh-CN" altLang="en-US" sz="2000" dirty="0">
              <a:latin typeface="+mj-lt"/>
            </a:endParaRPr>
          </a:p>
        </p:txBody>
      </p:sp>
      <p:pic>
        <p:nvPicPr>
          <p:cNvPr id="27" name="图片 26" descr="图标&#10;&#10;描述已自动生成">
            <a:extLst>
              <a:ext uri="{FF2B5EF4-FFF2-40B4-BE49-F238E27FC236}">
                <a16:creationId xmlns:a16="http://schemas.microsoft.com/office/drawing/2014/main" id="{C6AD2053-886C-4F4A-B504-39ADB8EC16A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69202" y="1784544"/>
            <a:ext cx="1062431" cy="1062431"/>
          </a:xfrm>
          <a:prstGeom prst="rect">
            <a:avLst/>
          </a:prstGeom>
        </p:spPr>
      </p:pic>
      <p:sp>
        <p:nvSpPr>
          <p:cNvPr id="28" name="文本框 27">
            <a:extLst>
              <a:ext uri="{FF2B5EF4-FFF2-40B4-BE49-F238E27FC236}">
                <a16:creationId xmlns:a16="http://schemas.microsoft.com/office/drawing/2014/main" id="{E05A1362-E679-4180-9988-AB0D6844277B}"/>
              </a:ext>
            </a:extLst>
          </p:cNvPr>
          <p:cNvSpPr txBox="1"/>
          <p:nvPr/>
        </p:nvSpPr>
        <p:spPr>
          <a:xfrm>
            <a:off x="1931266" y="2733599"/>
            <a:ext cx="1835759" cy="400110"/>
          </a:xfrm>
          <a:prstGeom prst="rect">
            <a:avLst/>
          </a:prstGeom>
          <a:noFill/>
        </p:spPr>
        <p:txBody>
          <a:bodyPr wrap="none" rtlCol="0">
            <a:spAutoFit/>
          </a:bodyPr>
          <a:lstStyle/>
          <a:p>
            <a:r>
              <a:rPr lang="en-US" altLang="zh-CN" sz="2000" dirty="0">
                <a:latin typeface="+mj-lt"/>
              </a:rPr>
              <a:t>Syntax feature</a:t>
            </a:r>
            <a:endParaRPr lang="zh-CN" altLang="en-US" sz="2000" dirty="0">
              <a:latin typeface="+mj-lt"/>
            </a:endParaRPr>
          </a:p>
        </p:txBody>
      </p:sp>
      <p:sp>
        <p:nvSpPr>
          <p:cNvPr id="29" name="文本框 28">
            <a:extLst>
              <a:ext uri="{FF2B5EF4-FFF2-40B4-BE49-F238E27FC236}">
                <a16:creationId xmlns:a16="http://schemas.microsoft.com/office/drawing/2014/main" id="{D1B27E7C-6EDF-4B21-A851-0817B5A077C5}"/>
              </a:ext>
            </a:extLst>
          </p:cNvPr>
          <p:cNvSpPr txBox="1"/>
          <p:nvPr/>
        </p:nvSpPr>
        <p:spPr>
          <a:xfrm>
            <a:off x="7676179" y="2733599"/>
            <a:ext cx="2137124" cy="400110"/>
          </a:xfrm>
          <a:prstGeom prst="rect">
            <a:avLst/>
          </a:prstGeom>
          <a:noFill/>
        </p:spPr>
        <p:txBody>
          <a:bodyPr wrap="none" rtlCol="0">
            <a:spAutoFit/>
          </a:bodyPr>
          <a:lstStyle/>
          <a:p>
            <a:r>
              <a:rPr lang="en-US" altLang="zh-CN" sz="2000" dirty="0">
                <a:latin typeface="+mj-lt"/>
              </a:rPr>
              <a:t>Standard module</a:t>
            </a:r>
            <a:endParaRPr lang="zh-CN" altLang="en-US" sz="2000" dirty="0">
              <a:latin typeface="+mj-lt"/>
            </a:endParaRPr>
          </a:p>
        </p:txBody>
      </p:sp>
      <p:grpSp>
        <p:nvGrpSpPr>
          <p:cNvPr id="30" name="组合 29">
            <a:extLst>
              <a:ext uri="{FF2B5EF4-FFF2-40B4-BE49-F238E27FC236}">
                <a16:creationId xmlns:a16="http://schemas.microsoft.com/office/drawing/2014/main" id="{9E3D55F3-35B0-4A2E-84A7-35B7F87D9A0A}"/>
              </a:ext>
            </a:extLst>
          </p:cNvPr>
          <p:cNvGrpSpPr/>
          <p:nvPr/>
        </p:nvGrpSpPr>
        <p:grpSpPr>
          <a:xfrm>
            <a:off x="8208028" y="1612794"/>
            <a:ext cx="1257409" cy="1163694"/>
            <a:chOff x="8208028" y="1904634"/>
            <a:chExt cx="1257409" cy="1163694"/>
          </a:xfrm>
        </p:grpSpPr>
        <p:pic>
          <p:nvPicPr>
            <p:cNvPr id="31" name="图片 30">
              <a:extLst>
                <a:ext uri="{FF2B5EF4-FFF2-40B4-BE49-F238E27FC236}">
                  <a16:creationId xmlns:a16="http://schemas.microsoft.com/office/drawing/2014/main" id="{5F0686C7-0BBD-4242-82B4-94C444BB0476}"/>
                </a:ext>
              </a:extLst>
            </p:cNvPr>
            <p:cNvPicPr>
              <a:picLocks noChangeAspect="1"/>
            </p:cNvPicPr>
            <p:nvPr/>
          </p:nvPicPr>
          <p:blipFill>
            <a:blip r:embed="rId9"/>
            <a:stretch>
              <a:fillRect/>
            </a:stretch>
          </p:blipFill>
          <p:spPr>
            <a:xfrm>
              <a:off x="8208028" y="2132819"/>
              <a:ext cx="897061" cy="935509"/>
            </a:xfrm>
            <a:prstGeom prst="rect">
              <a:avLst/>
            </a:prstGeom>
          </p:spPr>
        </p:pic>
        <p:pic>
          <p:nvPicPr>
            <p:cNvPr id="32" name="图片 31">
              <a:extLst>
                <a:ext uri="{FF2B5EF4-FFF2-40B4-BE49-F238E27FC236}">
                  <a16:creationId xmlns:a16="http://schemas.microsoft.com/office/drawing/2014/main" id="{1F2964CA-8CEF-4DEC-9EE5-25F678D01E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4741" y="1904634"/>
              <a:ext cx="720696" cy="720696"/>
            </a:xfrm>
            <a:prstGeom prst="rect">
              <a:avLst/>
            </a:prstGeom>
          </p:spPr>
        </p:pic>
      </p:grpSp>
      <p:cxnSp>
        <p:nvCxnSpPr>
          <p:cNvPr id="33" name="直接箭头连接符 32">
            <a:extLst>
              <a:ext uri="{FF2B5EF4-FFF2-40B4-BE49-F238E27FC236}">
                <a16:creationId xmlns:a16="http://schemas.microsoft.com/office/drawing/2014/main" id="{BFA62C8C-210F-42F9-B414-DA7197F9DA39}"/>
              </a:ext>
            </a:extLst>
          </p:cNvPr>
          <p:cNvCxnSpPr>
            <a:cxnSpLocks/>
            <a:stCxn id="21" idx="1"/>
            <a:endCxn id="27" idx="3"/>
          </p:cNvCxnSpPr>
          <p:nvPr/>
        </p:nvCxnSpPr>
        <p:spPr>
          <a:xfrm flipH="1">
            <a:off x="3431633" y="2315760"/>
            <a:ext cx="1790004" cy="0"/>
          </a:xfrm>
          <a:prstGeom prst="straightConnector1">
            <a:avLst/>
          </a:prstGeom>
          <a:noFill/>
          <a:ln w="38100" cap="flat" cmpd="sng" algn="ctr">
            <a:solidFill>
              <a:srgbClr val="C00000"/>
            </a:solidFill>
            <a:prstDash val="solid"/>
            <a:headEnd type="triangle"/>
            <a:tailEnd type="triangle"/>
          </a:ln>
          <a:effectLst/>
        </p:spPr>
      </p:cxnSp>
      <p:cxnSp>
        <p:nvCxnSpPr>
          <p:cNvPr id="34" name="直接箭头连接符 33">
            <a:extLst>
              <a:ext uri="{FF2B5EF4-FFF2-40B4-BE49-F238E27FC236}">
                <a16:creationId xmlns:a16="http://schemas.microsoft.com/office/drawing/2014/main" id="{619A6509-8F0C-4E80-A45D-5329D345712C}"/>
              </a:ext>
            </a:extLst>
          </p:cNvPr>
          <p:cNvCxnSpPr>
            <a:cxnSpLocks/>
            <a:stCxn id="31" idx="1"/>
            <a:endCxn id="21" idx="3"/>
          </p:cNvCxnSpPr>
          <p:nvPr/>
        </p:nvCxnSpPr>
        <p:spPr>
          <a:xfrm flipH="1">
            <a:off x="6284068" y="2308734"/>
            <a:ext cx="1923960" cy="7026"/>
          </a:xfrm>
          <a:prstGeom prst="straightConnector1">
            <a:avLst/>
          </a:prstGeom>
          <a:noFill/>
          <a:ln w="38100" cap="flat" cmpd="sng" algn="ctr">
            <a:solidFill>
              <a:srgbClr val="C00000"/>
            </a:solidFill>
            <a:prstDash val="solid"/>
            <a:headEnd type="triangle"/>
            <a:tailEnd type="triangle"/>
          </a:ln>
          <a:effectLst/>
        </p:spPr>
      </p:cxnSp>
      <p:sp>
        <p:nvSpPr>
          <p:cNvPr id="35" name="文本框 34">
            <a:extLst>
              <a:ext uri="{FF2B5EF4-FFF2-40B4-BE49-F238E27FC236}">
                <a16:creationId xmlns:a16="http://schemas.microsoft.com/office/drawing/2014/main" id="{753565DA-3B2E-4B35-AC78-DEC23F5F5739}"/>
              </a:ext>
            </a:extLst>
          </p:cNvPr>
          <p:cNvSpPr txBox="1"/>
          <p:nvPr/>
        </p:nvSpPr>
        <p:spPr>
          <a:xfrm>
            <a:off x="1743697" y="5070734"/>
            <a:ext cx="2335896" cy="400110"/>
          </a:xfrm>
          <a:prstGeom prst="rect">
            <a:avLst/>
          </a:prstGeom>
          <a:noFill/>
        </p:spPr>
        <p:txBody>
          <a:bodyPr wrap="none" rtlCol="0">
            <a:spAutoFit/>
          </a:bodyPr>
          <a:lstStyle/>
          <a:p>
            <a:r>
              <a:rPr lang="en-US" altLang="zh-CN" sz="2000" dirty="0">
                <a:latin typeface="+mj-lt"/>
              </a:rPr>
              <a:t>Third-party module</a:t>
            </a:r>
            <a:endParaRPr lang="zh-CN" altLang="en-US" sz="2000" dirty="0">
              <a:latin typeface="+mj-lt"/>
            </a:endParaRPr>
          </a:p>
        </p:txBody>
      </p:sp>
      <p:grpSp>
        <p:nvGrpSpPr>
          <p:cNvPr id="36" name="组合 35">
            <a:extLst>
              <a:ext uri="{FF2B5EF4-FFF2-40B4-BE49-F238E27FC236}">
                <a16:creationId xmlns:a16="http://schemas.microsoft.com/office/drawing/2014/main" id="{2F528789-1E5D-4D5C-88FF-7284E045FC4E}"/>
              </a:ext>
            </a:extLst>
          </p:cNvPr>
          <p:cNvGrpSpPr/>
          <p:nvPr/>
        </p:nvGrpSpPr>
        <p:grpSpPr>
          <a:xfrm>
            <a:off x="2463115" y="4004940"/>
            <a:ext cx="1193508" cy="1108683"/>
            <a:chOff x="2463115" y="4296780"/>
            <a:chExt cx="1193508" cy="1108683"/>
          </a:xfrm>
        </p:grpSpPr>
        <p:pic>
          <p:nvPicPr>
            <p:cNvPr id="37" name="图片 36">
              <a:extLst>
                <a:ext uri="{FF2B5EF4-FFF2-40B4-BE49-F238E27FC236}">
                  <a16:creationId xmlns:a16="http://schemas.microsoft.com/office/drawing/2014/main" id="{E3ED1C73-F8DB-445C-8679-DEF9FA094A6B}"/>
                </a:ext>
              </a:extLst>
            </p:cNvPr>
            <p:cNvPicPr>
              <a:picLocks noChangeAspect="1"/>
            </p:cNvPicPr>
            <p:nvPr/>
          </p:nvPicPr>
          <p:blipFill>
            <a:blip r:embed="rId9"/>
            <a:stretch>
              <a:fillRect/>
            </a:stretch>
          </p:blipFill>
          <p:spPr>
            <a:xfrm>
              <a:off x="2463115" y="4469954"/>
              <a:ext cx="897061" cy="935509"/>
            </a:xfrm>
            <a:prstGeom prst="rect">
              <a:avLst/>
            </a:prstGeom>
          </p:spPr>
        </p:pic>
        <p:pic>
          <p:nvPicPr>
            <p:cNvPr id="38" name="图片 37" descr="图标&#10;&#10;描述已自动生成">
              <a:extLst>
                <a:ext uri="{FF2B5EF4-FFF2-40B4-BE49-F238E27FC236}">
                  <a16:creationId xmlns:a16="http://schemas.microsoft.com/office/drawing/2014/main" id="{6A71C51B-2653-48F2-808B-1D73C66007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63729" y="4296780"/>
              <a:ext cx="592894" cy="592894"/>
            </a:xfrm>
            <a:prstGeom prst="rect">
              <a:avLst/>
            </a:prstGeom>
          </p:spPr>
        </p:pic>
      </p:grpSp>
      <p:cxnSp>
        <p:nvCxnSpPr>
          <p:cNvPr id="39" name="直接箭头连接符 38">
            <a:extLst>
              <a:ext uri="{FF2B5EF4-FFF2-40B4-BE49-F238E27FC236}">
                <a16:creationId xmlns:a16="http://schemas.microsoft.com/office/drawing/2014/main" id="{0C40A050-EBCD-4607-BCD6-47B4354A0D64}"/>
              </a:ext>
            </a:extLst>
          </p:cNvPr>
          <p:cNvCxnSpPr>
            <a:cxnSpLocks/>
            <a:stCxn id="22" idx="1"/>
            <a:endCxn id="37" idx="3"/>
          </p:cNvCxnSpPr>
          <p:nvPr/>
        </p:nvCxnSpPr>
        <p:spPr>
          <a:xfrm flipH="1">
            <a:off x="3360176" y="4644878"/>
            <a:ext cx="1939282" cy="991"/>
          </a:xfrm>
          <a:prstGeom prst="straightConnector1">
            <a:avLst/>
          </a:prstGeom>
          <a:noFill/>
          <a:ln w="38100" cap="flat" cmpd="sng" algn="ctr">
            <a:solidFill>
              <a:srgbClr val="C00000"/>
            </a:solidFill>
            <a:prstDash val="solid"/>
            <a:headEnd type="triangle"/>
            <a:tailEnd type="triangle"/>
          </a:ln>
          <a:effectLst/>
        </p:spPr>
      </p:cxnSp>
      <p:cxnSp>
        <p:nvCxnSpPr>
          <p:cNvPr id="40" name="直接箭头连接符 39">
            <a:extLst>
              <a:ext uri="{FF2B5EF4-FFF2-40B4-BE49-F238E27FC236}">
                <a16:creationId xmlns:a16="http://schemas.microsoft.com/office/drawing/2014/main" id="{7F06AF28-37A1-42D7-9D0F-BFDD6A41B509}"/>
              </a:ext>
            </a:extLst>
          </p:cNvPr>
          <p:cNvCxnSpPr>
            <a:cxnSpLocks/>
            <a:stCxn id="23" idx="1"/>
            <a:endCxn id="22" idx="3"/>
          </p:cNvCxnSpPr>
          <p:nvPr/>
        </p:nvCxnSpPr>
        <p:spPr>
          <a:xfrm flipH="1" flipV="1">
            <a:off x="6196519" y="4644878"/>
            <a:ext cx="2011510" cy="1"/>
          </a:xfrm>
          <a:prstGeom prst="straightConnector1">
            <a:avLst/>
          </a:prstGeom>
          <a:noFill/>
          <a:ln w="38100" cap="flat" cmpd="sng" algn="ctr">
            <a:solidFill>
              <a:srgbClr val="0070C0"/>
            </a:solidFill>
            <a:prstDash val="solid"/>
            <a:headEnd type="triangle"/>
            <a:tailEnd type="none"/>
          </a:ln>
          <a:effectLst/>
        </p:spPr>
      </p:cxnSp>
      <p:cxnSp>
        <p:nvCxnSpPr>
          <p:cNvPr id="41" name="直接箭头连接符 40">
            <a:extLst>
              <a:ext uri="{FF2B5EF4-FFF2-40B4-BE49-F238E27FC236}">
                <a16:creationId xmlns:a16="http://schemas.microsoft.com/office/drawing/2014/main" id="{430031D8-2D50-4FD2-A7E6-2EFB5B0551BC}"/>
              </a:ext>
            </a:extLst>
          </p:cNvPr>
          <p:cNvCxnSpPr>
            <a:cxnSpLocks/>
          </p:cNvCxnSpPr>
          <p:nvPr/>
        </p:nvCxnSpPr>
        <p:spPr>
          <a:xfrm flipH="1">
            <a:off x="3509454" y="6582907"/>
            <a:ext cx="817181" cy="0"/>
          </a:xfrm>
          <a:prstGeom prst="straightConnector1">
            <a:avLst/>
          </a:prstGeom>
          <a:noFill/>
          <a:ln w="38100" cap="flat" cmpd="sng" algn="ctr">
            <a:solidFill>
              <a:srgbClr val="0070C0"/>
            </a:solidFill>
            <a:prstDash val="solid"/>
            <a:headEnd type="triangle"/>
            <a:tailEnd type="none"/>
          </a:ln>
          <a:effectLst/>
        </p:spPr>
      </p:cxnSp>
      <p:sp>
        <p:nvSpPr>
          <p:cNvPr id="42" name="矩形 41">
            <a:extLst>
              <a:ext uri="{FF2B5EF4-FFF2-40B4-BE49-F238E27FC236}">
                <a16:creationId xmlns:a16="http://schemas.microsoft.com/office/drawing/2014/main" id="{30574376-A4BC-41B9-8C7F-7D144F289A16}"/>
              </a:ext>
            </a:extLst>
          </p:cNvPr>
          <p:cNvSpPr/>
          <p:nvPr/>
        </p:nvSpPr>
        <p:spPr>
          <a:xfrm>
            <a:off x="4414353" y="6382852"/>
            <a:ext cx="5184433" cy="400110"/>
          </a:xfrm>
          <a:prstGeom prst="rect">
            <a:avLst/>
          </a:prstGeom>
        </p:spPr>
        <p:txBody>
          <a:bodyPr wrap="none">
            <a:spAutoFit/>
          </a:bodyPr>
          <a:lstStyle/>
          <a:p>
            <a:r>
              <a:rPr lang="en-US" altLang="zh-CN" sz="2000" dirty="0">
                <a:latin typeface="+mj-lt"/>
                <a:ea typeface="Arial Unicode MS" panose="020B0604020202020204" pitchFamily="34" charset="-122"/>
                <a:cs typeface="Adobe Devanagari" panose="02040503050201020203" pitchFamily="18" charset="0"/>
              </a:rPr>
              <a:t>Interrelations among dependency resources</a:t>
            </a:r>
            <a:endParaRPr lang="zh-CN" altLang="en-US" sz="2000" dirty="0">
              <a:latin typeface="+mj-lt"/>
            </a:endParaRPr>
          </a:p>
        </p:txBody>
      </p:sp>
      <p:cxnSp>
        <p:nvCxnSpPr>
          <p:cNvPr id="43" name="直接箭头连接符 42">
            <a:extLst>
              <a:ext uri="{FF2B5EF4-FFF2-40B4-BE49-F238E27FC236}">
                <a16:creationId xmlns:a16="http://schemas.microsoft.com/office/drawing/2014/main" id="{7624DD78-FAA8-41A0-B951-073473C816EE}"/>
              </a:ext>
            </a:extLst>
          </p:cNvPr>
          <p:cNvCxnSpPr>
            <a:cxnSpLocks/>
            <a:stCxn id="24" idx="2"/>
            <a:endCxn id="22" idx="0"/>
          </p:cNvCxnSpPr>
          <p:nvPr/>
        </p:nvCxnSpPr>
        <p:spPr>
          <a:xfrm>
            <a:off x="5747988" y="3133709"/>
            <a:ext cx="1" cy="1062638"/>
          </a:xfrm>
          <a:prstGeom prst="straightConnector1">
            <a:avLst/>
          </a:prstGeom>
          <a:noFill/>
          <a:ln w="38100" cap="flat" cmpd="sng" algn="ctr">
            <a:solidFill>
              <a:srgbClr val="0070C0"/>
            </a:solidFill>
            <a:prstDash val="solid"/>
            <a:headEnd type="triangle"/>
            <a:tailEnd type="none"/>
          </a:ln>
          <a:effectLst/>
        </p:spPr>
      </p:cxnSp>
      <p:grpSp>
        <p:nvGrpSpPr>
          <p:cNvPr id="83" name="组合 82">
            <a:extLst>
              <a:ext uri="{FF2B5EF4-FFF2-40B4-BE49-F238E27FC236}">
                <a16:creationId xmlns:a16="http://schemas.microsoft.com/office/drawing/2014/main" id="{05DFA88E-098E-403E-905D-E9C3504423D8}"/>
              </a:ext>
            </a:extLst>
          </p:cNvPr>
          <p:cNvGrpSpPr/>
          <p:nvPr/>
        </p:nvGrpSpPr>
        <p:grpSpPr>
          <a:xfrm>
            <a:off x="5224878" y="5390413"/>
            <a:ext cx="1046219" cy="297901"/>
            <a:chOff x="5273906" y="5390413"/>
            <a:chExt cx="1046219" cy="297901"/>
          </a:xfrm>
        </p:grpSpPr>
        <p:cxnSp>
          <p:nvCxnSpPr>
            <p:cNvPr id="72" name="直接连接符 71">
              <a:extLst>
                <a:ext uri="{FF2B5EF4-FFF2-40B4-BE49-F238E27FC236}">
                  <a16:creationId xmlns:a16="http://schemas.microsoft.com/office/drawing/2014/main" id="{54588133-EA26-4256-9DCC-6BE041E37F57}"/>
                </a:ext>
              </a:extLst>
            </p:cNvPr>
            <p:cNvCxnSpPr/>
            <p:nvPr/>
          </p:nvCxnSpPr>
          <p:spPr>
            <a:xfrm>
              <a:off x="5289730" y="5390413"/>
              <a:ext cx="0" cy="268475"/>
            </a:xfrm>
            <a:prstGeom prst="line">
              <a:avLst/>
            </a:prstGeom>
            <a:noFill/>
            <a:ln w="38100" cap="flat" cmpd="sng" algn="ctr">
              <a:solidFill>
                <a:srgbClr val="0070C0"/>
              </a:solidFill>
              <a:prstDash val="solid"/>
              <a:headEnd type="triangle"/>
              <a:tailEnd type="none"/>
            </a:ln>
            <a:effectLst/>
          </p:spPr>
        </p:cxnSp>
        <p:cxnSp>
          <p:nvCxnSpPr>
            <p:cNvPr id="73" name="直接连接符 72">
              <a:extLst>
                <a:ext uri="{FF2B5EF4-FFF2-40B4-BE49-F238E27FC236}">
                  <a16:creationId xmlns:a16="http://schemas.microsoft.com/office/drawing/2014/main" id="{1DC03D9F-690E-42EB-9412-3EEDD4C19CE0}"/>
                </a:ext>
              </a:extLst>
            </p:cNvPr>
            <p:cNvCxnSpPr>
              <a:cxnSpLocks/>
            </p:cNvCxnSpPr>
            <p:nvPr/>
          </p:nvCxnSpPr>
          <p:spPr>
            <a:xfrm flipH="1">
              <a:off x="5273906" y="5676122"/>
              <a:ext cx="1046219" cy="0"/>
            </a:xfrm>
            <a:prstGeom prst="line">
              <a:avLst/>
            </a:prstGeom>
            <a:noFill/>
            <a:ln w="38100" cap="flat" cmpd="sng" algn="ctr">
              <a:solidFill>
                <a:srgbClr val="0070C0"/>
              </a:solidFill>
              <a:prstDash val="solid"/>
              <a:headEnd type="none"/>
              <a:tailEnd type="none"/>
            </a:ln>
            <a:effectLst/>
          </p:spPr>
        </p:cxnSp>
        <p:cxnSp>
          <p:nvCxnSpPr>
            <p:cNvPr id="76" name="直接连接符 75">
              <a:extLst>
                <a:ext uri="{FF2B5EF4-FFF2-40B4-BE49-F238E27FC236}">
                  <a16:creationId xmlns:a16="http://schemas.microsoft.com/office/drawing/2014/main" id="{596023BB-AA40-434D-BA21-AA6CDF797D9D}"/>
                </a:ext>
              </a:extLst>
            </p:cNvPr>
            <p:cNvCxnSpPr>
              <a:cxnSpLocks/>
            </p:cNvCxnSpPr>
            <p:nvPr/>
          </p:nvCxnSpPr>
          <p:spPr>
            <a:xfrm flipV="1">
              <a:off x="6314029" y="5402605"/>
              <a:ext cx="0" cy="285709"/>
            </a:xfrm>
            <a:prstGeom prst="line">
              <a:avLst/>
            </a:prstGeom>
            <a:noFill/>
            <a:ln w="38100" cap="flat" cmpd="sng" algn="ctr">
              <a:solidFill>
                <a:srgbClr val="0070C0"/>
              </a:solidFill>
              <a:prstDash val="solid"/>
              <a:headEnd type="none"/>
              <a:tailEnd type="none"/>
            </a:ln>
            <a:effectLst/>
          </p:spPr>
        </p:cxnSp>
      </p:grpSp>
      <p:grpSp>
        <p:nvGrpSpPr>
          <p:cNvPr id="84" name="组合 83">
            <a:extLst>
              <a:ext uri="{FF2B5EF4-FFF2-40B4-BE49-F238E27FC236}">
                <a16:creationId xmlns:a16="http://schemas.microsoft.com/office/drawing/2014/main" id="{05D5FC0A-43D3-49C2-837B-C1C8146D06E2}"/>
              </a:ext>
            </a:extLst>
          </p:cNvPr>
          <p:cNvGrpSpPr/>
          <p:nvPr/>
        </p:nvGrpSpPr>
        <p:grpSpPr>
          <a:xfrm>
            <a:off x="8175602" y="5406292"/>
            <a:ext cx="1046219" cy="297901"/>
            <a:chOff x="5273906" y="5390413"/>
            <a:chExt cx="1046219" cy="297901"/>
          </a:xfrm>
        </p:grpSpPr>
        <p:cxnSp>
          <p:nvCxnSpPr>
            <p:cNvPr id="85" name="直接连接符 84">
              <a:extLst>
                <a:ext uri="{FF2B5EF4-FFF2-40B4-BE49-F238E27FC236}">
                  <a16:creationId xmlns:a16="http://schemas.microsoft.com/office/drawing/2014/main" id="{E5B59A06-F7AB-4ADE-A934-AA301904B529}"/>
                </a:ext>
              </a:extLst>
            </p:cNvPr>
            <p:cNvCxnSpPr/>
            <p:nvPr/>
          </p:nvCxnSpPr>
          <p:spPr>
            <a:xfrm>
              <a:off x="5289730" y="5390413"/>
              <a:ext cx="0" cy="268475"/>
            </a:xfrm>
            <a:prstGeom prst="line">
              <a:avLst/>
            </a:prstGeom>
            <a:noFill/>
            <a:ln w="38100" cap="flat" cmpd="sng" algn="ctr">
              <a:solidFill>
                <a:srgbClr val="0070C0"/>
              </a:solidFill>
              <a:prstDash val="solid"/>
              <a:headEnd type="triangle"/>
              <a:tailEnd type="none"/>
            </a:ln>
            <a:effectLst/>
          </p:spPr>
        </p:cxnSp>
        <p:cxnSp>
          <p:nvCxnSpPr>
            <p:cNvPr id="86" name="直接连接符 85">
              <a:extLst>
                <a:ext uri="{FF2B5EF4-FFF2-40B4-BE49-F238E27FC236}">
                  <a16:creationId xmlns:a16="http://schemas.microsoft.com/office/drawing/2014/main" id="{CFA0AE08-60A0-45F0-9C00-D68521713AFB}"/>
                </a:ext>
              </a:extLst>
            </p:cNvPr>
            <p:cNvCxnSpPr>
              <a:cxnSpLocks/>
            </p:cNvCxnSpPr>
            <p:nvPr/>
          </p:nvCxnSpPr>
          <p:spPr>
            <a:xfrm flipH="1">
              <a:off x="5273906" y="5676122"/>
              <a:ext cx="1046219" cy="0"/>
            </a:xfrm>
            <a:prstGeom prst="line">
              <a:avLst/>
            </a:prstGeom>
            <a:noFill/>
            <a:ln w="38100" cap="flat" cmpd="sng" algn="ctr">
              <a:solidFill>
                <a:srgbClr val="0070C0"/>
              </a:solidFill>
              <a:prstDash val="solid"/>
              <a:headEnd type="none"/>
              <a:tailEnd type="none"/>
            </a:ln>
            <a:effectLst/>
          </p:spPr>
        </p:cxnSp>
        <p:cxnSp>
          <p:nvCxnSpPr>
            <p:cNvPr id="87" name="直接连接符 86">
              <a:extLst>
                <a:ext uri="{FF2B5EF4-FFF2-40B4-BE49-F238E27FC236}">
                  <a16:creationId xmlns:a16="http://schemas.microsoft.com/office/drawing/2014/main" id="{73341725-B725-4941-92B9-43B71768AF04}"/>
                </a:ext>
              </a:extLst>
            </p:cNvPr>
            <p:cNvCxnSpPr>
              <a:cxnSpLocks/>
            </p:cNvCxnSpPr>
            <p:nvPr/>
          </p:nvCxnSpPr>
          <p:spPr>
            <a:xfrm flipV="1">
              <a:off x="6314029" y="5402605"/>
              <a:ext cx="0" cy="285709"/>
            </a:xfrm>
            <a:prstGeom prst="line">
              <a:avLst/>
            </a:prstGeom>
            <a:noFill/>
            <a:ln w="38100" cap="flat" cmpd="sng" algn="ctr">
              <a:solidFill>
                <a:srgbClr val="0070C0"/>
              </a:solidFill>
              <a:prstDash val="solid"/>
              <a:headEnd type="none"/>
              <a:tailEnd type="none"/>
            </a:ln>
            <a:effectLst/>
          </p:spPr>
        </p:cxnSp>
      </p:grpSp>
      <p:pic>
        <p:nvPicPr>
          <p:cNvPr id="12" name="音频 11">
            <a:hlinkClick r:id="" action="ppaction://media"/>
            <a:extLst>
              <a:ext uri="{FF2B5EF4-FFF2-40B4-BE49-F238E27FC236}">
                <a16:creationId xmlns:a16="http://schemas.microsoft.com/office/drawing/2014/main" id="{5C01CCD1-E1ED-4C54-8F7B-B2D90D43558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10855109"/>
      </p:ext>
    </p:extLst>
  </p:cSld>
  <p:clrMapOvr>
    <a:masterClrMapping/>
  </p:clrMapOvr>
  <mc:AlternateContent xmlns:mc="http://schemas.openxmlformats.org/markup-compatibility/2006" xmlns:p14="http://schemas.microsoft.com/office/powerpoint/2010/main">
    <mc:Choice Requires="p14">
      <p:transition spd="slow" p14:dur="2000" advTm="13679"/>
    </mc:Choice>
    <mc:Fallback xmlns="">
      <p:transition spd="slow" advTm="13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8ABD7E9-F00B-4CE6-9685-6D8C313D5258}"/>
              </a:ext>
            </a:extLst>
          </p:cNvPr>
          <p:cNvPicPr>
            <a:picLocks noChangeAspect="1"/>
          </p:cNvPicPr>
          <p:nvPr/>
        </p:nvPicPr>
        <p:blipFill>
          <a:blip r:embed="rId6"/>
          <a:stretch>
            <a:fillRect/>
          </a:stretch>
        </p:blipFill>
        <p:spPr>
          <a:xfrm>
            <a:off x="8184395" y="1060910"/>
            <a:ext cx="3850822" cy="1928280"/>
          </a:xfrm>
          <a:prstGeom prst="rect">
            <a:avLst/>
          </a:prstGeom>
        </p:spPr>
      </p:pic>
      <p:sp>
        <p:nvSpPr>
          <p:cNvPr id="4" name="灯片编号占位符 3">
            <a:extLst>
              <a:ext uri="{FF2B5EF4-FFF2-40B4-BE49-F238E27FC236}">
                <a16:creationId xmlns:a16="http://schemas.microsoft.com/office/drawing/2014/main" id="{29C6F584-4EC1-4065-B7F8-EF86F140023F}"/>
              </a:ext>
            </a:extLst>
          </p:cNvPr>
          <p:cNvSpPr>
            <a:spLocks noGrp="1"/>
          </p:cNvSpPr>
          <p:nvPr>
            <p:ph type="sldNum" sz="quarter" idx="12"/>
          </p:nvPr>
        </p:nvSpPr>
        <p:spPr/>
        <p:txBody>
          <a:bodyPr/>
          <a:lstStyle/>
          <a:p>
            <a:fld id="{75AA9096-2E4D-442F-BCF0-AA35F007B576}" type="slidenum">
              <a:rPr lang="zh-CN" altLang="en-US" smtClean="0"/>
              <a:pPr/>
              <a:t>17</a:t>
            </a:fld>
            <a:endParaRPr lang="zh-CN" altLang="en-US" dirty="0"/>
          </a:p>
        </p:txBody>
      </p:sp>
      <p:sp>
        <p:nvSpPr>
          <p:cNvPr id="2" name="标题 1">
            <a:extLst>
              <a:ext uri="{FF2B5EF4-FFF2-40B4-BE49-F238E27FC236}">
                <a16:creationId xmlns:a16="http://schemas.microsoft.com/office/drawing/2014/main" id="{2C025DE3-F56B-454E-93DC-0F289C360A44}"/>
              </a:ext>
            </a:extLst>
          </p:cNvPr>
          <p:cNvSpPr>
            <a:spLocks noGrp="1"/>
          </p:cNvSpPr>
          <p:nvPr>
            <p:ph type="title"/>
          </p:nvPr>
        </p:nvSpPr>
        <p:spPr>
          <a:xfrm>
            <a:off x="590229" y="203792"/>
            <a:ext cx="11601772" cy="523220"/>
          </a:xfrm>
        </p:spPr>
        <p:txBody>
          <a:bodyPr>
            <a:normAutofit fontScale="90000"/>
          </a:bodyPr>
          <a:lstStyle/>
          <a:p>
            <a:r>
              <a:rPr lang="en-US" altLang="zh-CN" sz="3600" dirty="0">
                <a:latin typeface="+mj-lt"/>
                <a:ea typeface="Arial Unicode MS" panose="020B0604020202020204" pitchFamily="34" charset="-122"/>
                <a:cs typeface="Adobe Devanagari" panose="02040503050201020203" pitchFamily="18" charset="0"/>
              </a:rPr>
              <a:t>Extract Supported Syntax Features of Python Versions</a:t>
            </a:r>
            <a:endParaRPr lang="zh-CN" altLang="en-US" sz="3600" dirty="0">
              <a:latin typeface="+mj-lt"/>
            </a:endParaRPr>
          </a:p>
        </p:txBody>
      </p:sp>
      <p:sp>
        <p:nvSpPr>
          <p:cNvPr id="27" name="内容占位符 3">
            <a:extLst>
              <a:ext uri="{FF2B5EF4-FFF2-40B4-BE49-F238E27FC236}">
                <a16:creationId xmlns:a16="http://schemas.microsoft.com/office/drawing/2014/main" id="{C309A20F-BDED-4B66-8CC2-29705CBA984E}"/>
              </a:ext>
            </a:extLst>
          </p:cNvPr>
          <p:cNvSpPr txBox="1">
            <a:spLocks/>
          </p:cNvSpPr>
          <p:nvPr/>
        </p:nvSpPr>
        <p:spPr>
          <a:xfrm>
            <a:off x="590229" y="1517412"/>
            <a:ext cx="10086736" cy="75962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阿里巴巴普惠体 R" panose="00020600040101010101" pitchFamily="18" charset="-12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阿里巴巴普惠体 R" panose="00020600040101010101" pitchFamily="18" charset="-12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阿里巴巴普惠体 R" panose="00020600040101010101" pitchFamily="18" charset="-122"/>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R" panose="00020600040101010101" pitchFamily="18" charset="-122"/>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R" panose="00020600040101010101" pitchFamily="18" charset="-122"/>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400" dirty="0">
                <a:latin typeface="+mj-lt"/>
                <a:ea typeface="Arial Unicode MS" panose="020B0604020202020204" pitchFamily="34" charset="-122"/>
                <a:cs typeface="Adobe Devanagari" panose="02040503050201020203" pitchFamily="18" charset="0"/>
              </a:rPr>
              <a:t>Analyze “</a:t>
            </a:r>
            <a:r>
              <a:rPr lang="en-US" altLang="zh-CN" sz="2400" i="1" dirty="0">
                <a:latin typeface="+mj-lt"/>
                <a:ea typeface="Arial Unicode MS" panose="020B0604020202020204" pitchFamily="34" charset="-122"/>
                <a:cs typeface="Adobe Devanagari" panose="02040503050201020203" pitchFamily="18" charset="0"/>
              </a:rPr>
              <a:t>new features</a:t>
            </a:r>
            <a:r>
              <a:rPr lang="en-US" altLang="zh-CN" sz="2400" dirty="0">
                <a:latin typeface="+mj-lt"/>
                <a:ea typeface="Arial Unicode MS" panose="020B0604020202020204" pitchFamily="34" charset="-122"/>
                <a:cs typeface="Adobe Devanagari" panose="02040503050201020203" pitchFamily="18" charset="0"/>
              </a:rPr>
              <a:t>” section of Python documents</a:t>
            </a:r>
          </a:p>
          <a:p>
            <a:r>
              <a:rPr lang="en-US" altLang="zh-CN" sz="2400" dirty="0">
                <a:latin typeface="+mj-lt"/>
                <a:ea typeface="Arial Unicode MS" panose="020B0604020202020204" pitchFamily="34" charset="-122"/>
                <a:cs typeface="Adobe Devanagari" panose="02040503050201020203" pitchFamily="18" charset="0"/>
              </a:rPr>
              <a:t>Identify </a:t>
            </a:r>
            <a:r>
              <a:rPr lang="en-US" altLang="zh-CN" sz="2400" dirty="0">
                <a:solidFill>
                  <a:srgbClr val="FF0000"/>
                </a:solidFill>
                <a:latin typeface="+mj-lt"/>
                <a:ea typeface="Arial Unicode MS" panose="020B0604020202020204" pitchFamily="34" charset="-122"/>
                <a:cs typeface="Adobe Devanagari" panose="02040503050201020203" pitchFamily="18" charset="0"/>
              </a:rPr>
              <a:t>context-free </a:t>
            </a:r>
            <a:r>
              <a:rPr lang="en-US" altLang="zh-CN" sz="2400" dirty="0">
                <a:latin typeface="+mj-lt"/>
                <a:ea typeface="Arial Unicode MS" panose="020B0604020202020204" pitchFamily="34" charset="-122"/>
                <a:cs typeface="Adobe Devanagari" panose="02040503050201020203" pitchFamily="18" charset="0"/>
              </a:rPr>
              <a:t>syntax features </a:t>
            </a:r>
            <a:endParaRPr lang="en-US" altLang="zh-CN" sz="2000" dirty="0">
              <a:latin typeface="+mj-lt"/>
              <a:ea typeface="Arial Unicode MS" panose="020B0604020202020204" pitchFamily="34" charset="-122"/>
              <a:cs typeface="Adobe Devanagari" panose="02040503050201020203" pitchFamily="18" charset="0"/>
            </a:endParaRPr>
          </a:p>
          <a:p>
            <a:r>
              <a:rPr lang="en-US" altLang="zh-CN" sz="2400" dirty="0">
                <a:latin typeface="+mj-lt"/>
                <a:ea typeface="Arial Unicode MS" panose="020B0604020202020204" pitchFamily="34" charset="-122"/>
                <a:cs typeface="Adobe Devanagari" panose="02040503050201020203" pitchFamily="18" charset="0"/>
              </a:rPr>
              <a:t>Transform them into </a:t>
            </a:r>
            <a:r>
              <a:rPr lang="en-US" altLang="zh-CN" sz="2400" dirty="0">
                <a:solidFill>
                  <a:srgbClr val="FF0000"/>
                </a:solidFill>
                <a:latin typeface="+mj-lt"/>
                <a:ea typeface="Arial Unicode MS" panose="020B0604020202020204" pitchFamily="34" charset="-122"/>
                <a:cs typeface="Adobe Devanagari" panose="02040503050201020203" pitchFamily="18" charset="0"/>
              </a:rPr>
              <a:t>regular expressions</a:t>
            </a:r>
          </a:p>
        </p:txBody>
      </p:sp>
      <p:sp>
        <p:nvSpPr>
          <p:cNvPr id="29" name="文本框 7">
            <a:extLst>
              <a:ext uri="{FF2B5EF4-FFF2-40B4-BE49-F238E27FC236}">
                <a16:creationId xmlns:a16="http://schemas.microsoft.com/office/drawing/2014/main" id="{855BA8DB-AAA8-4BCE-A0D5-CB4AF232D2D1}"/>
              </a:ext>
            </a:extLst>
          </p:cNvPr>
          <p:cNvSpPr txBox="1"/>
          <p:nvPr/>
        </p:nvSpPr>
        <p:spPr>
          <a:xfrm>
            <a:off x="9009666" y="4495370"/>
            <a:ext cx="2386318" cy="461665"/>
          </a:xfrm>
          <a:prstGeom prst="rect">
            <a:avLst/>
          </a:prstGeom>
          <a:solidFill>
            <a:schemeClr val="accent4">
              <a:lumMod val="20000"/>
              <a:lumOff val="80000"/>
            </a:scheme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CN" sz="2400" b="0" dirty="0" err="1">
                <a:solidFill>
                  <a:schemeClr val="tx1"/>
                </a:solidFill>
              </a:rPr>
              <a:t>def</a:t>
            </a:r>
            <a:r>
              <a:rPr lang="en-US" altLang="zh-CN" sz="2400" b="0" dirty="0">
                <a:solidFill>
                  <a:schemeClr val="tx1"/>
                </a:solidFill>
              </a:rPr>
              <a:t> \S*\(.*, ?/.*\)</a:t>
            </a:r>
            <a:endParaRPr lang="zh-CN" altLang="en-US" sz="2400" dirty="0">
              <a:solidFill>
                <a:srgbClr val="7030A0"/>
              </a:solidFill>
            </a:endParaRPr>
          </a:p>
        </p:txBody>
      </p:sp>
      <p:sp>
        <p:nvSpPr>
          <p:cNvPr id="6" name="箭头: 右 5">
            <a:extLst>
              <a:ext uri="{FF2B5EF4-FFF2-40B4-BE49-F238E27FC236}">
                <a16:creationId xmlns:a16="http://schemas.microsoft.com/office/drawing/2014/main" id="{294BCF91-5151-4E68-8C1D-A7273F84F8DC}"/>
              </a:ext>
            </a:extLst>
          </p:cNvPr>
          <p:cNvSpPr/>
          <p:nvPr/>
        </p:nvSpPr>
        <p:spPr>
          <a:xfrm>
            <a:off x="8184395" y="4541537"/>
            <a:ext cx="414506" cy="369332"/>
          </a:xfrm>
          <a:prstGeom prst="rightArrow">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8D986305-F93E-426C-841D-B9A3ACD05190}"/>
              </a:ext>
            </a:extLst>
          </p:cNvPr>
          <p:cNvPicPr>
            <a:picLocks noChangeAspect="1"/>
          </p:cNvPicPr>
          <p:nvPr/>
        </p:nvPicPr>
        <p:blipFill>
          <a:blip r:embed="rId7"/>
          <a:stretch>
            <a:fillRect/>
          </a:stretch>
        </p:blipFill>
        <p:spPr>
          <a:xfrm>
            <a:off x="811104" y="3738796"/>
            <a:ext cx="6902079" cy="2191785"/>
          </a:xfrm>
          <a:prstGeom prst="rect">
            <a:avLst/>
          </a:prstGeom>
        </p:spPr>
      </p:pic>
      <p:sp>
        <p:nvSpPr>
          <p:cNvPr id="34" name="矩形 33">
            <a:extLst>
              <a:ext uri="{FF2B5EF4-FFF2-40B4-BE49-F238E27FC236}">
                <a16:creationId xmlns:a16="http://schemas.microsoft.com/office/drawing/2014/main" id="{A194B348-3BB1-494C-AA96-290AEBB90951}"/>
              </a:ext>
            </a:extLst>
          </p:cNvPr>
          <p:cNvSpPr/>
          <p:nvPr/>
        </p:nvSpPr>
        <p:spPr>
          <a:xfrm>
            <a:off x="8184396" y="1052374"/>
            <a:ext cx="2492570" cy="85259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2000" b="1" kern="1200">
                <a:solidFill>
                  <a:schemeClr val="lt1"/>
                </a:solidFill>
                <a:latin typeface="+mn-lt"/>
                <a:ea typeface="+mn-ea"/>
                <a:cs typeface="+mn-cs"/>
              </a:defRPr>
            </a:lvl1pPr>
            <a:lvl2pPr marL="457200" algn="l" rtl="0" fontAlgn="base">
              <a:spcBef>
                <a:spcPct val="0"/>
              </a:spcBef>
              <a:spcAft>
                <a:spcPct val="0"/>
              </a:spcAft>
              <a:defRPr sz="2000" b="1" kern="1200">
                <a:solidFill>
                  <a:schemeClr val="lt1"/>
                </a:solidFill>
                <a:latin typeface="+mn-lt"/>
                <a:ea typeface="+mn-ea"/>
                <a:cs typeface="+mn-cs"/>
              </a:defRPr>
            </a:lvl2pPr>
            <a:lvl3pPr marL="914400" algn="l" rtl="0" fontAlgn="base">
              <a:spcBef>
                <a:spcPct val="0"/>
              </a:spcBef>
              <a:spcAft>
                <a:spcPct val="0"/>
              </a:spcAft>
              <a:defRPr sz="2000" b="1" kern="1200">
                <a:solidFill>
                  <a:schemeClr val="lt1"/>
                </a:solidFill>
                <a:latin typeface="+mn-lt"/>
                <a:ea typeface="+mn-ea"/>
                <a:cs typeface="+mn-cs"/>
              </a:defRPr>
            </a:lvl3pPr>
            <a:lvl4pPr marL="1371600" algn="l" rtl="0" fontAlgn="base">
              <a:spcBef>
                <a:spcPct val="0"/>
              </a:spcBef>
              <a:spcAft>
                <a:spcPct val="0"/>
              </a:spcAft>
              <a:defRPr sz="2000" b="1" kern="1200">
                <a:solidFill>
                  <a:schemeClr val="lt1"/>
                </a:solidFill>
                <a:latin typeface="+mn-lt"/>
                <a:ea typeface="+mn-ea"/>
                <a:cs typeface="+mn-cs"/>
              </a:defRPr>
            </a:lvl4pPr>
            <a:lvl5pPr marL="1828800" algn="l" rtl="0" fontAlgn="base">
              <a:spcBef>
                <a:spcPct val="0"/>
              </a:spcBef>
              <a:spcAft>
                <a:spcPct val="0"/>
              </a:spcAft>
              <a:defRPr sz="2000" b="1" kern="1200">
                <a:solidFill>
                  <a:schemeClr val="lt1"/>
                </a:solidFill>
                <a:latin typeface="+mn-lt"/>
                <a:ea typeface="+mn-ea"/>
                <a:cs typeface="+mn-cs"/>
              </a:defRPr>
            </a:lvl5pPr>
            <a:lvl6pPr marL="2286000" algn="l" defTabSz="914400" rtl="0" eaLnBrk="1" latinLnBrk="0" hangingPunct="1">
              <a:defRPr sz="2000" b="1" kern="1200">
                <a:solidFill>
                  <a:schemeClr val="lt1"/>
                </a:solidFill>
                <a:latin typeface="+mn-lt"/>
                <a:ea typeface="+mn-ea"/>
                <a:cs typeface="+mn-cs"/>
              </a:defRPr>
            </a:lvl6pPr>
            <a:lvl7pPr marL="2743200" algn="l" defTabSz="914400" rtl="0" eaLnBrk="1" latinLnBrk="0" hangingPunct="1">
              <a:defRPr sz="2000" b="1" kern="1200">
                <a:solidFill>
                  <a:schemeClr val="lt1"/>
                </a:solidFill>
                <a:latin typeface="+mn-lt"/>
                <a:ea typeface="+mn-ea"/>
                <a:cs typeface="+mn-cs"/>
              </a:defRPr>
            </a:lvl7pPr>
            <a:lvl8pPr marL="3200400" algn="l" defTabSz="914400" rtl="0" eaLnBrk="1" latinLnBrk="0" hangingPunct="1">
              <a:defRPr sz="2000" b="1" kern="1200">
                <a:solidFill>
                  <a:schemeClr val="lt1"/>
                </a:solidFill>
                <a:latin typeface="+mn-lt"/>
                <a:ea typeface="+mn-ea"/>
                <a:cs typeface="+mn-cs"/>
              </a:defRPr>
            </a:lvl8pPr>
            <a:lvl9pPr marL="3657600" algn="l" defTabSz="914400" rtl="0" eaLnBrk="1" latinLnBrk="0" hangingPunct="1">
              <a:defRPr sz="2000" b="1" kern="1200">
                <a:solidFill>
                  <a:schemeClr val="lt1"/>
                </a:solidFill>
                <a:latin typeface="+mn-lt"/>
                <a:ea typeface="+mn-ea"/>
                <a:cs typeface="+mn-cs"/>
              </a:defRPr>
            </a:lvl9pPr>
          </a:lstStyle>
          <a:p>
            <a:pPr algn="ctr"/>
            <a:endParaRPr lang="zh-CN" altLang="en-US" dirty="0"/>
          </a:p>
        </p:txBody>
      </p:sp>
      <p:pic>
        <p:nvPicPr>
          <p:cNvPr id="18" name="音频 17">
            <a:hlinkClick r:id="" action="ppaction://media"/>
            <a:extLst>
              <a:ext uri="{FF2B5EF4-FFF2-40B4-BE49-F238E27FC236}">
                <a16:creationId xmlns:a16="http://schemas.microsoft.com/office/drawing/2014/main" id="{65818791-3E60-4B2B-9E82-BB9B84F1AC94}"/>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82183109"/>
      </p:ext>
    </p:extLst>
  </p:cSld>
  <p:clrMapOvr>
    <a:masterClrMapping/>
  </p:clrMapOvr>
  <mc:AlternateContent xmlns:mc="http://schemas.openxmlformats.org/markup-compatibility/2006" xmlns:p14="http://schemas.microsoft.com/office/powerpoint/2010/main">
    <mc:Choice Requires="p14">
      <p:transition spd="slow" p14:dur="2000" advTm="38462"/>
    </mc:Choice>
    <mc:Fallback xmlns="">
      <p:transition spd="slow" advTm="38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8"/>
                </p:tgtEl>
              </p:cMediaNode>
            </p:audio>
          </p:childTnLst>
        </p:cTn>
      </p:par>
    </p:tnLst>
    <p:bldLst>
      <p:bldP spid="29"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29C6F584-4EC1-4065-B7F8-EF86F140023F}"/>
              </a:ext>
            </a:extLst>
          </p:cNvPr>
          <p:cNvSpPr>
            <a:spLocks noGrp="1"/>
          </p:cNvSpPr>
          <p:nvPr>
            <p:ph type="sldNum" sz="quarter" idx="12"/>
          </p:nvPr>
        </p:nvSpPr>
        <p:spPr/>
        <p:txBody>
          <a:bodyPr/>
          <a:lstStyle/>
          <a:p>
            <a:fld id="{75AA9096-2E4D-442F-BCF0-AA35F007B576}" type="slidenum">
              <a:rPr lang="zh-CN" altLang="en-US" smtClean="0"/>
              <a:pPr/>
              <a:t>18</a:t>
            </a:fld>
            <a:endParaRPr lang="zh-CN" altLang="en-US" dirty="0"/>
          </a:p>
        </p:txBody>
      </p:sp>
      <p:sp>
        <p:nvSpPr>
          <p:cNvPr id="2" name="标题 1">
            <a:extLst>
              <a:ext uri="{FF2B5EF4-FFF2-40B4-BE49-F238E27FC236}">
                <a16:creationId xmlns:a16="http://schemas.microsoft.com/office/drawing/2014/main" id="{2C025DE3-F56B-454E-93DC-0F289C360A44}"/>
              </a:ext>
            </a:extLst>
          </p:cNvPr>
          <p:cNvSpPr>
            <a:spLocks noGrp="1"/>
          </p:cNvSpPr>
          <p:nvPr>
            <p:ph type="title"/>
          </p:nvPr>
        </p:nvSpPr>
        <p:spPr>
          <a:xfrm>
            <a:off x="590229" y="203792"/>
            <a:ext cx="11031999" cy="523220"/>
          </a:xfrm>
        </p:spPr>
        <p:txBody>
          <a:bodyPr>
            <a:normAutofit fontScale="90000"/>
          </a:bodyPr>
          <a:lstStyle/>
          <a:p>
            <a:r>
              <a:rPr lang="en-US" altLang="zh-CN" sz="3600" dirty="0">
                <a:latin typeface="+mj-lt"/>
                <a:ea typeface="Arial Unicode MS" panose="020B0604020202020204" pitchFamily="34" charset="-122"/>
                <a:cs typeface="Adobe Devanagari" panose="02040503050201020203" pitchFamily="18" charset="0"/>
              </a:rPr>
              <a:t>Extract Modules in Interpreter and Packages</a:t>
            </a:r>
            <a:endParaRPr lang="zh-CN" altLang="en-US" sz="3600" dirty="0">
              <a:latin typeface="+mj-lt"/>
            </a:endParaRPr>
          </a:p>
        </p:txBody>
      </p:sp>
      <p:sp>
        <p:nvSpPr>
          <p:cNvPr id="27" name="内容占位符 3">
            <a:extLst>
              <a:ext uri="{FF2B5EF4-FFF2-40B4-BE49-F238E27FC236}">
                <a16:creationId xmlns:a16="http://schemas.microsoft.com/office/drawing/2014/main" id="{C309A20F-BDED-4B66-8CC2-29705CBA984E}"/>
              </a:ext>
            </a:extLst>
          </p:cNvPr>
          <p:cNvSpPr txBox="1">
            <a:spLocks/>
          </p:cNvSpPr>
          <p:nvPr/>
        </p:nvSpPr>
        <p:spPr>
          <a:xfrm>
            <a:off x="590229" y="1517412"/>
            <a:ext cx="9882950" cy="75962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阿里巴巴普惠体 R" panose="00020600040101010101" pitchFamily="18" charset="-12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阿里巴巴普惠体 R" panose="00020600040101010101" pitchFamily="18" charset="-12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阿里巴巴普惠体 R" panose="00020600040101010101" pitchFamily="18" charset="-122"/>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R" panose="00020600040101010101" pitchFamily="18" charset="-122"/>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R" panose="00020600040101010101" pitchFamily="18" charset="-122"/>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400" dirty="0">
                <a:latin typeface="+mj-lt"/>
                <a:ea typeface="Arial Unicode MS" panose="020B0604020202020204" pitchFamily="34" charset="-122"/>
                <a:cs typeface="Adobe Devanagari" panose="02040503050201020203" pitchFamily="18" charset="0"/>
              </a:rPr>
              <a:t>Traverse directories and files in a package</a:t>
            </a:r>
          </a:p>
          <a:p>
            <a:r>
              <a:rPr lang="en-US" altLang="zh-CN" sz="2400" dirty="0">
                <a:latin typeface="+mj-lt"/>
                <a:ea typeface="Arial Unicode MS" panose="020B0604020202020204" pitchFamily="34" charset="-122"/>
                <a:cs typeface="Adobe Devanagari" panose="02040503050201020203" pitchFamily="18" charset="0"/>
              </a:rPr>
              <a:t>Python files are modules</a:t>
            </a:r>
          </a:p>
          <a:p>
            <a:r>
              <a:rPr lang="en-US" altLang="zh-CN" sz="2400" dirty="0">
                <a:latin typeface="+mj-lt"/>
                <a:ea typeface="Arial Unicode MS" panose="020B0604020202020204" pitchFamily="34" charset="-122"/>
                <a:cs typeface="Adobe Devanagari" panose="02040503050201020203" pitchFamily="18" charset="0"/>
              </a:rPr>
              <a:t>Folders containing </a:t>
            </a:r>
            <a:r>
              <a:rPr lang="en-US" altLang="zh-CN" sz="2400" i="1" dirty="0">
                <a:latin typeface="+mj-lt"/>
                <a:ea typeface="Arial Unicode MS" panose="020B0604020202020204" pitchFamily="34" charset="-122"/>
                <a:cs typeface="Adobe Devanagari" panose="02040503050201020203" pitchFamily="18" charset="0"/>
              </a:rPr>
              <a:t>__init__.py</a:t>
            </a:r>
            <a:r>
              <a:rPr lang="en-US" altLang="zh-CN" sz="2400" dirty="0">
                <a:latin typeface="+mj-lt"/>
                <a:ea typeface="Arial Unicode MS" panose="020B0604020202020204" pitchFamily="34" charset="-122"/>
                <a:cs typeface="Adobe Devanagari" panose="02040503050201020203" pitchFamily="18" charset="0"/>
              </a:rPr>
              <a:t> are modules</a:t>
            </a:r>
            <a:endParaRPr lang="en-US" altLang="zh-CN" dirty="0">
              <a:latin typeface="+mj-lt"/>
              <a:ea typeface="Arial Unicode MS" panose="020B0604020202020204" pitchFamily="34" charset="-122"/>
              <a:cs typeface="Adobe Devanagari" panose="02040503050201020203" pitchFamily="18" charset="0"/>
            </a:endParaRPr>
          </a:p>
          <a:p>
            <a:endParaRPr lang="zh-CN" altLang="en-US" dirty="0">
              <a:latin typeface="+mj-lt"/>
              <a:ea typeface="Arial Unicode MS" panose="020B0604020202020204" pitchFamily="34" charset="-122"/>
              <a:cs typeface="Adobe Devanagari" panose="02040503050201020203" pitchFamily="18" charset="0"/>
            </a:endParaRPr>
          </a:p>
        </p:txBody>
      </p:sp>
      <p:sp>
        <p:nvSpPr>
          <p:cNvPr id="11" name="文本框 10">
            <a:extLst>
              <a:ext uri="{FF2B5EF4-FFF2-40B4-BE49-F238E27FC236}">
                <a16:creationId xmlns:a16="http://schemas.microsoft.com/office/drawing/2014/main" id="{1D32241C-12E8-4641-8048-7C9D93DC0FC7}"/>
              </a:ext>
            </a:extLst>
          </p:cNvPr>
          <p:cNvSpPr txBox="1"/>
          <p:nvPr/>
        </p:nvSpPr>
        <p:spPr>
          <a:xfrm>
            <a:off x="1096349" y="3612594"/>
            <a:ext cx="3906840" cy="2308324"/>
          </a:xfrm>
          <a:prstGeom prst="rect">
            <a:avLst/>
          </a:prstGeom>
          <a:noFill/>
          <a:ln w="19050" cap="flat" cmpd="sng" algn="ctr">
            <a:solidFill>
              <a:srgbClr val="000000"/>
            </a:solidFill>
            <a:prstDash val="solid"/>
            <a:miter lim="800000"/>
          </a:ln>
          <a:effectLst/>
        </p:spPr>
        <p:txBody>
          <a:bodyPr wrap="square" rtlCol="0">
            <a:spAutoFit/>
          </a:bodyPr>
          <a:lstStyle/>
          <a:p>
            <a:pPr defTabSz="685800">
              <a:defRPr/>
            </a:pPr>
            <a:r>
              <a:rPr kumimoji="0" lang="en-US" altLang="zh-CN" sz="1800" b="1" i="0" u="none" strike="noStrike" kern="0" cap="none" spc="0" normalizeH="0" baseline="0" noProof="0" dirty="0">
                <a:ln>
                  <a:noFill/>
                </a:ln>
                <a:solidFill>
                  <a:prstClr val="black"/>
                </a:solidFill>
                <a:effectLst/>
                <a:uLnTx/>
                <a:uFillTx/>
                <a:latin typeface="Adobe Devanagari" panose="02040503050201020203"/>
                <a:ea typeface="阿里巴巴普惠体 R"/>
                <a:cs typeface="Times New Roman" panose="02020603050405020304" pitchFamily="18" charset="0"/>
              </a:rPr>
              <a:t>#</a:t>
            </a:r>
            <a:r>
              <a:rPr kumimoji="0" lang="en-US" altLang="zh-CN" sz="1800" b="1" i="0" u="none" strike="noStrike" kern="0" cap="none" spc="0" normalizeH="0" noProof="0" dirty="0">
                <a:ln>
                  <a:noFill/>
                </a:ln>
                <a:solidFill>
                  <a:prstClr val="black"/>
                </a:solidFill>
                <a:effectLst/>
                <a:uLnTx/>
                <a:uFillTx/>
                <a:latin typeface="Adobe Devanagari" panose="02040503050201020203"/>
                <a:ea typeface="阿里巴巴普惠体 R"/>
                <a:cs typeface="Times New Roman" panose="02020603050405020304" pitchFamily="18" charset="0"/>
              </a:rPr>
              <a:t> opencv-python </a:t>
            </a:r>
            <a:r>
              <a:rPr lang="en-US" altLang="zh-CN" sz="1800" b="1" kern="0" dirty="0">
                <a:solidFill>
                  <a:prstClr val="black"/>
                </a:solidFill>
                <a:latin typeface="Adobe Devanagari" panose="02040503050201020203"/>
                <a:ea typeface="阿里巴巴普惠体 R"/>
                <a:cs typeface="Times New Roman" panose="02020603050405020304" pitchFamily="18" charset="0"/>
              </a:rPr>
              <a:t>4.4.0.46</a:t>
            </a:r>
            <a:endParaRPr kumimoji="0" lang="en-US" altLang="zh-CN" sz="1800" b="0" i="0" u="none" strike="noStrike" kern="0" cap="none" spc="0" normalizeH="0" baseline="0" noProof="0" dirty="0">
              <a:ln>
                <a:noFill/>
              </a:ln>
              <a:solidFill>
                <a:prstClr val="black"/>
              </a:solidFill>
              <a:effectLst/>
              <a:uLnTx/>
              <a:uFillTx/>
              <a:latin typeface="Times New Roman" panose="02020603050405020304" pitchFamily="18" charset="0"/>
              <a:ea typeface="阿里巴巴普惠体 R"/>
              <a:cs typeface="Times New Roman" panose="02020603050405020304" pitchFamily="18" charset="0"/>
            </a:endParaRPr>
          </a:p>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latin typeface="Times New Roman" panose="02020603050405020304" pitchFamily="18" charset="0"/>
                <a:ea typeface="阿里巴巴普惠体 R"/>
                <a:cs typeface="Times New Roman" panose="02020603050405020304" pitchFamily="18" charset="0"/>
              </a:rPr>
              <a:t>.</a:t>
            </a:r>
          </a:p>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latin typeface="Times New Roman" panose="02020603050405020304" pitchFamily="18" charset="0"/>
                <a:ea typeface="阿里巴巴普惠体 R"/>
                <a:cs typeface="Times New Roman" panose="02020603050405020304" pitchFamily="18" charset="0"/>
              </a:rPr>
              <a:t>├── </a:t>
            </a:r>
            <a:r>
              <a:rPr kumimoji="0" lang="en-US" altLang="zh-CN" sz="1800" b="1" i="0" u="none" strike="noStrike" kern="0" cap="none" spc="0" normalizeH="0" baseline="0" noProof="0" dirty="0">
                <a:ln>
                  <a:noFill/>
                </a:ln>
                <a:solidFill>
                  <a:prstClr val="black"/>
                </a:solidFill>
                <a:effectLst/>
                <a:uLnTx/>
                <a:uFillTx/>
                <a:latin typeface="Times New Roman" panose="02020603050405020304" pitchFamily="18" charset="0"/>
                <a:ea typeface="阿里巴巴普惠体 R"/>
                <a:cs typeface="Times New Roman" panose="02020603050405020304" pitchFamily="18" charset="0"/>
              </a:rPr>
              <a:t>cv2</a:t>
            </a:r>
          </a:p>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latin typeface="Times New Roman" panose="02020603050405020304" pitchFamily="18" charset="0"/>
                <a:ea typeface="阿里巴巴普惠体 R"/>
                <a:cs typeface="Times New Roman" panose="02020603050405020304" pitchFamily="18" charset="0"/>
              </a:rPr>
              <a:t>│     ├── data</a:t>
            </a:r>
          </a:p>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latin typeface="Times New Roman" panose="02020603050405020304" pitchFamily="18" charset="0"/>
                <a:ea typeface="阿里巴巴普惠体 R"/>
                <a:cs typeface="Times New Roman" panose="02020603050405020304" pitchFamily="18" charset="0"/>
              </a:rPr>
              <a:t>│     ├── </a:t>
            </a:r>
            <a:r>
              <a:rPr kumimoji="0" lang="en-US" altLang="zh-CN" sz="1800" b="1" i="0" u="none" strike="noStrike" kern="0" cap="none" spc="0" normalizeH="0" baseline="0" noProof="0" dirty="0">
                <a:ln>
                  <a:noFill/>
                </a:ln>
                <a:solidFill>
                  <a:srgbClr val="FF0000"/>
                </a:solidFill>
                <a:effectLst/>
                <a:uLnTx/>
                <a:uFillTx/>
                <a:latin typeface="Times New Roman" panose="02020603050405020304" pitchFamily="18" charset="0"/>
                <a:ea typeface="阿里巴巴普惠体 R"/>
                <a:cs typeface="Times New Roman" panose="02020603050405020304" pitchFamily="18" charset="0"/>
              </a:rPr>
              <a:t>version.py</a:t>
            </a:r>
          </a:p>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latin typeface="Times New Roman" panose="02020603050405020304" pitchFamily="18" charset="0"/>
                <a:ea typeface="阿里巴巴普惠体 R"/>
                <a:cs typeface="Times New Roman" panose="02020603050405020304" pitchFamily="18" charset="0"/>
              </a:rPr>
              <a:t>│     ├── </a:t>
            </a:r>
            <a:r>
              <a:rPr kumimoji="0" lang="en-US" altLang="zh-CN" sz="1800" i="1" u="none" strike="noStrike" kern="0" cap="none" spc="0" normalizeH="0" baseline="0" noProof="0" dirty="0">
                <a:ln>
                  <a:noFill/>
                </a:ln>
                <a:solidFill>
                  <a:prstClr val="black"/>
                </a:solidFill>
                <a:effectLst/>
                <a:uLnTx/>
                <a:uFillTx/>
                <a:latin typeface="Times New Roman" panose="02020603050405020304" pitchFamily="18" charset="0"/>
                <a:ea typeface="阿里巴巴普惠体 R"/>
                <a:cs typeface="Times New Roman" panose="02020603050405020304" pitchFamily="18" charset="0"/>
              </a:rPr>
              <a:t>__init__.py</a:t>
            </a:r>
          </a:p>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latin typeface="Times New Roman" panose="02020603050405020304" pitchFamily="18" charset="0"/>
                <a:ea typeface="阿里巴巴普惠体 R"/>
                <a:cs typeface="Times New Roman" panose="02020603050405020304" pitchFamily="18" charset="0"/>
              </a:rPr>
              <a:t>│     └── ……</a:t>
            </a:r>
          </a:p>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latin typeface="Times New Roman" panose="02020603050405020304" pitchFamily="18" charset="0"/>
                <a:ea typeface="阿里巴巴普惠体 R"/>
                <a:cs typeface="Times New Roman" panose="02020603050405020304" pitchFamily="18" charset="0"/>
              </a:rPr>
              <a:t>└── </a:t>
            </a:r>
            <a:r>
              <a:rPr kumimoji="0" lang="en-US" altLang="zh-CN" sz="1800" b="1" i="0" u="none" strike="noStrike" kern="0" cap="none" spc="0" normalizeH="0" baseline="0" noProof="0" dirty="0">
                <a:ln>
                  <a:noFill/>
                </a:ln>
                <a:solidFill>
                  <a:prstClr val="black"/>
                </a:solidFill>
                <a:effectLst/>
                <a:uLnTx/>
                <a:uFillTx/>
                <a:latin typeface="Times New Roman" panose="02020603050405020304" pitchFamily="18" charset="0"/>
                <a:ea typeface="阿里巴巴普惠体 R"/>
                <a:cs typeface="Times New Roman" panose="02020603050405020304" pitchFamily="18" charset="0"/>
              </a:rPr>
              <a:t>opencv_python-4.4.0.46.dist-info</a:t>
            </a:r>
          </a:p>
        </p:txBody>
      </p:sp>
      <p:pic>
        <p:nvPicPr>
          <p:cNvPr id="18" name="图片 17">
            <a:extLst>
              <a:ext uri="{FF2B5EF4-FFF2-40B4-BE49-F238E27FC236}">
                <a16:creationId xmlns:a16="http://schemas.microsoft.com/office/drawing/2014/main" id="{BD3182C1-204A-4D9F-8408-93D66EC98363}"/>
              </a:ext>
            </a:extLst>
          </p:cNvPr>
          <p:cNvPicPr>
            <a:picLocks noChangeAspect="1"/>
          </p:cNvPicPr>
          <p:nvPr/>
        </p:nvPicPr>
        <p:blipFill>
          <a:blip r:embed="rId5"/>
          <a:stretch>
            <a:fillRect/>
          </a:stretch>
        </p:blipFill>
        <p:spPr>
          <a:xfrm>
            <a:off x="8184395" y="1060910"/>
            <a:ext cx="3850822" cy="1928280"/>
          </a:xfrm>
          <a:prstGeom prst="rect">
            <a:avLst/>
          </a:prstGeom>
        </p:spPr>
      </p:pic>
      <p:sp>
        <p:nvSpPr>
          <p:cNvPr id="21" name="矩形 20">
            <a:extLst>
              <a:ext uri="{FF2B5EF4-FFF2-40B4-BE49-F238E27FC236}">
                <a16:creationId xmlns:a16="http://schemas.microsoft.com/office/drawing/2014/main" id="{953E7DA3-9425-43FC-8B5C-36E5C5F2A5B7}"/>
              </a:ext>
            </a:extLst>
          </p:cNvPr>
          <p:cNvSpPr/>
          <p:nvPr/>
        </p:nvSpPr>
        <p:spPr>
          <a:xfrm>
            <a:off x="9542647" y="1052374"/>
            <a:ext cx="2492570" cy="85259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2000" b="1" kern="1200">
                <a:solidFill>
                  <a:schemeClr val="lt1"/>
                </a:solidFill>
                <a:latin typeface="+mn-lt"/>
                <a:ea typeface="+mn-ea"/>
                <a:cs typeface="+mn-cs"/>
              </a:defRPr>
            </a:lvl1pPr>
            <a:lvl2pPr marL="457200" algn="l" rtl="0" fontAlgn="base">
              <a:spcBef>
                <a:spcPct val="0"/>
              </a:spcBef>
              <a:spcAft>
                <a:spcPct val="0"/>
              </a:spcAft>
              <a:defRPr sz="2000" b="1" kern="1200">
                <a:solidFill>
                  <a:schemeClr val="lt1"/>
                </a:solidFill>
                <a:latin typeface="+mn-lt"/>
                <a:ea typeface="+mn-ea"/>
                <a:cs typeface="+mn-cs"/>
              </a:defRPr>
            </a:lvl2pPr>
            <a:lvl3pPr marL="914400" algn="l" rtl="0" fontAlgn="base">
              <a:spcBef>
                <a:spcPct val="0"/>
              </a:spcBef>
              <a:spcAft>
                <a:spcPct val="0"/>
              </a:spcAft>
              <a:defRPr sz="2000" b="1" kern="1200">
                <a:solidFill>
                  <a:schemeClr val="lt1"/>
                </a:solidFill>
                <a:latin typeface="+mn-lt"/>
                <a:ea typeface="+mn-ea"/>
                <a:cs typeface="+mn-cs"/>
              </a:defRPr>
            </a:lvl3pPr>
            <a:lvl4pPr marL="1371600" algn="l" rtl="0" fontAlgn="base">
              <a:spcBef>
                <a:spcPct val="0"/>
              </a:spcBef>
              <a:spcAft>
                <a:spcPct val="0"/>
              </a:spcAft>
              <a:defRPr sz="2000" b="1" kern="1200">
                <a:solidFill>
                  <a:schemeClr val="lt1"/>
                </a:solidFill>
                <a:latin typeface="+mn-lt"/>
                <a:ea typeface="+mn-ea"/>
                <a:cs typeface="+mn-cs"/>
              </a:defRPr>
            </a:lvl4pPr>
            <a:lvl5pPr marL="1828800" algn="l" rtl="0" fontAlgn="base">
              <a:spcBef>
                <a:spcPct val="0"/>
              </a:spcBef>
              <a:spcAft>
                <a:spcPct val="0"/>
              </a:spcAft>
              <a:defRPr sz="2000" b="1" kern="1200">
                <a:solidFill>
                  <a:schemeClr val="lt1"/>
                </a:solidFill>
                <a:latin typeface="+mn-lt"/>
                <a:ea typeface="+mn-ea"/>
                <a:cs typeface="+mn-cs"/>
              </a:defRPr>
            </a:lvl5pPr>
            <a:lvl6pPr marL="2286000" algn="l" defTabSz="914400" rtl="0" eaLnBrk="1" latinLnBrk="0" hangingPunct="1">
              <a:defRPr sz="2000" b="1" kern="1200">
                <a:solidFill>
                  <a:schemeClr val="lt1"/>
                </a:solidFill>
                <a:latin typeface="+mn-lt"/>
                <a:ea typeface="+mn-ea"/>
                <a:cs typeface="+mn-cs"/>
              </a:defRPr>
            </a:lvl6pPr>
            <a:lvl7pPr marL="2743200" algn="l" defTabSz="914400" rtl="0" eaLnBrk="1" latinLnBrk="0" hangingPunct="1">
              <a:defRPr sz="2000" b="1" kern="1200">
                <a:solidFill>
                  <a:schemeClr val="lt1"/>
                </a:solidFill>
                <a:latin typeface="+mn-lt"/>
                <a:ea typeface="+mn-ea"/>
                <a:cs typeface="+mn-cs"/>
              </a:defRPr>
            </a:lvl7pPr>
            <a:lvl8pPr marL="3200400" algn="l" defTabSz="914400" rtl="0" eaLnBrk="1" latinLnBrk="0" hangingPunct="1">
              <a:defRPr sz="2000" b="1" kern="1200">
                <a:solidFill>
                  <a:schemeClr val="lt1"/>
                </a:solidFill>
                <a:latin typeface="+mn-lt"/>
                <a:ea typeface="+mn-ea"/>
                <a:cs typeface="+mn-cs"/>
              </a:defRPr>
            </a:lvl8pPr>
            <a:lvl9pPr marL="3657600" algn="l" defTabSz="914400" rtl="0" eaLnBrk="1" latinLnBrk="0" hangingPunct="1">
              <a:defRPr sz="2000" b="1" kern="1200">
                <a:solidFill>
                  <a:schemeClr val="lt1"/>
                </a:solidFill>
                <a:latin typeface="+mn-lt"/>
                <a:ea typeface="+mn-ea"/>
                <a:cs typeface="+mn-cs"/>
              </a:defRPr>
            </a:lvl9pPr>
          </a:lstStyle>
          <a:p>
            <a:pPr algn="ctr"/>
            <a:endParaRPr lang="zh-CN" altLang="en-US" dirty="0"/>
          </a:p>
        </p:txBody>
      </p:sp>
      <p:sp>
        <p:nvSpPr>
          <p:cNvPr id="22" name="矩形 21">
            <a:extLst>
              <a:ext uri="{FF2B5EF4-FFF2-40B4-BE49-F238E27FC236}">
                <a16:creationId xmlns:a16="http://schemas.microsoft.com/office/drawing/2014/main" id="{1DD6055E-5D60-4375-A1F2-86E5914BA8C5}"/>
              </a:ext>
            </a:extLst>
          </p:cNvPr>
          <p:cNvSpPr/>
          <p:nvPr/>
        </p:nvSpPr>
        <p:spPr>
          <a:xfrm>
            <a:off x="8184395" y="2092224"/>
            <a:ext cx="2492570" cy="85259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2000" b="1" kern="1200">
                <a:solidFill>
                  <a:schemeClr val="lt1"/>
                </a:solidFill>
                <a:latin typeface="+mn-lt"/>
                <a:ea typeface="+mn-ea"/>
                <a:cs typeface="+mn-cs"/>
              </a:defRPr>
            </a:lvl1pPr>
            <a:lvl2pPr marL="457200" algn="l" rtl="0" fontAlgn="base">
              <a:spcBef>
                <a:spcPct val="0"/>
              </a:spcBef>
              <a:spcAft>
                <a:spcPct val="0"/>
              </a:spcAft>
              <a:defRPr sz="2000" b="1" kern="1200">
                <a:solidFill>
                  <a:schemeClr val="lt1"/>
                </a:solidFill>
                <a:latin typeface="+mn-lt"/>
                <a:ea typeface="+mn-ea"/>
                <a:cs typeface="+mn-cs"/>
              </a:defRPr>
            </a:lvl2pPr>
            <a:lvl3pPr marL="914400" algn="l" rtl="0" fontAlgn="base">
              <a:spcBef>
                <a:spcPct val="0"/>
              </a:spcBef>
              <a:spcAft>
                <a:spcPct val="0"/>
              </a:spcAft>
              <a:defRPr sz="2000" b="1" kern="1200">
                <a:solidFill>
                  <a:schemeClr val="lt1"/>
                </a:solidFill>
                <a:latin typeface="+mn-lt"/>
                <a:ea typeface="+mn-ea"/>
                <a:cs typeface="+mn-cs"/>
              </a:defRPr>
            </a:lvl3pPr>
            <a:lvl4pPr marL="1371600" algn="l" rtl="0" fontAlgn="base">
              <a:spcBef>
                <a:spcPct val="0"/>
              </a:spcBef>
              <a:spcAft>
                <a:spcPct val="0"/>
              </a:spcAft>
              <a:defRPr sz="2000" b="1" kern="1200">
                <a:solidFill>
                  <a:schemeClr val="lt1"/>
                </a:solidFill>
                <a:latin typeface="+mn-lt"/>
                <a:ea typeface="+mn-ea"/>
                <a:cs typeface="+mn-cs"/>
              </a:defRPr>
            </a:lvl4pPr>
            <a:lvl5pPr marL="1828800" algn="l" rtl="0" fontAlgn="base">
              <a:spcBef>
                <a:spcPct val="0"/>
              </a:spcBef>
              <a:spcAft>
                <a:spcPct val="0"/>
              </a:spcAft>
              <a:defRPr sz="2000" b="1" kern="1200">
                <a:solidFill>
                  <a:schemeClr val="lt1"/>
                </a:solidFill>
                <a:latin typeface="+mn-lt"/>
                <a:ea typeface="+mn-ea"/>
                <a:cs typeface="+mn-cs"/>
              </a:defRPr>
            </a:lvl5pPr>
            <a:lvl6pPr marL="2286000" algn="l" defTabSz="914400" rtl="0" eaLnBrk="1" latinLnBrk="0" hangingPunct="1">
              <a:defRPr sz="2000" b="1" kern="1200">
                <a:solidFill>
                  <a:schemeClr val="lt1"/>
                </a:solidFill>
                <a:latin typeface="+mn-lt"/>
                <a:ea typeface="+mn-ea"/>
                <a:cs typeface="+mn-cs"/>
              </a:defRPr>
            </a:lvl6pPr>
            <a:lvl7pPr marL="2743200" algn="l" defTabSz="914400" rtl="0" eaLnBrk="1" latinLnBrk="0" hangingPunct="1">
              <a:defRPr sz="2000" b="1" kern="1200">
                <a:solidFill>
                  <a:schemeClr val="lt1"/>
                </a:solidFill>
                <a:latin typeface="+mn-lt"/>
                <a:ea typeface="+mn-ea"/>
                <a:cs typeface="+mn-cs"/>
              </a:defRPr>
            </a:lvl7pPr>
            <a:lvl8pPr marL="3200400" algn="l" defTabSz="914400" rtl="0" eaLnBrk="1" latinLnBrk="0" hangingPunct="1">
              <a:defRPr sz="2000" b="1" kern="1200">
                <a:solidFill>
                  <a:schemeClr val="lt1"/>
                </a:solidFill>
                <a:latin typeface="+mn-lt"/>
                <a:ea typeface="+mn-ea"/>
                <a:cs typeface="+mn-cs"/>
              </a:defRPr>
            </a:lvl8pPr>
            <a:lvl9pPr marL="3657600" algn="l" defTabSz="914400" rtl="0" eaLnBrk="1" latinLnBrk="0" hangingPunct="1">
              <a:defRPr sz="2000" b="1" kern="1200">
                <a:solidFill>
                  <a:schemeClr val="lt1"/>
                </a:solidFill>
                <a:latin typeface="+mn-lt"/>
                <a:ea typeface="+mn-ea"/>
                <a:cs typeface="+mn-cs"/>
              </a:defRPr>
            </a:lvl9pPr>
          </a:lstStyle>
          <a:p>
            <a:pPr algn="ctr"/>
            <a:endParaRPr lang="zh-CN" altLang="en-US" dirty="0"/>
          </a:p>
        </p:txBody>
      </p:sp>
      <p:pic>
        <p:nvPicPr>
          <p:cNvPr id="23" name="图片 22" descr="图标&#10;&#10;描述已自动生成">
            <a:extLst>
              <a:ext uri="{FF2B5EF4-FFF2-40B4-BE49-F238E27FC236}">
                <a16:creationId xmlns:a16="http://schemas.microsoft.com/office/drawing/2014/main" id="{C460BAE5-B3B7-4F5C-86BC-A12477E179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58950" y="4280373"/>
            <a:ext cx="671755" cy="671755"/>
          </a:xfrm>
          <a:prstGeom prst="rect">
            <a:avLst/>
          </a:prstGeom>
        </p:spPr>
      </p:pic>
      <p:sp>
        <p:nvSpPr>
          <p:cNvPr id="24" name="文本框 23">
            <a:extLst>
              <a:ext uri="{FF2B5EF4-FFF2-40B4-BE49-F238E27FC236}">
                <a16:creationId xmlns:a16="http://schemas.microsoft.com/office/drawing/2014/main" id="{1213AA43-D453-4F73-BE76-857A33EAA48D}"/>
              </a:ext>
            </a:extLst>
          </p:cNvPr>
          <p:cNvSpPr txBox="1"/>
          <p:nvPr/>
        </p:nvSpPr>
        <p:spPr>
          <a:xfrm>
            <a:off x="7889520" y="4846984"/>
            <a:ext cx="2010614" cy="646331"/>
          </a:xfrm>
          <a:prstGeom prst="rect">
            <a:avLst/>
          </a:prstGeom>
          <a:noFill/>
        </p:spPr>
        <p:txBody>
          <a:bodyPr wrap="square" rtlCol="0">
            <a:spAutoFit/>
          </a:bodyPr>
          <a:lstStyle/>
          <a:p>
            <a:pPr algn="ctr"/>
            <a:r>
              <a:rPr lang="en-US" altLang="zh-CN" dirty="0">
                <a:latin typeface="+mj-lt"/>
              </a:rPr>
              <a:t>opencv-python 4.4.0.46</a:t>
            </a:r>
            <a:endParaRPr lang="zh-CN" altLang="en-US" dirty="0">
              <a:latin typeface="+mj-lt"/>
            </a:endParaRPr>
          </a:p>
        </p:txBody>
      </p:sp>
      <p:sp>
        <p:nvSpPr>
          <p:cNvPr id="25" name="文本框 24">
            <a:extLst>
              <a:ext uri="{FF2B5EF4-FFF2-40B4-BE49-F238E27FC236}">
                <a16:creationId xmlns:a16="http://schemas.microsoft.com/office/drawing/2014/main" id="{0BDC9AA4-F35E-4DF9-9E69-2B756A70A84F}"/>
              </a:ext>
            </a:extLst>
          </p:cNvPr>
          <p:cNvSpPr txBox="1"/>
          <p:nvPr/>
        </p:nvSpPr>
        <p:spPr>
          <a:xfrm>
            <a:off x="6352606" y="5002494"/>
            <a:ext cx="1203058" cy="369332"/>
          </a:xfrm>
          <a:prstGeom prst="rect">
            <a:avLst/>
          </a:prstGeom>
          <a:noFill/>
        </p:spPr>
        <p:txBody>
          <a:bodyPr wrap="square" rtlCol="0">
            <a:spAutoFit/>
          </a:bodyPr>
          <a:lstStyle/>
          <a:p>
            <a:pPr algn="ctr"/>
            <a:r>
              <a:rPr lang="en-US" altLang="zh-CN" dirty="0">
                <a:latin typeface="+mj-lt"/>
              </a:rPr>
              <a:t>cv2</a:t>
            </a:r>
            <a:endParaRPr lang="zh-CN" altLang="en-US" dirty="0">
              <a:latin typeface="+mj-lt"/>
            </a:endParaRPr>
          </a:p>
        </p:txBody>
      </p:sp>
      <p:grpSp>
        <p:nvGrpSpPr>
          <p:cNvPr id="26" name="组合 25">
            <a:extLst>
              <a:ext uri="{FF2B5EF4-FFF2-40B4-BE49-F238E27FC236}">
                <a16:creationId xmlns:a16="http://schemas.microsoft.com/office/drawing/2014/main" id="{E77E705B-A440-4E5C-A7A7-4C3F6B54E6A5}"/>
              </a:ext>
            </a:extLst>
          </p:cNvPr>
          <p:cNvGrpSpPr/>
          <p:nvPr/>
        </p:nvGrpSpPr>
        <p:grpSpPr>
          <a:xfrm>
            <a:off x="6618258" y="4143211"/>
            <a:ext cx="893746" cy="830226"/>
            <a:chOff x="2463115" y="4296780"/>
            <a:chExt cx="1193508" cy="1108683"/>
          </a:xfrm>
        </p:grpSpPr>
        <p:pic>
          <p:nvPicPr>
            <p:cNvPr id="28" name="图片 27">
              <a:extLst>
                <a:ext uri="{FF2B5EF4-FFF2-40B4-BE49-F238E27FC236}">
                  <a16:creationId xmlns:a16="http://schemas.microsoft.com/office/drawing/2014/main" id="{CB163E8E-B1B2-4E4F-808B-D835E3F4D98B}"/>
                </a:ext>
              </a:extLst>
            </p:cNvPr>
            <p:cNvPicPr>
              <a:picLocks noChangeAspect="1"/>
            </p:cNvPicPr>
            <p:nvPr/>
          </p:nvPicPr>
          <p:blipFill>
            <a:blip r:embed="rId7"/>
            <a:stretch>
              <a:fillRect/>
            </a:stretch>
          </p:blipFill>
          <p:spPr>
            <a:xfrm>
              <a:off x="2463115" y="4469954"/>
              <a:ext cx="897061" cy="935509"/>
            </a:xfrm>
            <a:prstGeom prst="rect">
              <a:avLst/>
            </a:prstGeom>
          </p:spPr>
        </p:pic>
        <p:pic>
          <p:nvPicPr>
            <p:cNvPr id="29" name="图片 28" descr="图标&#10;&#10;描述已自动生成">
              <a:extLst>
                <a:ext uri="{FF2B5EF4-FFF2-40B4-BE49-F238E27FC236}">
                  <a16:creationId xmlns:a16="http://schemas.microsoft.com/office/drawing/2014/main" id="{1CEDACD2-06DC-4A9C-AD2C-5E29FDA6B0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63729" y="4296780"/>
              <a:ext cx="592894" cy="592894"/>
            </a:xfrm>
            <a:prstGeom prst="rect">
              <a:avLst/>
            </a:prstGeom>
          </p:spPr>
        </p:pic>
      </p:grpSp>
      <p:cxnSp>
        <p:nvCxnSpPr>
          <p:cNvPr id="30" name="直接箭头连接符 29">
            <a:extLst>
              <a:ext uri="{FF2B5EF4-FFF2-40B4-BE49-F238E27FC236}">
                <a16:creationId xmlns:a16="http://schemas.microsoft.com/office/drawing/2014/main" id="{C51CECC5-F3A1-4F5D-844F-01FCCB802792}"/>
              </a:ext>
            </a:extLst>
          </p:cNvPr>
          <p:cNvCxnSpPr>
            <a:cxnSpLocks/>
            <a:stCxn id="23" idx="1"/>
            <a:endCxn id="28" idx="3"/>
          </p:cNvCxnSpPr>
          <p:nvPr/>
        </p:nvCxnSpPr>
        <p:spPr>
          <a:xfrm flipH="1">
            <a:off x="7290013" y="4616251"/>
            <a:ext cx="1268937" cy="6913"/>
          </a:xfrm>
          <a:prstGeom prst="straightConnector1">
            <a:avLst/>
          </a:prstGeom>
          <a:noFill/>
          <a:ln w="38100" cap="flat" cmpd="sng" algn="ctr">
            <a:solidFill>
              <a:srgbClr val="C00000"/>
            </a:solidFill>
            <a:prstDash val="solid"/>
            <a:headEnd type="triangle"/>
            <a:tailEnd type="triangle"/>
          </a:ln>
          <a:effectLst/>
        </p:spPr>
      </p:cxnSp>
      <p:grpSp>
        <p:nvGrpSpPr>
          <p:cNvPr id="31" name="组合 30">
            <a:extLst>
              <a:ext uri="{FF2B5EF4-FFF2-40B4-BE49-F238E27FC236}">
                <a16:creationId xmlns:a16="http://schemas.microsoft.com/office/drawing/2014/main" id="{4875ACC4-9A37-41F6-95F7-3A7C11039444}"/>
              </a:ext>
            </a:extLst>
          </p:cNvPr>
          <p:cNvGrpSpPr/>
          <p:nvPr/>
        </p:nvGrpSpPr>
        <p:grpSpPr>
          <a:xfrm>
            <a:off x="10569564" y="4132316"/>
            <a:ext cx="893746" cy="830226"/>
            <a:chOff x="2463115" y="4296780"/>
            <a:chExt cx="1193508" cy="1108683"/>
          </a:xfrm>
        </p:grpSpPr>
        <p:pic>
          <p:nvPicPr>
            <p:cNvPr id="32" name="图片 31">
              <a:extLst>
                <a:ext uri="{FF2B5EF4-FFF2-40B4-BE49-F238E27FC236}">
                  <a16:creationId xmlns:a16="http://schemas.microsoft.com/office/drawing/2014/main" id="{0A811211-2BE0-4FBE-90CC-9352816BF666}"/>
                </a:ext>
              </a:extLst>
            </p:cNvPr>
            <p:cNvPicPr>
              <a:picLocks noChangeAspect="1"/>
            </p:cNvPicPr>
            <p:nvPr/>
          </p:nvPicPr>
          <p:blipFill>
            <a:blip r:embed="rId7"/>
            <a:stretch>
              <a:fillRect/>
            </a:stretch>
          </p:blipFill>
          <p:spPr>
            <a:xfrm>
              <a:off x="2463115" y="4469954"/>
              <a:ext cx="897061" cy="935509"/>
            </a:xfrm>
            <a:prstGeom prst="rect">
              <a:avLst/>
            </a:prstGeom>
          </p:spPr>
        </p:pic>
        <p:pic>
          <p:nvPicPr>
            <p:cNvPr id="33" name="图片 32" descr="图标&#10;&#10;描述已自动生成">
              <a:extLst>
                <a:ext uri="{FF2B5EF4-FFF2-40B4-BE49-F238E27FC236}">
                  <a16:creationId xmlns:a16="http://schemas.microsoft.com/office/drawing/2014/main" id="{4F482095-6D52-48FF-95DA-ECA4BBD54FB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63729" y="4296780"/>
              <a:ext cx="592894" cy="592894"/>
            </a:xfrm>
            <a:prstGeom prst="rect">
              <a:avLst/>
            </a:prstGeom>
          </p:spPr>
        </p:pic>
      </p:grpSp>
      <p:cxnSp>
        <p:nvCxnSpPr>
          <p:cNvPr id="34" name="直接箭头连接符 33">
            <a:extLst>
              <a:ext uri="{FF2B5EF4-FFF2-40B4-BE49-F238E27FC236}">
                <a16:creationId xmlns:a16="http://schemas.microsoft.com/office/drawing/2014/main" id="{D0D78815-C3A1-4E7D-AB79-BF16F03F364F}"/>
              </a:ext>
            </a:extLst>
          </p:cNvPr>
          <p:cNvCxnSpPr>
            <a:cxnSpLocks/>
            <a:stCxn id="23" idx="3"/>
            <a:endCxn id="32" idx="1"/>
          </p:cNvCxnSpPr>
          <p:nvPr/>
        </p:nvCxnSpPr>
        <p:spPr>
          <a:xfrm flipV="1">
            <a:off x="9230705" y="4612269"/>
            <a:ext cx="1338859" cy="3982"/>
          </a:xfrm>
          <a:prstGeom prst="straightConnector1">
            <a:avLst/>
          </a:prstGeom>
          <a:noFill/>
          <a:ln w="38100" cap="flat" cmpd="sng" algn="ctr">
            <a:solidFill>
              <a:srgbClr val="C00000"/>
            </a:solidFill>
            <a:prstDash val="solid"/>
            <a:headEnd type="triangle"/>
            <a:tailEnd type="triangle"/>
          </a:ln>
          <a:effectLst/>
        </p:spPr>
      </p:cxnSp>
      <p:sp>
        <p:nvSpPr>
          <p:cNvPr id="35" name="文本框 34">
            <a:extLst>
              <a:ext uri="{FF2B5EF4-FFF2-40B4-BE49-F238E27FC236}">
                <a16:creationId xmlns:a16="http://schemas.microsoft.com/office/drawing/2014/main" id="{E46544F2-34DB-4932-B942-1B3AF50EAA59}"/>
              </a:ext>
            </a:extLst>
          </p:cNvPr>
          <p:cNvSpPr txBox="1"/>
          <p:nvPr/>
        </p:nvSpPr>
        <p:spPr>
          <a:xfrm>
            <a:off x="10075436" y="5002494"/>
            <a:ext cx="1546792" cy="369332"/>
          </a:xfrm>
          <a:prstGeom prst="rect">
            <a:avLst/>
          </a:prstGeom>
          <a:noFill/>
        </p:spPr>
        <p:txBody>
          <a:bodyPr wrap="square" rtlCol="0">
            <a:spAutoFit/>
          </a:bodyPr>
          <a:lstStyle/>
          <a:p>
            <a:pPr algn="ctr"/>
            <a:r>
              <a:rPr lang="en-US" altLang="zh-CN" dirty="0">
                <a:latin typeface="+mj-lt"/>
              </a:rPr>
              <a:t>cv2.version</a:t>
            </a:r>
            <a:endParaRPr lang="zh-CN" altLang="en-US" dirty="0">
              <a:latin typeface="+mj-lt"/>
            </a:endParaRPr>
          </a:p>
        </p:txBody>
      </p:sp>
      <p:pic>
        <p:nvPicPr>
          <p:cNvPr id="8" name="音频 7">
            <a:hlinkClick r:id="" action="ppaction://media"/>
            <a:extLst>
              <a:ext uri="{FF2B5EF4-FFF2-40B4-BE49-F238E27FC236}">
                <a16:creationId xmlns:a16="http://schemas.microsoft.com/office/drawing/2014/main" id="{C0D01B0C-5396-4CAD-BFF8-C72410D34F8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5701800"/>
      </p:ext>
    </p:extLst>
  </p:cSld>
  <p:clrMapOvr>
    <a:masterClrMapping/>
  </p:clrMapOvr>
  <mc:AlternateContent xmlns:mc="http://schemas.openxmlformats.org/markup-compatibility/2006" xmlns:p14="http://schemas.microsoft.com/office/powerpoint/2010/main">
    <mc:Choice Requires="p14">
      <p:transition spd="slow" p14:dur="2000" advTm="31676"/>
    </mc:Choice>
    <mc:Fallback xmlns="">
      <p:transition spd="slow" advTm="31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29C6F584-4EC1-4065-B7F8-EF86F140023F}"/>
              </a:ext>
            </a:extLst>
          </p:cNvPr>
          <p:cNvSpPr>
            <a:spLocks noGrp="1"/>
          </p:cNvSpPr>
          <p:nvPr>
            <p:ph type="sldNum" sz="quarter" idx="12"/>
          </p:nvPr>
        </p:nvSpPr>
        <p:spPr/>
        <p:txBody>
          <a:bodyPr/>
          <a:lstStyle/>
          <a:p>
            <a:fld id="{75AA9096-2E4D-442F-BCF0-AA35F007B576}" type="slidenum">
              <a:rPr lang="zh-CN" altLang="en-US" smtClean="0"/>
              <a:pPr/>
              <a:t>19</a:t>
            </a:fld>
            <a:endParaRPr lang="zh-CN" altLang="en-US" dirty="0"/>
          </a:p>
        </p:txBody>
      </p:sp>
      <p:sp>
        <p:nvSpPr>
          <p:cNvPr id="2" name="标题 1">
            <a:extLst>
              <a:ext uri="{FF2B5EF4-FFF2-40B4-BE49-F238E27FC236}">
                <a16:creationId xmlns:a16="http://schemas.microsoft.com/office/drawing/2014/main" id="{2C025DE3-F56B-454E-93DC-0F289C360A44}"/>
              </a:ext>
            </a:extLst>
          </p:cNvPr>
          <p:cNvSpPr>
            <a:spLocks noGrp="1"/>
          </p:cNvSpPr>
          <p:nvPr>
            <p:ph type="title"/>
          </p:nvPr>
        </p:nvSpPr>
        <p:spPr>
          <a:xfrm>
            <a:off x="590228" y="203792"/>
            <a:ext cx="11378642" cy="523220"/>
          </a:xfrm>
        </p:spPr>
        <p:txBody>
          <a:bodyPr>
            <a:normAutofit fontScale="90000"/>
          </a:bodyPr>
          <a:lstStyle/>
          <a:p>
            <a:r>
              <a:rPr lang="en-US" altLang="zh-CN" sz="3600" dirty="0">
                <a:latin typeface="+mj-lt"/>
                <a:ea typeface="Arial Unicode MS" panose="020B0604020202020204" pitchFamily="34" charset="-122"/>
                <a:cs typeface="Adobe Devanagari" panose="02040503050201020203" pitchFamily="18" charset="0"/>
              </a:rPr>
              <a:t>Extract Compatibilities</a:t>
            </a:r>
            <a:endParaRPr lang="zh-CN" altLang="en-US" sz="3600" dirty="0">
              <a:latin typeface="+mj-lt"/>
            </a:endParaRPr>
          </a:p>
        </p:txBody>
      </p:sp>
      <p:sp>
        <p:nvSpPr>
          <p:cNvPr id="27" name="内容占位符 3">
            <a:extLst>
              <a:ext uri="{FF2B5EF4-FFF2-40B4-BE49-F238E27FC236}">
                <a16:creationId xmlns:a16="http://schemas.microsoft.com/office/drawing/2014/main" id="{C309A20F-BDED-4B66-8CC2-29705CBA984E}"/>
              </a:ext>
            </a:extLst>
          </p:cNvPr>
          <p:cNvSpPr txBox="1">
            <a:spLocks/>
          </p:cNvSpPr>
          <p:nvPr/>
        </p:nvSpPr>
        <p:spPr>
          <a:xfrm>
            <a:off x="590228" y="1148036"/>
            <a:ext cx="7342386" cy="75962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阿里巴巴普惠体 R" panose="00020600040101010101" pitchFamily="18" charset="-12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阿里巴巴普惠体 R" panose="00020600040101010101" pitchFamily="18" charset="-12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阿里巴巴普惠体 R" panose="00020600040101010101" pitchFamily="18" charset="-122"/>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R" panose="00020600040101010101" pitchFamily="18" charset="-122"/>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R" panose="00020600040101010101" pitchFamily="18" charset="-122"/>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400" dirty="0">
                <a:latin typeface="+mj-lt"/>
                <a:ea typeface="Arial Unicode MS" panose="020B0604020202020204" pitchFamily="34" charset="-122"/>
                <a:cs typeface="Adobe Devanagari" panose="02040503050201020203" pitchFamily="18" charset="0"/>
              </a:rPr>
              <a:t>Analyze </a:t>
            </a:r>
            <a:r>
              <a:rPr lang="en-US" altLang="zh-CN" sz="2400" dirty="0">
                <a:solidFill>
                  <a:srgbClr val="FF0000"/>
                </a:solidFill>
                <a:latin typeface="+mj-lt"/>
                <a:ea typeface="Arial Unicode MS" panose="020B0604020202020204" pitchFamily="34" charset="-122"/>
                <a:cs typeface="Adobe Devanagari" panose="02040503050201020203" pitchFamily="18" charset="0"/>
              </a:rPr>
              <a:t>metadata files</a:t>
            </a:r>
            <a:r>
              <a:rPr lang="en-US" altLang="zh-CN" sz="2400" dirty="0">
                <a:latin typeface="+mj-lt"/>
                <a:ea typeface="Arial Unicode MS" panose="020B0604020202020204" pitchFamily="34" charset="-122"/>
                <a:cs typeface="Adobe Devanagari" panose="02040503050201020203" pitchFamily="18" charset="0"/>
              </a:rPr>
              <a:t> in packages</a:t>
            </a:r>
          </a:p>
          <a:p>
            <a:r>
              <a:rPr lang="en-US" altLang="zh-CN" sz="2400" dirty="0">
                <a:latin typeface="+mj-lt"/>
                <a:ea typeface="Arial Unicode MS" panose="020B0604020202020204" pitchFamily="34" charset="-122"/>
                <a:cs typeface="Adobe Devanagari" panose="02040503050201020203" pitchFamily="18" charset="0"/>
              </a:rPr>
              <a:t>Extract </a:t>
            </a:r>
            <a:r>
              <a:rPr lang="en-US" altLang="zh-CN" sz="2400" dirty="0">
                <a:solidFill>
                  <a:srgbClr val="FF0000"/>
                </a:solidFill>
                <a:latin typeface="+mj-lt"/>
                <a:ea typeface="Arial Unicode MS" panose="020B0604020202020204" pitchFamily="34" charset="-122"/>
                <a:cs typeface="Adobe Devanagari" panose="02040503050201020203" pitchFamily="18" charset="0"/>
              </a:rPr>
              <a:t>compatibilities </a:t>
            </a:r>
            <a:r>
              <a:rPr lang="en-US" altLang="zh-CN" sz="2400" dirty="0">
                <a:latin typeface="+mj-lt"/>
                <a:ea typeface="Arial Unicode MS" panose="020B0604020202020204" pitchFamily="34" charset="-122"/>
                <a:cs typeface="Adobe Devanagari" panose="02040503050201020203" pitchFamily="18" charset="0"/>
              </a:rPr>
              <a:t>between </a:t>
            </a:r>
            <a:r>
              <a:rPr lang="en-US" altLang="zh-CN" sz="2400" dirty="0">
                <a:solidFill>
                  <a:srgbClr val="FF0000"/>
                </a:solidFill>
                <a:latin typeface="+mj-lt"/>
                <a:ea typeface="Arial Unicode MS" panose="020B0604020202020204" pitchFamily="34" charset="-122"/>
                <a:cs typeface="Adobe Devanagari" panose="02040503050201020203" pitchFamily="18" charset="0"/>
              </a:rPr>
              <a:t>3</a:t>
            </a:r>
            <a:r>
              <a:rPr lang="en-US" altLang="zh-CN" sz="2400" baseline="30000" dirty="0">
                <a:solidFill>
                  <a:srgbClr val="FF0000"/>
                </a:solidFill>
                <a:latin typeface="+mj-lt"/>
                <a:ea typeface="Arial Unicode MS" panose="020B0604020202020204" pitchFamily="34" charset="-122"/>
                <a:cs typeface="Adobe Devanagari" panose="02040503050201020203" pitchFamily="18" charset="0"/>
              </a:rPr>
              <a:t>rd</a:t>
            </a:r>
            <a:r>
              <a:rPr lang="en-US" altLang="zh-CN" sz="2400" dirty="0">
                <a:solidFill>
                  <a:srgbClr val="FF0000"/>
                </a:solidFill>
                <a:latin typeface="+mj-lt"/>
                <a:ea typeface="Arial Unicode MS" panose="020B0604020202020204" pitchFamily="34" charset="-122"/>
                <a:cs typeface="Adobe Devanagari" panose="02040503050201020203" pitchFamily="18" charset="0"/>
              </a:rPr>
              <a:t>-party packages</a:t>
            </a:r>
            <a:r>
              <a:rPr lang="en-US" altLang="zh-CN" sz="2400" dirty="0">
                <a:latin typeface="+mj-lt"/>
                <a:ea typeface="Arial Unicode MS" panose="020B0604020202020204" pitchFamily="34" charset="-122"/>
                <a:cs typeface="Adobe Devanagari" panose="02040503050201020203" pitchFamily="18" charset="0"/>
              </a:rPr>
              <a:t> and </a:t>
            </a:r>
            <a:r>
              <a:rPr lang="en-US" altLang="zh-CN" sz="2400" dirty="0">
                <a:solidFill>
                  <a:srgbClr val="FF0000"/>
                </a:solidFill>
                <a:latin typeface="+mj-lt"/>
                <a:ea typeface="Arial Unicode MS" panose="020B0604020202020204" pitchFamily="34" charset="-122"/>
                <a:cs typeface="Adobe Devanagari" panose="02040503050201020203" pitchFamily="18" charset="0"/>
              </a:rPr>
              <a:t>Python interpreters</a:t>
            </a:r>
            <a:r>
              <a:rPr lang="en-US" altLang="zh-CN" sz="2400" dirty="0">
                <a:latin typeface="+mj-lt"/>
                <a:ea typeface="Arial Unicode MS" panose="020B0604020202020204" pitchFamily="34" charset="-122"/>
                <a:cs typeface="Adobe Devanagari" panose="02040503050201020203" pitchFamily="18" charset="0"/>
              </a:rPr>
              <a:t> from </a:t>
            </a:r>
            <a:r>
              <a:rPr lang="en-US" altLang="zh-CN" sz="2400" dirty="0">
                <a:solidFill>
                  <a:srgbClr val="FF0000"/>
                </a:solidFill>
                <a:latin typeface="+mj-lt"/>
                <a:ea typeface="Arial Unicode MS" panose="020B0604020202020204" pitchFamily="34" charset="-122"/>
                <a:cs typeface="Adobe Devanagari" panose="02040503050201020203" pitchFamily="18" charset="0"/>
              </a:rPr>
              <a:t>Requires-Python </a:t>
            </a:r>
            <a:r>
              <a:rPr lang="en-US" altLang="zh-CN" sz="2400" dirty="0">
                <a:latin typeface="+mj-lt"/>
                <a:ea typeface="Arial Unicode MS" panose="020B0604020202020204" pitchFamily="34" charset="-122"/>
                <a:cs typeface="Adobe Devanagari" panose="02040503050201020203" pitchFamily="18" charset="0"/>
              </a:rPr>
              <a:t>filed</a:t>
            </a:r>
          </a:p>
        </p:txBody>
      </p:sp>
      <p:sp>
        <p:nvSpPr>
          <p:cNvPr id="10" name="文本框 9">
            <a:extLst>
              <a:ext uri="{FF2B5EF4-FFF2-40B4-BE49-F238E27FC236}">
                <a16:creationId xmlns:a16="http://schemas.microsoft.com/office/drawing/2014/main" id="{F2238BCD-8EEA-4B4B-AC98-211E40103AFA}"/>
              </a:ext>
            </a:extLst>
          </p:cNvPr>
          <p:cNvSpPr txBox="1"/>
          <p:nvPr/>
        </p:nvSpPr>
        <p:spPr>
          <a:xfrm>
            <a:off x="4441779" y="4433149"/>
            <a:ext cx="3367807" cy="2031325"/>
          </a:xfrm>
          <a:prstGeom prst="rect">
            <a:avLst/>
          </a:prstGeom>
          <a:noFill/>
          <a:ln w="19050" cap="flat" cmpd="sng" algn="ctr">
            <a:solidFill>
              <a:srgbClr val="000000"/>
            </a:solidFill>
            <a:prstDash val="solid"/>
            <a:miter lim="800000"/>
          </a:ln>
          <a:effectLst/>
        </p:spPr>
        <p:txBody>
          <a:bodyPr wrap="squar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latin typeface="Times New Roman" panose="02020603050405020304" pitchFamily="18" charset="0"/>
                <a:ea typeface="阿里巴巴普惠体 R"/>
                <a:cs typeface="Times New Roman" panose="02020603050405020304" pitchFamily="18" charset="0"/>
              </a:rPr>
              <a:t>Metadata-Version: 2.1</a:t>
            </a:r>
          </a:p>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latin typeface="Times New Roman" panose="02020603050405020304" pitchFamily="18" charset="0"/>
                <a:ea typeface="阿里巴巴普惠体 R"/>
                <a:cs typeface="Times New Roman" panose="02020603050405020304" pitchFamily="18" charset="0"/>
              </a:rPr>
              <a:t>Name: opencv-python</a:t>
            </a:r>
          </a:p>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latin typeface="Times New Roman" panose="02020603050405020304" pitchFamily="18" charset="0"/>
                <a:ea typeface="阿里巴巴普惠体 R"/>
                <a:cs typeface="Times New Roman" panose="02020603050405020304" pitchFamily="18" charset="0"/>
              </a:rPr>
              <a:t>Version: 4.4.0.46</a:t>
            </a:r>
          </a:p>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latin typeface="Times New Roman" panose="02020603050405020304" pitchFamily="18" charset="0"/>
                <a:ea typeface="阿里巴巴普惠体 R"/>
                <a:cs typeface="Times New Roman" panose="02020603050405020304" pitchFamily="18" charset="0"/>
              </a:rPr>
              <a:t>License: MIT</a:t>
            </a:r>
          </a:p>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srgbClr val="FF0000"/>
                </a:solidFill>
                <a:effectLst/>
                <a:uLnTx/>
                <a:uFillTx/>
                <a:latin typeface="Times New Roman" panose="02020603050405020304" pitchFamily="18" charset="0"/>
                <a:ea typeface="阿里巴巴普惠体 R"/>
                <a:cs typeface="Times New Roman" panose="02020603050405020304" pitchFamily="18" charset="0"/>
              </a:rPr>
              <a:t>Requires-Python: &gt;=3.6</a:t>
            </a:r>
          </a:p>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800" i="0" u="none" strike="noStrike" kern="0" cap="none" spc="0" normalizeH="0" baseline="0" noProof="0" dirty="0">
                <a:ln>
                  <a:noFill/>
                </a:ln>
                <a:effectLst/>
                <a:uLnTx/>
                <a:uFillTx/>
                <a:latin typeface="Times New Roman" panose="02020603050405020304" pitchFamily="18" charset="0"/>
                <a:ea typeface="阿里巴巴普惠体 R"/>
                <a:cs typeface="Times New Roman" panose="02020603050405020304" pitchFamily="18" charset="0"/>
              </a:rPr>
              <a:t>Requires-</a:t>
            </a:r>
            <a:r>
              <a:rPr kumimoji="0" lang="en-US" altLang="zh-CN" sz="1800" i="0" u="none" strike="noStrike" kern="0" cap="none" spc="0" normalizeH="0" baseline="0" noProof="0" dirty="0" err="1">
                <a:ln>
                  <a:noFill/>
                </a:ln>
                <a:effectLst/>
                <a:uLnTx/>
                <a:uFillTx/>
                <a:latin typeface="Times New Roman" panose="02020603050405020304" pitchFamily="18" charset="0"/>
                <a:ea typeface="阿里巴巴普惠体 R"/>
                <a:cs typeface="Times New Roman" panose="02020603050405020304" pitchFamily="18" charset="0"/>
              </a:rPr>
              <a:t>Dist</a:t>
            </a:r>
            <a:r>
              <a:rPr kumimoji="0" lang="en-US" altLang="zh-CN" sz="1800" i="0" u="none" strike="noStrike" kern="0" cap="none" spc="0" normalizeH="0" baseline="0" noProof="0" dirty="0">
                <a:ln>
                  <a:noFill/>
                </a:ln>
                <a:effectLst/>
                <a:uLnTx/>
                <a:uFillTx/>
                <a:latin typeface="Times New Roman" panose="02020603050405020304" pitchFamily="18" charset="0"/>
                <a:ea typeface="阿里巴巴普惠体 R"/>
                <a:cs typeface="Times New Roman" panose="02020603050405020304" pitchFamily="18" charset="0"/>
              </a:rPr>
              <a:t>: numpy (&gt;=1.19.3)</a:t>
            </a:r>
          </a:p>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latin typeface="Times New Roman" panose="02020603050405020304" pitchFamily="18" charset="0"/>
                <a:ea typeface="阿里巴巴普惠体 R"/>
                <a:cs typeface="Times New Roman" panose="02020603050405020304" pitchFamily="18" charset="0"/>
              </a:rPr>
              <a:t>… …</a:t>
            </a:r>
            <a:endParaRPr kumimoji="0" lang="zh-CN" altLang="en-US" sz="1800" b="0" i="0" u="none" strike="noStrike" kern="0" cap="none" spc="0" normalizeH="0" baseline="0" noProof="0" dirty="0">
              <a:ln>
                <a:noFill/>
              </a:ln>
              <a:solidFill>
                <a:prstClr val="black"/>
              </a:solidFill>
              <a:effectLst/>
              <a:uLnTx/>
              <a:uFillTx/>
              <a:latin typeface="Times New Roman" panose="02020603050405020304" pitchFamily="18" charset="0"/>
              <a:ea typeface="阿里巴巴普惠体 R"/>
              <a:cs typeface="Times New Roman" panose="02020603050405020304" pitchFamily="18" charset="0"/>
            </a:endParaRPr>
          </a:p>
        </p:txBody>
      </p:sp>
      <p:sp>
        <p:nvSpPr>
          <p:cNvPr id="11" name="文本框 10">
            <a:extLst>
              <a:ext uri="{FF2B5EF4-FFF2-40B4-BE49-F238E27FC236}">
                <a16:creationId xmlns:a16="http://schemas.microsoft.com/office/drawing/2014/main" id="{1D32241C-12E8-4641-8048-7C9D93DC0FC7}"/>
              </a:ext>
            </a:extLst>
          </p:cNvPr>
          <p:cNvSpPr txBox="1"/>
          <p:nvPr/>
        </p:nvSpPr>
        <p:spPr>
          <a:xfrm>
            <a:off x="212429" y="3553576"/>
            <a:ext cx="3906840" cy="2585323"/>
          </a:xfrm>
          <a:prstGeom prst="rect">
            <a:avLst/>
          </a:prstGeom>
          <a:noFill/>
          <a:ln w="19050" cap="flat" cmpd="sng" algn="ctr">
            <a:solidFill>
              <a:srgbClr val="000000"/>
            </a:solidFill>
            <a:prstDash val="solid"/>
            <a:miter lim="800000"/>
          </a:ln>
          <a:effectLst/>
        </p:spPr>
        <p:txBody>
          <a:bodyPr wrap="square" rtlCol="0">
            <a:spAutoFit/>
          </a:bodyPr>
          <a:lstStyle/>
          <a:p>
            <a:pPr defTabSz="685800">
              <a:defRPr/>
            </a:pPr>
            <a:r>
              <a:rPr kumimoji="0" lang="en-US" altLang="zh-CN" sz="1800" b="1" i="0" u="none" strike="noStrike" kern="0" cap="none" spc="0" normalizeH="0" baseline="0" noProof="0" dirty="0">
                <a:ln>
                  <a:noFill/>
                </a:ln>
                <a:solidFill>
                  <a:prstClr val="black"/>
                </a:solidFill>
                <a:effectLst/>
                <a:uLnTx/>
                <a:uFillTx/>
                <a:latin typeface="Adobe Devanagari" panose="02040503050201020203"/>
                <a:ea typeface="阿里巴巴普惠体 R"/>
                <a:cs typeface="Times New Roman" panose="02020603050405020304" pitchFamily="18" charset="0"/>
              </a:rPr>
              <a:t>#</a:t>
            </a:r>
            <a:r>
              <a:rPr kumimoji="0" lang="en-US" altLang="zh-CN" sz="1800" b="1" i="0" u="none" strike="noStrike" kern="0" cap="none" spc="0" normalizeH="0" noProof="0" dirty="0">
                <a:ln>
                  <a:noFill/>
                </a:ln>
                <a:solidFill>
                  <a:prstClr val="black"/>
                </a:solidFill>
                <a:effectLst/>
                <a:uLnTx/>
                <a:uFillTx/>
                <a:latin typeface="Adobe Devanagari" panose="02040503050201020203"/>
                <a:ea typeface="阿里巴巴普惠体 R"/>
                <a:cs typeface="Times New Roman" panose="02020603050405020304" pitchFamily="18" charset="0"/>
              </a:rPr>
              <a:t> opencv-python </a:t>
            </a:r>
            <a:r>
              <a:rPr lang="en-US" altLang="zh-CN" sz="1800" b="1" kern="0" dirty="0">
                <a:solidFill>
                  <a:prstClr val="black"/>
                </a:solidFill>
                <a:latin typeface="Adobe Devanagari" panose="02040503050201020203"/>
                <a:ea typeface="阿里巴巴普惠体 R"/>
                <a:cs typeface="Times New Roman" panose="02020603050405020304" pitchFamily="18" charset="0"/>
              </a:rPr>
              <a:t>4.4.0.46</a:t>
            </a:r>
            <a:endParaRPr kumimoji="0" lang="en-US" altLang="zh-CN" sz="1800" b="0" i="0" u="none" strike="noStrike" kern="0" cap="none" spc="0" normalizeH="0" baseline="0" noProof="0" dirty="0">
              <a:ln>
                <a:noFill/>
              </a:ln>
              <a:solidFill>
                <a:prstClr val="black"/>
              </a:solidFill>
              <a:effectLst/>
              <a:uLnTx/>
              <a:uFillTx/>
              <a:latin typeface="Times New Roman" panose="02020603050405020304" pitchFamily="18" charset="0"/>
              <a:ea typeface="阿里巴巴普惠体 R"/>
              <a:cs typeface="Times New Roman" panose="02020603050405020304" pitchFamily="18" charset="0"/>
            </a:endParaRPr>
          </a:p>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latin typeface="Times New Roman" panose="02020603050405020304" pitchFamily="18" charset="0"/>
                <a:ea typeface="阿里巴巴普惠体 R"/>
                <a:cs typeface="Times New Roman" panose="02020603050405020304" pitchFamily="18" charset="0"/>
              </a:rPr>
              <a:t>.</a:t>
            </a:r>
          </a:p>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latin typeface="Times New Roman" panose="02020603050405020304" pitchFamily="18" charset="0"/>
                <a:ea typeface="阿里巴巴普惠体 R"/>
                <a:cs typeface="Times New Roman" panose="02020603050405020304" pitchFamily="18" charset="0"/>
              </a:rPr>
              <a:t>├── </a:t>
            </a:r>
            <a:r>
              <a:rPr kumimoji="0" lang="en-US" altLang="zh-CN" sz="1800" b="1" i="0" u="none" strike="noStrike" kern="0" cap="none" spc="0" normalizeH="0" baseline="0" noProof="0" dirty="0">
                <a:ln>
                  <a:noFill/>
                </a:ln>
                <a:solidFill>
                  <a:prstClr val="black"/>
                </a:solidFill>
                <a:effectLst/>
                <a:uLnTx/>
                <a:uFillTx/>
                <a:latin typeface="Times New Roman" panose="02020603050405020304" pitchFamily="18" charset="0"/>
                <a:ea typeface="阿里巴巴普惠体 R"/>
                <a:cs typeface="Times New Roman" panose="02020603050405020304" pitchFamily="18" charset="0"/>
              </a:rPr>
              <a:t>cv2</a:t>
            </a:r>
          </a:p>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latin typeface="Times New Roman" panose="02020603050405020304" pitchFamily="18" charset="0"/>
                <a:ea typeface="阿里巴巴普惠体 R"/>
                <a:cs typeface="Times New Roman" panose="02020603050405020304" pitchFamily="18" charset="0"/>
              </a:rPr>
              <a:t>│</a:t>
            </a:r>
          </a:p>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latin typeface="Times New Roman" panose="02020603050405020304" pitchFamily="18" charset="0"/>
                <a:ea typeface="阿里巴巴普惠体 R"/>
                <a:cs typeface="Times New Roman" panose="02020603050405020304" pitchFamily="18" charset="0"/>
              </a:rPr>
              <a:t>└── </a:t>
            </a:r>
            <a:r>
              <a:rPr kumimoji="0" lang="en-US" altLang="zh-CN" sz="1800" b="1" i="0" u="none" strike="noStrike" kern="0" cap="none" spc="0" normalizeH="0" baseline="0" noProof="0" dirty="0">
                <a:ln>
                  <a:noFill/>
                </a:ln>
                <a:solidFill>
                  <a:prstClr val="black"/>
                </a:solidFill>
                <a:effectLst/>
                <a:uLnTx/>
                <a:uFillTx/>
                <a:latin typeface="Times New Roman" panose="02020603050405020304" pitchFamily="18" charset="0"/>
                <a:ea typeface="阿里巴巴普惠体 R"/>
                <a:cs typeface="Times New Roman" panose="02020603050405020304" pitchFamily="18" charset="0"/>
              </a:rPr>
              <a:t>opencv_python-4.4.0.46.dist-info</a:t>
            </a:r>
          </a:p>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latin typeface="Times New Roman" panose="02020603050405020304" pitchFamily="18" charset="0"/>
                <a:ea typeface="阿里巴巴普惠体 R"/>
                <a:cs typeface="Times New Roman" panose="02020603050405020304" pitchFamily="18" charset="0"/>
              </a:rPr>
              <a:t>        ├── LICENSE.txt</a:t>
            </a:r>
          </a:p>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latin typeface="Times New Roman" panose="02020603050405020304" pitchFamily="18" charset="0"/>
                <a:ea typeface="阿里巴巴普惠体 R"/>
                <a:cs typeface="Times New Roman" panose="02020603050405020304" pitchFamily="18" charset="0"/>
              </a:rPr>
              <a:t>        ├── </a:t>
            </a:r>
            <a:r>
              <a:rPr kumimoji="0" lang="en-US" altLang="zh-CN" sz="1800" b="1" i="0" u="none" strike="noStrike" kern="0" cap="none" spc="0" normalizeH="0" baseline="0" noProof="0" dirty="0">
                <a:ln>
                  <a:noFill/>
                </a:ln>
                <a:solidFill>
                  <a:srgbClr val="FF0000"/>
                </a:solidFill>
                <a:effectLst/>
                <a:uLnTx/>
                <a:uFillTx/>
                <a:latin typeface="Times New Roman" panose="02020603050405020304" pitchFamily="18" charset="0"/>
                <a:ea typeface="阿里巴巴普惠体 R"/>
                <a:cs typeface="Times New Roman" panose="02020603050405020304" pitchFamily="18" charset="0"/>
              </a:rPr>
              <a:t>METADATA</a:t>
            </a:r>
          </a:p>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latin typeface="Times New Roman" panose="02020603050405020304" pitchFamily="18" charset="0"/>
                <a:ea typeface="阿里巴巴普惠体 R"/>
                <a:cs typeface="Times New Roman" panose="02020603050405020304" pitchFamily="18" charset="0"/>
              </a:rPr>
              <a:t>        ├── </a:t>
            </a:r>
            <a:r>
              <a:rPr kumimoji="0" lang="en-US" altLang="zh-CN" sz="1800" i="0" u="none" strike="noStrike" kern="0" cap="none" spc="0" normalizeH="0" baseline="0" noProof="0" dirty="0">
                <a:ln>
                  <a:noFill/>
                </a:ln>
                <a:effectLst/>
                <a:uLnTx/>
                <a:uFillTx/>
                <a:latin typeface="Times New Roman" panose="02020603050405020304" pitchFamily="18" charset="0"/>
                <a:ea typeface="阿里巴巴普惠体 R"/>
                <a:cs typeface="Times New Roman" panose="02020603050405020304" pitchFamily="18" charset="0"/>
              </a:rPr>
              <a:t>top_level.txt</a:t>
            </a:r>
          </a:p>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latin typeface="Times New Roman" panose="02020603050405020304" pitchFamily="18" charset="0"/>
                <a:ea typeface="阿里巴巴普惠体 R"/>
                <a:cs typeface="Times New Roman" panose="02020603050405020304" pitchFamily="18" charset="0"/>
              </a:rPr>
              <a:t>        └── ……</a:t>
            </a:r>
          </a:p>
        </p:txBody>
      </p:sp>
      <p:cxnSp>
        <p:nvCxnSpPr>
          <p:cNvPr id="23" name="直接箭头连接符 22">
            <a:extLst>
              <a:ext uri="{FF2B5EF4-FFF2-40B4-BE49-F238E27FC236}">
                <a16:creationId xmlns:a16="http://schemas.microsoft.com/office/drawing/2014/main" id="{B86AA5ED-3ECF-45A0-B200-C3AC25E9E6A5}"/>
              </a:ext>
            </a:extLst>
          </p:cNvPr>
          <p:cNvCxnSpPr>
            <a:cxnSpLocks/>
            <a:endCxn id="10" idx="1"/>
          </p:cNvCxnSpPr>
          <p:nvPr/>
        </p:nvCxnSpPr>
        <p:spPr bwMode="auto">
          <a:xfrm>
            <a:off x="2773680" y="5340588"/>
            <a:ext cx="1668099" cy="108224"/>
          </a:xfrm>
          <a:prstGeom prst="straightConnector1">
            <a:avLst/>
          </a:prstGeom>
          <a:noFill/>
          <a:ln w="12700" cap="flat" cmpd="sng" algn="ctr">
            <a:solidFill>
              <a:srgbClr val="000000"/>
            </a:solidFill>
            <a:prstDash val="solid"/>
            <a:miter lim="800000"/>
            <a:headEnd type="none" w="med" len="med"/>
            <a:tailEnd type="triangle"/>
          </a:ln>
          <a:effectLst/>
        </p:spPr>
      </p:cxnSp>
      <p:pic>
        <p:nvPicPr>
          <p:cNvPr id="25" name="图片 24">
            <a:extLst>
              <a:ext uri="{FF2B5EF4-FFF2-40B4-BE49-F238E27FC236}">
                <a16:creationId xmlns:a16="http://schemas.microsoft.com/office/drawing/2014/main" id="{AED033DF-C05F-4F8C-BEF0-896169F559D6}"/>
              </a:ext>
            </a:extLst>
          </p:cNvPr>
          <p:cNvPicPr>
            <a:picLocks noChangeAspect="1"/>
          </p:cNvPicPr>
          <p:nvPr/>
        </p:nvPicPr>
        <p:blipFill>
          <a:blip r:embed="rId5"/>
          <a:stretch>
            <a:fillRect/>
          </a:stretch>
        </p:blipFill>
        <p:spPr>
          <a:xfrm>
            <a:off x="8184395" y="1060910"/>
            <a:ext cx="3850822" cy="1928280"/>
          </a:xfrm>
          <a:prstGeom prst="rect">
            <a:avLst/>
          </a:prstGeom>
        </p:spPr>
      </p:pic>
      <p:sp>
        <p:nvSpPr>
          <p:cNvPr id="28" name="矩形 27">
            <a:extLst>
              <a:ext uri="{FF2B5EF4-FFF2-40B4-BE49-F238E27FC236}">
                <a16:creationId xmlns:a16="http://schemas.microsoft.com/office/drawing/2014/main" id="{09CD66F4-D575-452A-8CAF-58C0E2E1639C}"/>
              </a:ext>
            </a:extLst>
          </p:cNvPr>
          <p:cNvSpPr/>
          <p:nvPr/>
        </p:nvSpPr>
        <p:spPr>
          <a:xfrm>
            <a:off x="9502378" y="1052374"/>
            <a:ext cx="1174588" cy="169864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2000" b="1" kern="1200">
                <a:solidFill>
                  <a:schemeClr val="lt1"/>
                </a:solidFill>
                <a:latin typeface="+mn-lt"/>
                <a:ea typeface="+mn-ea"/>
                <a:cs typeface="+mn-cs"/>
              </a:defRPr>
            </a:lvl1pPr>
            <a:lvl2pPr marL="457200" algn="l" rtl="0" fontAlgn="base">
              <a:spcBef>
                <a:spcPct val="0"/>
              </a:spcBef>
              <a:spcAft>
                <a:spcPct val="0"/>
              </a:spcAft>
              <a:defRPr sz="2000" b="1" kern="1200">
                <a:solidFill>
                  <a:schemeClr val="lt1"/>
                </a:solidFill>
                <a:latin typeface="+mn-lt"/>
                <a:ea typeface="+mn-ea"/>
                <a:cs typeface="+mn-cs"/>
              </a:defRPr>
            </a:lvl2pPr>
            <a:lvl3pPr marL="914400" algn="l" rtl="0" fontAlgn="base">
              <a:spcBef>
                <a:spcPct val="0"/>
              </a:spcBef>
              <a:spcAft>
                <a:spcPct val="0"/>
              </a:spcAft>
              <a:defRPr sz="2000" b="1" kern="1200">
                <a:solidFill>
                  <a:schemeClr val="lt1"/>
                </a:solidFill>
                <a:latin typeface="+mn-lt"/>
                <a:ea typeface="+mn-ea"/>
                <a:cs typeface="+mn-cs"/>
              </a:defRPr>
            </a:lvl3pPr>
            <a:lvl4pPr marL="1371600" algn="l" rtl="0" fontAlgn="base">
              <a:spcBef>
                <a:spcPct val="0"/>
              </a:spcBef>
              <a:spcAft>
                <a:spcPct val="0"/>
              </a:spcAft>
              <a:defRPr sz="2000" b="1" kern="1200">
                <a:solidFill>
                  <a:schemeClr val="lt1"/>
                </a:solidFill>
                <a:latin typeface="+mn-lt"/>
                <a:ea typeface="+mn-ea"/>
                <a:cs typeface="+mn-cs"/>
              </a:defRPr>
            </a:lvl4pPr>
            <a:lvl5pPr marL="1828800" algn="l" rtl="0" fontAlgn="base">
              <a:spcBef>
                <a:spcPct val="0"/>
              </a:spcBef>
              <a:spcAft>
                <a:spcPct val="0"/>
              </a:spcAft>
              <a:defRPr sz="2000" b="1" kern="1200">
                <a:solidFill>
                  <a:schemeClr val="lt1"/>
                </a:solidFill>
                <a:latin typeface="+mn-lt"/>
                <a:ea typeface="+mn-ea"/>
                <a:cs typeface="+mn-cs"/>
              </a:defRPr>
            </a:lvl5pPr>
            <a:lvl6pPr marL="2286000" algn="l" defTabSz="914400" rtl="0" eaLnBrk="1" latinLnBrk="0" hangingPunct="1">
              <a:defRPr sz="2000" b="1" kern="1200">
                <a:solidFill>
                  <a:schemeClr val="lt1"/>
                </a:solidFill>
                <a:latin typeface="+mn-lt"/>
                <a:ea typeface="+mn-ea"/>
                <a:cs typeface="+mn-cs"/>
              </a:defRPr>
            </a:lvl6pPr>
            <a:lvl7pPr marL="2743200" algn="l" defTabSz="914400" rtl="0" eaLnBrk="1" latinLnBrk="0" hangingPunct="1">
              <a:defRPr sz="2000" b="1" kern="1200">
                <a:solidFill>
                  <a:schemeClr val="lt1"/>
                </a:solidFill>
                <a:latin typeface="+mn-lt"/>
                <a:ea typeface="+mn-ea"/>
                <a:cs typeface="+mn-cs"/>
              </a:defRPr>
            </a:lvl7pPr>
            <a:lvl8pPr marL="3200400" algn="l" defTabSz="914400" rtl="0" eaLnBrk="1" latinLnBrk="0" hangingPunct="1">
              <a:defRPr sz="2000" b="1" kern="1200">
                <a:solidFill>
                  <a:schemeClr val="lt1"/>
                </a:solidFill>
                <a:latin typeface="+mn-lt"/>
                <a:ea typeface="+mn-ea"/>
                <a:cs typeface="+mn-cs"/>
              </a:defRPr>
            </a:lvl8pPr>
            <a:lvl9pPr marL="3657600" algn="l" defTabSz="914400" rtl="0" eaLnBrk="1" latinLnBrk="0" hangingPunct="1">
              <a:defRPr sz="2000" b="1" kern="1200">
                <a:solidFill>
                  <a:schemeClr val="lt1"/>
                </a:solidFill>
                <a:latin typeface="+mn-lt"/>
                <a:ea typeface="+mn-ea"/>
                <a:cs typeface="+mn-cs"/>
              </a:defRPr>
            </a:lvl9pPr>
          </a:lstStyle>
          <a:p>
            <a:pPr algn="ctr"/>
            <a:endParaRPr lang="zh-CN" altLang="en-US" dirty="0"/>
          </a:p>
        </p:txBody>
      </p:sp>
      <p:pic>
        <p:nvPicPr>
          <p:cNvPr id="29" name="图片 28" descr="图标&#10;&#10;描述已自动生成">
            <a:extLst>
              <a:ext uri="{FF2B5EF4-FFF2-40B4-BE49-F238E27FC236}">
                <a16:creationId xmlns:a16="http://schemas.microsoft.com/office/drawing/2014/main" id="{06C17B13-C10E-4926-9968-344127ADD8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25240" y="4748317"/>
            <a:ext cx="671755" cy="671755"/>
          </a:xfrm>
          <a:prstGeom prst="rect">
            <a:avLst/>
          </a:prstGeom>
        </p:spPr>
      </p:pic>
      <p:sp>
        <p:nvSpPr>
          <p:cNvPr id="30" name="文本框 29">
            <a:extLst>
              <a:ext uri="{FF2B5EF4-FFF2-40B4-BE49-F238E27FC236}">
                <a16:creationId xmlns:a16="http://schemas.microsoft.com/office/drawing/2014/main" id="{B534D1D4-5996-4C32-A90A-0077F6A33550}"/>
              </a:ext>
            </a:extLst>
          </p:cNvPr>
          <p:cNvSpPr txBox="1"/>
          <p:nvPr/>
        </p:nvSpPr>
        <p:spPr>
          <a:xfrm>
            <a:off x="9055810" y="5314928"/>
            <a:ext cx="2010614" cy="646331"/>
          </a:xfrm>
          <a:prstGeom prst="rect">
            <a:avLst/>
          </a:prstGeom>
          <a:noFill/>
        </p:spPr>
        <p:txBody>
          <a:bodyPr wrap="square" rtlCol="0">
            <a:spAutoFit/>
          </a:bodyPr>
          <a:lstStyle/>
          <a:p>
            <a:pPr algn="ctr"/>
            <a:r>
              <a:rPr lang="en-US" altLang="zh-CN" dirty="0">
                <a:latin typeface="+mj-lt"/>
              </a:rPr>
              <a:t>opencv-python 4.4.0.46</a:t>
            </a:r>
            <a:endParaRPr lang="zh-CN" altLang="en-US" dirty="0">
              <a:latin typeface="+mj-lt"/>
            </a:endParaRPr>
          </a:p>
        </p:txBody>
      </p:sp>
      <p:pic>
        <p:nvPicPr>
          <p:cNvPr id="31" name="图片 30">
            <a:extLst>
              <a:ext uri="{FF2B5EF4-FFF2-40B4-BE49-F238E27FC236}">
                <a16:creationId xmlns:a16="http://schemas.microsoft.com/office/drawing/2014/main" id="{9D61DB5C-4231-443F-98B3-3B19B23CBC2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06044" y="3557929"/>
            <a:ext cx="838911" cy="838911"/>
          </a:xfrm>
          <a:prstGeom prst="rect">
            <a:avLst/>
          </a:prstGeom>
        </p:spPr>
      </p:pic>
      <p:sp>
        <p:nvSpPr>
          <p:cNvPr id="32" name="文本框 31">
            <a:extLst>
              <a:ext uri="{FF2B5EF4-FFF2-40B4-BE49-F238E27FC236}">
                <a16:creationId xmlns:a16="http://schemas.microsoft.com/office/drawing/2014/main" id="{BD316AAE-AB7D-4065-9624-D0C1957E19C6}"/>
              </a:ext>
            </a:extLst>
          </p:cNvPr>
          <p:cNvSpPr txBox="1"/>
          <p:nvPr/>
        </p:nvSpPr>
        <p:spPr>
          <a:xfrm>
            <a:off x="10438676" y="4301523"/>
            <a:ext cx="1753324" cy="369332"/>
          </a:xfrm>
          <a:prstGeom prst="rect">
            <a:avLst/>
          </a:prstGeom>
          <a:noFill/>
        </p:spPr>
        <p:txBody>
          <a:bodyPr wrap="square" rtlCol="0">
            <a:spAutoFit/>
          </a:bodyPr>
          <a:lstStyle/>
          <a:p>
            <a:pPr algn="ctr"/>
            <a:r>
              <a:rPr lang="en-US" altLang="zh-CN" dirty="0">
                <a:latin typeface="+mj-lt"/>
              </a:rPr>
              <a:t>Python 3.6</a:t>
            </a:r>
            <a:endParaRPr lang="zh-CN" altLang="en-US" dirty="0">
              <a:latin typeface="+mj-lt"/>
            </a:endParaRPr>
          </a:p>
        </p:txBody>
      </p:sp>
      <p:pic>
        <p:nvPicPr>
          <p:cNvPr id="33" name="图片 32">
            <a:extLst>
              <a:ext uri="{FF2B5EF4-FFF2-40B4-BE49-F238E27FC236}">
                <a16:creationId xmlns:a16="http://schemas.microsoft.com/office/drawing/2014/main" id="{97E578DA-A30B-4431-9860-7F2274038E8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53091" y="3552127"/>
            <a:ext cx="838911" cy="838911"/>
          </a:xfrm>
          <a:prstGeom prst="rect">
            <a:avLst/>
          </a:prstGeom>
        </p:spPr>
      </p:pic>
      <p:sp>
        <p:nvSpPr>
          <p:cNvPr id="34" name="文本框 33">
            <a:extLst>
              <a:ext uri="{FF2B5EF4-FFF2-40B4-BE49-F238E27FC236}">
                <a16:creationId xmlns:a16="http://schemas.microsoft.com/office/drawing/2014/main" id="{50DC6102-AA70-4B9E-B814-E6260595C321}"/>
              </a:ext>
            </a:extLst>
          </p:cNvPr>
          <p:cNvSpPr txBox="1"/>
          <p:nvPr/>
        </p:nvSpPr>
        <p:spPr>
          <a:xfrm>
            <a:off x="7885723" y="4295721"/>
            <a:ext cx="1753324" cy="369332"/>
          </a:xfrm>
          <a:prstGeom prst="rect">
            <a:avLst/>
          </a:prstGeom>
          <a:noFill/>
        </p:spPr>
        <p:txBody>
          <a:bodyPr wrap="square" rtlCol="0">
            <a:spAutoFit/>
          </a:bodyPr>
          <a:lstStyle/>
          <a:p>
            <a:pPr algn="ctr"/>
            <a:r>
              <a:rPr lang="en-US" altLang="zh-CN" dirty="0">
                <a:latin typeface="+mj-lt"/>
              </a:rPr>
              <a:t>Python 3.9</a:t>
            </a:r>
            <a:endParaRPr lang="zh-CN" altLang="en-US" dirty="0">
              <a:latin typeface="+mj-lt"/>
            </a:endParaRPr>
          </a:p>
        </p:txBody>
      </p:sp>
      <p:cxnSp>
        <p:nvCxnSpPr>
          <p:cNvPr id="35" name="直接箭头连接符 34">
            <a:extLst>
              <a:ext uri="{FF2B5EF4-FFF2-40B4-BE49-F238E27FC236}">
                <a16:creationId xmlns:a16="http://schemas.microsoft.com/office/drawing/2014/main" id="{9243EE4E-6ABC-49DB-AE17-14CF219A9B9A}"/>
              </a:ext>
            </a:extLst>
          </p:cNvPr>
          <p:cNvCxnSpPr>
            <a:cxnSpLocks/>
            <a:stCxn id="29" idx="1"/>
            <a:endCxn id="34" idx="2"/>
          </p:cNvCxnSpPr>
          <p:nvPr/>
        </p:nvCxnSpPr>
        <p:spPr>
          <a:xfrm flipH="1" flipV="1">
            <a:off x="8762385" y="4665053"/>
            <a:ext cx="962855" cy="419142"/>
          </a:xfrm>
          <a:prstGeom prst="straightConnector1">
            <a:avLst/>
          </a:prstGeom>
          <a:noFill/>
          <a:ln w="38100" cap="flat" cmpd="sng" algn="ctr">
            <a:solidFill>
              <a:srgbClr val="0070C0"/>
            </a:solidFill>
            <a:prstDash val="solid"/>
            <a:headEnd type="none"/>
            <a:tailEnd type="triangle"/>
          </a:ln>
          <a:effectLst/>
        </p:spPr>
      </p:cxnSp>
      <p:cxnSp>
        <p:nvCxnSpPr>
          <p:cNvPr id="36" name="直接箭头连接符 35">
            <a:extLst>
              <a:ext uri="{FF2B5EF4-FFF2-40B4-BE49-F238E27FC236}">
                <a16:creationId xmlns:a16="http://schemas.microsoft.com/office/drawing/2014/main" id="{7C567842-F663-489C-A777-20BC638A166C}"/>
              </a:ext>
            </a:extLst>
          </p:cNvPr>
          <p:cNvCxnSpPr>
            <a:cxnSpLocks/>
            <a:stCxn id="29" idx="3"/>
            <a:endCxn id="32" idx="2"/>
          </p:cNvCxnSpPr>
          <p:nvPr/>
        </p:nvCxnSpPr>
        <p:spPr>
          <a:xfrm flipV="1">
            <a:off x="10396995" y="4670855"/>
            <a:ext cx="918343" cy="413340"/>
          </a:xfrm>
          <a:prstGeom prst="straightConnector1">
            <a:avLst/>
          </a:prstGeom>
          <a:noFill/>
          <a:ln w="38100" cap="flat" cmpd="sng" algn="ctr">
            <a:solidFill>
              <a:srgbClr val="0070C0"/>
            </a:solidFill>
            <a:prstDash val="solid"/>
            <a:headEnd type="none"/>
            <a:tailEnd type="triangle"/>
          </a:ln>
          <a:effectLst/>
        </p:spPr>
      </p:cxnSp>
      <p:pic>
        <p:nvPicPr>
          <p:cNvPr id="8" name="音频 7">
            <a:hlinkClick r:id="" action="ppaction://media"/>
            <a:extLst>
              <a:ext uri="{FF2B5EF4-FFF2-40B4-BE49-F238E27FC236}">
                <a16:creationId xmlns:a16="http://schemas.microsoft.com/office/drawing/2014/main" id="{E1368182-9957-4BCF-9E5F-612EFDC81C1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2505316"/>
      </p:ext>
    </p:extLst>
  </p:cSld>
  <p:clrMapOvr>
    <a:masterClrMapping/>
  </p:clrMapOvr>
  <mc:AlternateContent xmlns:mc="http://schemas.openxmlformats.org/markup-compatibility/2006" xmlns:p14="http://schemas.microsoft.com/office/powerpoint/2010/main">
    <mc:Choice Requires="p14">
      <p:transition spd="slow" p14:dur="2000" advTm="23622"/>
    </mc:Choice>
    <mc:Fallback xmlns="">
      <p:transition spd="slow" advTm="236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29C6F584-4EC1-4065-B7F8-EF86F140023F}"/>
              </a:ext>
            </a:extLst>
          </p:cNvPr>
          <p:cNvSpPr>
            <a:spLocks noGrp="1"/>
          </p:cNvSpPr>
          <p:nvPr>
            <p:ph type="sldNum" sz="quarter" idx="12"/>
          </p:nvPr>
        </p:nvSpPr>
        <p:spPr/>
        <p:txBody>
          <a:bodyPr/>
          <a:lstStyle/>
          <a:p>
            <a:fld id="{75AA9096-2E4D-442F-BCF0-AA35F007B576}" type="slidenum">
              <a:rPr lang="zh-CN" altLang="en-US" smtClean="0"/>
              <a:pPr/>
              <a:t>2</a:t>
            </a:fld>
            <a:endParaRPr lang="zh-CN" altLang="en-US" dirty="0"/>
          </a:p>
        </p:txBody>
      </p:sp>
      <p:sp>
        <p:nvSpPr>
          <p:cNvPr id="2" name="标题 1">
            <a:extLst>
              <a:ext uri="{FF2B5EF4-FFF2-40B4-BE49-F238E27FC236}">
                <a16:creationId xmlns:a16="http://schemas.microsoft.com/office/drawing/2014/main" id="{2C025DE3-F56B-454E-93DC-0F289C360A44}"/>
              </a:ext>
            </a:extLst>
          </p:cNvPr>
          <p:cNvSpPr>
            <a:spLocks noGrp="1"/>
          </p:cNvSpPr>
          <p:nvPr>
            <p:ph type="title"/>
          </p:nvPr>
        </p:nvSpPr>
        <p:spPr>
          <a:xfrm>
            <a:off x="590228" y="203792"/>
            <a:ext cx="11031999" cy="523220"/>
          </a:xfrm>
        </p:spPr>
        <p:txBody>
          <a:bodyPr>
            <a:normAutofit/>
          </a:bodyPr>
          <a:lstStyle/>
          <a:p>
            <a:r>
              <a:rPr lang="en-US" altLang="zh-CN" sz="3200" dirty="0">
                <a:solidFill>
                  <a:schemeClr val="tx1"/>
                </a:solidFill>
                <a:latin typeface="+mj-lt"/>
                <a:ea typeface="+mn-ea"/>
                <a:cs typeface="Adobe Devanagari" panose="02040503050201020203" pitchFamily="18" charset="0"/>
              </a:rPr>
              <a:t>Python - A</a:t>
            </a:r>
            <a:r>
              <a:rPr lang="zh-CN" altLang="en-US" sz="3200" dirty="0">
                <a:solidFill>
                  <a:schemeClr val="tx1"/>
                </a:solidFill>
                <a:latin typeface="+mj-lt"/>
                <a:ea typeface="+mn-ea"/>
                <a:cs typeface="Adobe Devanagari" panose="02040503050201020203" pitchFamily="18" charset="0"/>
              </a:rPr>
              <a:t> </a:t>
            </a:r>
            <a:r>
              <a:rPr lang="en-US" altLang="zh-CN" sz="3200" dirty="0">
                <a:solidFill>
                  <a:schemeClr val="tx1"/>
                </a:solidFill>
                <a:latin typeface="+mj-lt"/>
                <a:ea typeface="+mn-ea"/>
                <a:cs typeface="Times New Roman" panose="02020603050405020304" pitchFamily="18" charset="0"/>
              </a:rPr>
              <a:t>Popular</a:t>
            </a:r>
            <a:r>
              <a:rPr lang="en-US" altLang="zh-CN" sz="3200" dirty="0">
                <a:solidFill>
                  <a:schemeClr val="tx1"/>
                </a:solidFill>
                <a:latin typeface="+mj-lt"/>
                <a:ea typeface="+mn-ea"/>
                <a:cs typeface="Adobe Devanagari" panose="02040503050201020203" pitchFamily="18" charset="0"/>
              </a:rPr>
              <a:t> Programming Language</a:t>
            </a:r>
            <a:endParaRPr lang="zh-CN" altLang="en-US" sz="3200" dirty="0">
              <a:latin typeface="+mj-lt"/>
              <a:cs typeface="Adobe Devanagari" panose="02040503050201020203" pitchFamily="18" charset="0"/>
            </a:endParaRPr>
          </a:p>
        </p:txBody>
      </p:sp>
      <p:pic>
        <p:nvPicPr>
          <p:cNvPr id="5" name="图片 4">
            <a:extLst>
              <a:ext uri="{FF2B5EF4-FFF2-40B4-BE49-F238E27FC236}">
                <a16:creationId xmlns:a16="http://schemas.microsoft.com/office/drawing/2014/main" id="{0845FF1C-A38E-43BF-89E0-06B094FEAC65}"/>
              </a:ext>
            </a:extLst>
          </p:cNvPr>
          <p:cNvPicPr>
            <a:picLocks noChangeAspect="1"/>
          </p:cNvPicPr>
          <p:nvPr/>
        </p:nvPicPr>
        <p:blipFill>
          <a:blip r:embed="rId5"/>
          <a:stretch>
            <a:fillRect/>
          </a:stretch>
        </p:blipFill>
        <p:spPr>
          <a:xfrm>
            <a:off x="1237816" y="1778966"/>
            <a:ext cx="9736821" cy="3693276"/>
          </a:xfrm>
          <a:prstGeom prst="rect">
            <a:avLst/>
          </a:prstGeom>
        </p:spPr>
      </p:pic>
      <p:sp>
        <p:nvSpPr>
          <p:cNvPr id="13" name="矩形 12">
            <a:extLst>
              <a:ext uri="{FF2B5EF4-FFF2-40B4-BE49-F238E27FC236}">
                <a16:creationId xmlns:a16="http://schemas.microsoft.com/office/drawing/2014/main" id="{E358E279-DCCD-41EA-B181-01E8E25B29C5}"/>
              </a:ext>
            </a:extLst>
          </p:cNvPr>
          <p:cNvSpPr/>
          <p:nvPr/>
        </p:nvSpPr>
        <p:spPr>
          <a:xfrm>
            <a:off x="822959" y="2312162"/>
            <a:ext cx="10535921" cy="52322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2000" b="1" kern="1200">
                <a:solidFill>
                  <a:schemeClr val="lt1"/>
                </a:solidFill>
                <a:latin typeface="+mn-lt"/>
                <a:ea typeface="+mn-ea"/>
                <a:cs typeface="+mn-cs"/>
              </a:defRPr>
            </a:lvl1pPr>
            <a:lvl2pPr marL="457200" algn="l" rtl="0" fontAlgn="base">
              <a:spcBef>
                <a:spcPct val="0"/>
              </a:spcBef>
              <a:spcAft>
                <a:spcPct val="0"/>
              </a:spcAft>
              <a:defRPr sz="2000" b="1" kern="1200">
                <a:solidFill>
                  <a:schemeClr val="lt1"/>
                </a:solidFill>
                <a:latin typeface="+mn-lt"/>
                <a:ea typeface="+mn-ea"/>
                <a:cs typeface="+mn-cs"/>
              </a:defRPr>
            </a:lvl2pPr>
            <a:lvl3pPr marL="914400" algn="l" rtl="0" fontAlgn="base">
              <a:spcBef>
                <a:spcPct val="0"/>
              </a:spcBef>
              <a:spcAft>
                <a:spcPct val="0"/>
              </a:spcAft>
              <a:defRPr sz="2000" b="1" kern="1200">
                <a:solidFill>
                  <a:schemeClr val="lt1"/>
                </a:solidFill>
                <a:latin typeface="+mn-lt"/>
                <a:ea typeface="+mn-ea"/>
                <a:cs typeface="+mn-cs"/>
              </a:defRPr>
            </a:lvl3pPr>
            <a:lvl4pPr marL="1371600" algn="l" rtl="0" fontAlgn="base">
              <a:spcBef>
                <a:spcPct val="0"/>
              </a:spcBef>
              <a:spcAft>
                <a:spcPct val="0"/>
              </a:spcAft>
              <a:defRPr sz="2000" b="1" kern="1200">
                <a:solidFill>
                  <a:schemeClr val="lt1"/>
                </a:solidFill>
                <a:latin typeface="+mn-lt"/>
                <a:ea typeface="+mn-ea"/>
                <a:cs typeface="+mn-cs"/>
              </a:defRPr>
            </a:lvl4pPr>
            <a:lvl5pPr marL="1828800" algn="l" rtl="0" fontAlgn="base">
              <a:spcBef>
                <a:spcPct val="0"/>
              </a:spcBef>
              <a:spcAft>
                <a:spcPct val="0"/>
              </a:spcAft>
              <a:defRPr sz="2000" b="1" kern="1200">
                <a:solidFill>
                  <a:schemeClr val="lt1"/>
                </a:solidFill>
                <a:latin typeface="+mn-lt"/>
                <a:ea typeface="+mn-ea"/>
                <a:cs typeface="+mn-cs"/>
              </a:defRPr>
            </a:lvl5pPr>
            <a:lvl6pPr marL="2286000" algn="l" defTabSz="914400" rtl="0" eaLnBrk="1" latinLnBrk="0" hangingPunct="1">
              <a:defRPr sz="2000" b="1" kern="1200">
                <a:solidFill>
                  <a:schemeClr val="lt1"/>
                </a:solidFill>
                <a:latin typeface="+mn-lt"/>
                <a:ea typeface="+mn-ea"/>
                <a:cs typeface="+mn-cs"/>
              </a:defRPr>
            </a:lvl6pPr>
            <a:lvl7pPr marL="2743200" algn="l" defTabSz="914400" rtl="0" eaLnBrk="1" latinLnBrk="0" hangingPunct="1">
              <a:defRPr sz="2000" b="1" kern="1200">
                <a:solidFill>
                  <a:schemeClr val="lt1"/>
                </a:solidFill>
                <a:latin typeface="+mn-lt"/>
                <a:ea typeface="+mn-ea"/>
                <a:cs typeface="+mn-cs"/>
              </a:defRPr>
            </a:lvl7pPr>
            <a:lvl8pPr marL="3200400" algn="l" defTabSz="914400" rtl="0" eaLnBrk="1" latinLnBrk="0" hangingPunct="1">
              <a:defRPr sz="2000" b="1" kern="1200">
                <a:solidFill>
                  <a:schemeClr val="lt1"/>
                </a:solidFill>
                <a:latin typeface="+mn-lt"/>
                <a:ea typeface="+mn-ea"/>
                <a:cs typeface="+mn-cs"/>
              </a:defRPr>
            </a:lvl8pPr>
            <a:lvl9pPr marL="3657600" algn="l" defTabSz="914400" rtl="0" eaLnBrk="1" latinLnBrk="0" hangingPunct="1">
              <a:defRPr sz="2000" b="1" kern="1200">
                <a:solidFill>
                  <a:schemeClr val="lt1"/>
                </a:solidFill>
                <a:latin typeface="+mn-lt"/>
                <a:ea typeface="+mn-ea"/>
                <a:cs typeface="+mn-cs"/>
              </a:defRPr>
            </a:lvl9pPr>
          </a:lstStyle>
          <a:p>
            <a:pPr algn="ctr"/>
            <a:endParaRPr lang="zh-CN" altLang="en-US" dirty="0"/>
          </a:p>
        </p:txBody>
      </p:sp>
      <p:sp>
        <p:nvSpPr>
          <p:cNvPr id="14" name="TextBox 5">
            <a:extLst>
              <a:ext uri="{FF2B5EF4-FFF2-40B4-BE49-F238E27FC236}">
                <a16:creationId xmlns:a16="http://schemas.microsoft.com/office/drawing/2014/main" id="{AA399317-B17D-417B-B061-9D5B007D4735}"/>
              </a:ext>
            </a:extLst>
          </p:cNvPr>
          <p:cNvSpPr txBox="1"/>
          <p:nvPr/>
        </p:nvSpPr>
        <p:spPr>
          <a:xfrm>
            <a:off x="590229" y="6448391"/>
            <a:ext cx="10203513" cy="261610"/>
          </a:xfrm>
          <a:prstGeom prst="rect">
            <a:avLst/>
          </a:prstGeom>
          <a:noFill/>
        </p:spPr>
        <p:txBody>
          <a:bodyPr wrap="square" rtlCol="0">
            <a:spAutoFit/>
          </a:bodyPr>
          <a:lstStyle/>
          <a:p>
            <a:r>
              <a:rPr lang="en-US" altLang="zh-CN" sz="1100" b="0" dirty="0">
                <a:solidFill>
                  <a:schemeClr val="tx1"/>
                </a:solidFill>
                <a:latin typeface="Times New Roman" panose="02020603050405020304" pitchFamily="18" charset="0"/>
                <a:cs typeface="Times New Roman" panose="02020603050405020304" pitchFamily="18" charset="0"/>
              </a:rPr>
              <a:t>[1] https://www.tiobe.com/tiobe-index/</a:t>
            </a:r>
            <a:endParaRPr lang="zh-CN" altLang="en-US" sz="1100" b="0" dirty="0">
              <a:solidFill>
                <a:schemeClr val="bg1"/>
              </a:solidFill>
              <a:latin typeface="Times New Roman" panose="02020603050405020304" pitchFamily="18" charset="0"/>
              <a:cs typeface="Times New Roman" panose="02020603050405020304" pitchFamily="18" charset="0"/>
            </a:endParaRPr>
          </a:p>
        </p:txBody>
      </p:sp>
      <p:pic>
        <p:nvPicPr>
          <p:cNvPr id="3" name="音频 2">
            <a:hlinkClick r:id="" action="ppaction://media"/>
            <a:extLst>
              <a:ext uri="{FF2B5EF4-FFF2-40B4-BE49-F238E27FC236}">
                <a16:creationId xmlns:a16="http://schemas.microsoft.com/office/drawing/2014/main" id="{6C6B3407-35F6-447B-B481-9C62D24258B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205699014"/>
      </p:ext>
    </p:extLst>
  </p:cSld>
  <p:clrMapOvr>
    <a:masterClrMapping/>
  </p:clrMapOvr>
  <mc:AlternateContent xmlns:mc="http://schemas.openxmlformats.org/markup-compatibility/2006" xmlns:p14="http://schemas.microsoft.com/office/powerpoint/2010/main">
    <mc:Choice Requires="p14">
      <p:transition spd="slow" p14:dur="2000" advTm="9315"/>
    </mc:Choice>
    <mc:Fallback xmlns="">
      <p:transition spd="slow" advTm="9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29C6F584-4EC1-4065-B7F8-EF86F140023F}"/>
              </a:ext>
            </a:extLst>
          </p:cNvPr>
          <p:cNvSpPr>
            <a:spLocks noGrp="1"/>
          </p:cNvSpPr>
          <p:nvPr>
            <p:ph type="sldNum" sz="quarter" idx="12"/>
          </p:nvPr>
        </p:nvSpPr>
        <p:spPr/>
        <p:txBody>
          <a:bodyPr/>
          <a:lstStyle/>
          <a:p>
            <a:fld id="{75AA9096-2E4D-442F-BCF0-AA35F007B576}" type="slidenum">
              <a:rPr lang="zh-CN" altLang="en-US" smtClean="0"/>
              <a:pPr/>
              <a:t>20</a:t>
            </a:fld>
            <a:endParaRPr lang="zh-CN" altLang="en-US" dirty="0"/>
          </a:p>
        </p:txBody>
      </p:sp>
      <p:sp>
        <p:nvSpPr>
          <p:cNvPr id="2" name="标题 1">
            <a:extLst>
              <a:ext uri="{FF2B5EF4-FFF2-40B4-BE49-F238E27FC236}">
                <a16:creationId xmlns:a16="http://schemas.microsoft.com/office/drawing/2014/main" id="{2C025DE3-F56B-454E-93DC-0F289C360A44}"/>
              </a:ext>
            </a:extLst>
          </p:cNvPr>
          <p:cNvSpPr>
            <a:spLocks noGrp="1"/>
          </p:cNvSpPr>
          <p:nvPr>
            <p:ph type="title"/>
          </p:nvPr>
        </p:nvSpPr>
        <p:spPr>
          <a:xfrm>
            <a:off x="590228" y="203792"/>
            <a:ext cx="11378642" cy="523220"/>
          </a:xfrm>
        </p:spPr>
        <p:txBody>
          <a:bodyPr>
            <a:normAutofit fontScale="90000"/>
          </a:bodyPr>
          <a:lstStyle/>
          <a:p>
            <a:r>
              <a:rPr lang="en-US" altLang="zh-CN" sz="3600" dirty="0">
                <a:latin typeface="+mj-lt"/>
                <a:ea typeface="Arial Unicode MS" panose="020B0604020202020204" pitchFamily="34" charset="-122"/>
                <a:cs typeface="Adobe Devanagari" panose="02040503050201020203" pitchFamily="18" charset="0"/>
              </a:rPr>
              <a:t>Extract Dependencies between 3</a:t>
            </a:r>
            <a:r>
              <a:rPr lang="en-US" altLang="zh-CN" sz="3600" baseline="30000" dirty="0">
                <a:latin typeface="+mj-lt"/>
                <a:ea typeface="Arial Unicode MS" panose="020B0604020202020204" pitchFamily="34" charset="-122"/>
                <a:cs typeface="Adobe Devanagari" panose="02040503050201020203" pitchFamily="18" charset="0"/>
              </a:rPr>
              <a:t>rd</a:t>
            </a:r>
            <a:r>
              <a:rPr lang="en-US" altLang="zh-CN" sz="3600" dirty="0">
                <a:latin typeface="+mj-lt"/>
                <a:ea typeface="Arial Unicode MS" panose="020B0604020202020204" pitchFamily="34" charset="-122"/>
                <a:cs typeface="Adobe Devanagari" panose="02040503050201020203" pitchFamily="18" charset="0"/>
              </a:rPr>
              <a:t>-party packages</a:t>
            </a:r>
            <a:endParaRPr lang="zh-CN" altLang="en-US" sz="3600" dirty="0">
              <a:latin typeface="+mj-lt"/>
            </a:endParaRPr>
          </a:p>
        </p:txBody>
      </p:sp>
      <p:sp>
        <p:nvSpPr>
          <p:cNvPr id="27" name="内容占位符 3">
            <a:extLst>
              <a:ext uri="{FF2B5EF4-FFF2-40B4-BE49-F238E27FC236}">
                <a16:creationId xmlns:a16="http://schemas.microsoft.com/office/drawing/2014/main" id="{C309A20F-BDED-4B66-8CC2-29705CBA984E}"/>
              </a:ext>
            </a:extLst>
          </p:cNvPr>
          <p:cNvSpPr txBox="1">
            <a:spLocks/>
          </p:cNvSpPr>
          <p:nvPr/>
        </p:nvSpPr>
        <p:spPr>
          <a:xfrm>
            <a:off x="590228" y="1272677"/>
            <a:ext cx="7728407" cy="75962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阿里巴巴普惠体 R" panose="00020600040101010101" pitchFamily="18" charset="-12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阿里巴巴普惠体 R" panose="00020600040101010101" pitchFamily="18" charset="-12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阿里巴巴普惠体 R" panose="00020600040101010101" pitchFamily="18" charset="-122"/>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R" panose="00020600040101010101" pitchFamily="18" charset="-122"/>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R" panose="00020600040101010101" pitchFamily="18" charset="-122"/>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400" dirty="0">
                <a:latin typeface="+mj-lt"/>
                <a:ea typeface="Arial Unicode MS" panose="020B0604020202020204" pitchFamily="34" charset="-122"/>
                <a:cs typeface="Adobe Devanagari" panose="02040503050201020203" pitchFamily="18" charset="0"/>
              </a:rPr>
              <a:t>Analyze </a:t>
            </a:r>
            <a:r>
              <a:rPr lang="en-US" altLang="zh-CN" sz="2400" dirty="0">
                <a:solidFill>
                  <a:srgbClr val="FF0000"/>
                </a:solidFill>
                <a:latin typeface="+mj-lt"/>
                <a:ea typeface="Arial Unicode MS" panose="020B0604020202020204" pitchFamily="34" charset="-122"/>
                <a:cs typeface="Adobe Devanagari" panose="02040503050201020203" pitchFamily="18" charset="0"/>
              </a:rPr>
              <a:t>metadata files</a:t>
            </a:r>
            <a:r>
              <a:rPr lang="en-US" altLang="zh-CN" sz="2400" dirty="0">
                <a:latin typeface="+mj-lt"/>
                <a:ea typeface="Arial Unicode MS" panose="020B0604020202020204" pitchFamily="34" charset="-122"/>
                <a:cs typeface="Adobe Devanagari" panose="02040503050201020203" pitchFamily="18" charset="0"/>
              </a:rPr>
              <a:t> in packages</a:t>
            </a:r>
          </a:p>
          <a:p>
            <a:r>
              <a:rPr lang="en-US" altLang="zh-CN" sz="2400" dirty="0">
                <a:latin typeface="+mj-lt"/>
                <a:ea typeface="Arial Unicode MS" panose="020B0604020202020204" pitchFamily="34" charset="-122"/>
                <a:cs typeface="Adobe Devanagari" panose="02040503050201020203" pitchFamily="18" charset="0"/>
              </a:rPr>
              <a:t>Extract </a:t>
            </a:r>
            <a:r>
              <a:rPr lang="en-US" altLang="zh-CN" sz="2400" dirty="0">
                <a:solidFill>
                  <a:srgbClr val="FF0000"/>
                </a:solidFill>
                <a:latin typeface="+mj-lt"/>
                <a:ea typeface="Arial Unicode MS" panose="020B0604020202020204" pitchFamily="34" charset="-122"/>
                <a:cs typeface="Adobe Devanagari" panose="02040503050201020203" pitchFamily="18" charset="0"/>
              </a:rPr>
              <a:t>dependencies between 3</a:t>
            </a:r>
            <a:r>
              <a:rPr lang="en-US" altLang="zh-CN" sz="2400" baseline="30000" dirty="0">
                <a:solidFill>
                  <a:srgbClr val="FF0000"/>
                </a:solidFill>
                <a:latin typeface="+mj-lt"/>
                <a:ea typeface="Arial Unicode MS" panose="020B0604020202020204" pitchFamily="34" charset="-122"/>
                <a:cs typeface="Adobe Devanagari" panose="02040503050201020203" pitchFamily="18" charset="0"/>
              </a:rPr>
              <a:t>rd</a:t>
            </a:r>
            <a:r>
              <a:rPr lang="en-US" altLang="zh-CN" sz="2400" dirty="0">
                <a:solidFill>
                  <a:srgbClr val="FF0000"/>
                </a:solidFill>
                <a:latin typeface="+mj-lt"/>
                <a:ea typeface="Arial Unicode MS" panose="020B0604020202020204" pitchFamily="34" charset="-122"/>
                <a:cs typeface="Adobe Devanagari" panose="02040503050201020203" pitchFamily="18" charset="0"/>
              </a:rPr>
              <a:t>-party packages</a:t>
            </a:r>
            <a:r>
              <a:rPr lang="en-US" altLang="zh-CN" sz="2400" dirty="0">
                <a:latin typeface="+mj-lt"/>
                <a:ea typeface="Arial Unicode MS" panose="020B0604020202020204" pitchFamily="34" charset="-122"/>
                <a:cs typeface="Adobe Devanagari" panose="02040503050201020203" pitchFamily="18" charset="0"/>
              </a:rPr>
              <a:t> from </a:t>
            </a:r>
            <a:r>
              <a:rPr lang="en-US" altLang="zh-CN" sz="2400" dirty="0">
                <a:solidFill>
                  <a:srgbClr val="FF0000"/>
                </a:solidFill>
                <a:latin typeface="+mj-lt"/>
                <a:ea typeface="Arial Unicode MS" panose="020B0604020202020204" pitchFamily="34" charset="-122"/>
                <a:cs typeface="Adobe Devanagari" panose="02040503050201020203" pitchFamily="18" charset="0"/>
              </a:rPr>
              <a:t>Requires-</a:t>
            </a:r>
            <a:r>
              <a:rPr lang="en-US" altLang="zh-CN" sz="2400" dirty="0" err="1">
                <a:solidFill>
                  <a:srgbClr val="FF0000"/>
                </a:solidFill>
                <a:latin typeface="+mj-lt"/>
                <a:ea typeface="Arial Unicode MS" panose="020B0604020202020204" pitchFamily="34" charset="-122"/>
                <a:cs typeface="Adobe Devanagari" panose="02040503050201020203" pitchFamily="18" charset="0"/>
              </a:rPr>
              <a:t>Dist</a:t>
            </a:r>
            <a:r>
              <a:rPr lang="en-US" altLang="zh-CN" sz="2400" dirty="0">
                <a:latin typeface="+mj-lt"/>
                <a:ea typeface="Arial Unicode MS" panose="020B0604020202020204" pitchFamily="34" charset="-122"/>
                <a:cs typeface="Adobe Devanagari" panose="02040503050201020203" pitchFamily="18" charset="0"/>
              </a:rPr>
              <a:t> filed</a:t>
            </a:r>
            <a:endParaRPr lang="en-US" altLang="zh-CN" sz="2800" dirty="0">
              <a:latin typeface="+mj-lt"/>
              <a:ea typeface="Arial Unicode MS" panose="020B0604020202020204" pitchFamily="34" charset="-122"/>
              <a:cs typeface="Adobe Devanagari" panose="02040503050201020203" pitchFamily="18" charset="0"/>
            </a:endParaRPr>
          </a:p>
        </p:txBody>
      </p:sp>
      <p:sp>
        <p:nvSpPr>
          <p:cNvPr id="10" name="文本框 9">
            <a:extLst>
              <a:ext uri="{FF2B5EF4-FFF2-40B4-BE49-F238E27FC236}">
                <a16:creationId xmlns:a16="http://schemas.microsoft.com/office/drawing/2014/main" id="{F2238BCD-8EEA-4B4B-AC98-211E40103AFA}"/>
              </a:ext>
            </a:extLst>
          </p:cNvPr>
          <p:cNvSpPr txBox="1"/>
          <p:nvPr/>
        </p:nvSpPr>
        <p:spPr>
          <a:xfrm>
            <a:off x="4441779" y="4433149"/>
            <a:ext cx="3367807" cy="2031325"/>
          </a:xfrm>
          <a:prstGeom prst="rect">
            <a:avLst/>
          </a:prstGeom>
          <a:noFill/>
          <a:ln w="19050" cap="flat" cmpd="sng" algn="ctr">
            <a:solidFill>
              <a:srgbClr val="000000"/>
            </a:solidFill>
            <a:prstDash val="solid"/>
            <a:miter lim="800000"/>
          </a:ln>
          <a:effectLst/>
        </p:spPr>
        <p:txBody>
          <a:bodyPr wrap="squar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latin typeface="Times New Roman" panose="02020603050405020304" pitchFamily="18" charset="0"/>
                <a:ea typeface="阿里巴巴普惠体 R"/>
                <a:cs typeface="Times New Roman" panose="02020603050405020304" pitchFamily="18" charset="0"/>
              </a:rPr>
              <a:t>Metadata-Version: 2.1</a:t>
            </a:r>
          </a:p>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latin typeface="Times New Roman" panose="02020603050405020304" pitchFamily="18" charset="0"/>
                <a:ea typeface="阿里巴巴普惠体 R"/>
                <a:cs typeface="Times New Roman" panose="02020603050405020304" pitchFamily="18" charset="0"/>
              </a:rPr>
              <a:t>Name: opencv-python</a:t>
            </a:r>
          </a:p>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latin typeface="Times New Roman" panose="02020603050405020304" pitchFamily="18" charset="0"/>
                <a:ea typeface="阿里巴巴普惠体 R"/>
                <a:cs typeface="Times New Roman" panose="02020603050405020304" pitchFamily="18" charset="0"/>
              </a:rPr>
              <a:t>Version: 4.4.0.46</a:t>
            </a:r>
          </a:p>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800" i="0" u="none" strike="noStrike" kern="0" cap="none" spc="0" normalizeH="0" baseline="0" noProof="0" dirty="0">
                <a:ln>
                  <a:noFill/>
                </a:ln>
                <a:effectLst/>
                <a:uLnTx/>
                <a:uFillTx/>
                <a:latin typeface="Times New Roman" panose="02020603050405020304" pitchFamily="18" charset="0"/>
                <a:ea typeface="阿里巴巴普惠体 R"/>
                <a:cs typeface="Times New Roman" panose="02020603050405020304" pitchFamily="18" charset="0"/>
              </a:rPr>
              <a:t>License: MIT</a:t>
            </a:r>
          </a:p>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800" i="0" u="none" strike="noStrike" kern="0" cap="none" spc="0" normalizeH="0" baseline="0" noProof="0" dirty="0">
                <a:ln>
                  <a:noFill/>
                </a:ln>
                <a:effectLst/>
                <a:uLnTx/>
                <a:uFillTx/>
                <a:latin typeface="Times New Roman" panose="02020603050405020304" pitchFamily="18" charset="0"/>
                <a:ea typeface="阿里巴巴普惠体 R"/>
                <a:cs typeface="Times New Roman" panose="02020603050405020304" pitchFamily="18" charset="0"/>
              </a:rPr>
              <a:t>Requires-Python: &gt;=3.6</a:t>
            </a:r>
          </a:p>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srgbClr val="FF0000"/>
                </a:solidFill>
                <a:effectLst/>
                <a:uLnTx/>
                <a:uFillTx/>
                <a:latin typeface="Times New Roman" panose="02020603050405020304" pitchFamily="18" charset="0"/>
                <a:ea typeface="阿里巴巴普惠体 R"/>
                <a:cs typeface="Times New Roman" panose="02020603050405020304" pitchFamily="18" charset="0"/>
              </a:rPr>
              <a:t>Requires-</a:t>
            </a:r>
            <a:r>
              <a:rPr kumimoji="0" lang="en-US" altLang="zh-CN" sz="1800" b="1" i="0" u="none" strike="noStrike" kern="0" cap="none" spc="0" normalizeH="0" baseline="0" noProof="0" dirty="0" err="1">
                <a:ln>
                  <a:noFill/>
                </a:ln>
                <a:solidFill>
                  <a:srgbClr val="FF0000"/>
                </a:solidFill>
                <a:effectLst/>
                <a:uLnTx/>
                <a:uFillTx/>
                <a:latin typeface="Times New Roman" panose="02020603050405020304" pitchFamily="18" charset="0"/>
                <a:ea typeface="阿里巴巴普惠体 R"/>
                <a:cs typeface="Times New Roman" panose="02020603050405020304" pitchFamily="18" charset="0"/>
              </a:rPr>
              <a:t>Dist</a:t>
            </a:r>
            <a:r>
              <a:rPr kumimoji="0" lang="en-US" altLang="zh-CN" sz="1800" b="1" i="0" u="none" strike="noStrike" kern="0" cap="none" spc="0" normalizeH="0" baseline="0" noProof="0" dirty="0">
                <a:ln>
                  <a:noFill/>
                </a:ln>
                <a:solidFill>
                  <a:srgbClr val="FF0000"/>
                </a:solidFill>
                <a:effectLst/>
                <a:uLnTx/>
                <a:uFillTx/>
                <a:latin typeface="Times New Roman" panose="02020603050405020304" pitchFamily="18" charset="0"/>
                <a:ea typeface="阿里巴巴普惠体 R"/>
                <a:cs typeface="Times New Roman" panose="02020603050405020304" pitchFamily="18" charset="0"/>
              </a:rPr>
              <a:t>: numpy (&gt;=1.19.3)</a:t>
            </a:r>
          </a:p>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latin typeface="Times New Roman" panose="02020603050405020304" pitchFamily="18" charset="0"/>
                <a:ea typeface="阿里巴巴普惠体 R"/>
                <a:cs typeface="Times New Roman" panose="02020603050405020304" pitchFamily="18" charset="0"/>
              </a:rPr>
              <a:t>… …</a:t>
            </a:r>
            <a:endParaRPr kumimoji="0" lang="zh-CN" altLang="en-US" sz="1800" b="0" i="0" u="none" strike="noStrike" kern="0" cap="none" spc="0" normalizeH="0" baseline="0" noProof="0" dirty="0">
              <a:ln>
                <a:noFill/>
              </a:ln>
              <a:solidFill>
                <a:prstClr val="black"/>
              </a:solidFill>
              <a:effectLst/>
              <a:uLnTx/>
              <a:uFillTx/>
              <a:latin typeface="Times New Roman" panose="02020603050405020304" pitchFamily="18" charset="0"/>
              <a:ea typeface="阿里巴巴普惠体 R"/>
              <a:cs typeface="Times New Roman" panose="02020603050405020304" pitchFamily="18" charset="0"/>
            </a:endParaRPr>
          </a:p>
        </p:txBody>
      </p:sp>
      <p:sp>
        <p:nvSpPr>
          <p:cNvPr id="11" name="文本框 10">
            <a:extLst>
              <a:ext uri="{FF2B5EF4-FFF2-40B4-BE49-F238E27FC236}">
                <a16:creationId xmlns:a16="http://schemas.microsoft.com/office/drawing/2014/main" id="{1D32241C-12E8-4641-8048-7C9D93DC0FC7}"/>
              </a:ext>
            </a:extLst>
          </p:cNvPr>
          <p:cNvSpPr txBox="1"/>
          <p:nvPr/>
        </p:nvSpPr>
        <p:spPr>
          <a:xfrm>
            <a:off x="212429" y="3553576"/>
            <a:ext cx="3906840" cy="2585323"/>
          </a:xfrm>
          <a:prstGeom prst="rect">
            <a:avLst/>
          </a:prstGeom>
          <a:noFill/>
          <a:ln w="19050" cap="flat" cmpd="sng" algn="ctr">
            <a:solidFill>
              <a:srgbClr val="000000"/>
            </a:solidFill>
            <a:prstDash val="solid"/>
            <a:miter lim="800000"/>
          </a:ln>
          <a:effectLst/>
        </p:spPr>
        <p:txBody>
          <a:bodyPr wrap="square" rtlCol="0">
            <a:spAutoFit/>
          </a:bodyPr>
          <a:lstStyle/>
          <a:p>
            <a:pPr defTabSz="685800">
              <a:defRPr/>
            </a:pPr>
            <a:r>
              <a:rPr kumimoji="0" lang="en-US" altLang="zh-CN" sz="1800" b="1" i="0" u="none" strike="noStrike" kern="0" cap="none" spc="0" normalizeH="0" baseline="0" noProof="0" dirty="0">
                <a:ln>
                  <a:noFill/>
                </a:ln>
                <a:solidFill>
                  <a:prstClr val="black"/>
                </a:solidFill>
                <a:effectLst/>
                <a:uLnTx/>
                <a:uFillTx/>
                <a:latin typeface="Adobe Devanagari" panose="02040503050201020203"/>
                <a:ea typeface="阿里巴巴普惠体 R"/>
                <a:cs typeface="Times New Roman" panose="02020603050405020304" pitchFamily="18" charset="0"/>
              </a:rPr>
              <a:t>#</a:t>
            </a:r>
            <a:r>
              <a:rPr kumimoji="0" lang="en-US" altLang="zh-CN" sz="1800" b="1" i="0" u="none" strike="noStrike" kern="0" cap="none" spc="0" normalizeH="0" noProof="0" dirty="0">
                <a:ln>
                  <a:noFill/>
                </a:ln>
                <a:solidFill>
                  <a:prstClr val="black"/>
                </a:solidFill>
                <a:effectLst/>
                <a:uLnTx/>
                <a:uFillTx/>
                <a:latin typeface="Adobe Devanagari" panose="02040503050201020203"/>
                <a:ea typeface="阿里巴巴普惠体 R"/>
                <a:cs typeface="Times New Roman" panose="02020603050405020304" pitchFamily="18" charset="0"/>
              </a:rPr>
              <a:t> opencv-python </a:t>
            </a:r>
            <a:r>
              <a:rPr lang="en-US" altLang="zh-CN" sz="1800" b="1" kern="0" dirty="0">
                <a:solidFill>
                  <a:prstClr val="black"/>
                </a:solidFill>
                <a:latin typeface="Adobe Devanagari" panose="02040503050201020203"/>
                <a:ea typeface="阿里巴巴普惠体 R"/>
                <a:cs typeface="Times New Roman" panose="02020603050405020304" pitchFamily="18" charset="0"/>
              </a:rPr>
              <a:t>4.4.0.46</a:t>
            </a:r>
            <a:endParaRPr kumimoji="0" lang="en-US" altLang="zh-CN" sz="1800" b="0" i="0" u="none" strike="noStrike" kern="0" cap="none" spc="0" normalizeH="0" baseline="0" noProof="0" dirty="0">
              <a:ln>
                <a:noFill/>
              </a:ln>
              <a:solidFill>
                <a:prstClr val="black"/>
              </a:solidFill>
              <a:effectLst/>
              <a:uLnTx/>
              <a:uFillTx/>
              <a:latin typeface="Times New Roman" panose="02020603050405020304" pitchFamily="18" charset="0"/>
              <a:ea typeface="阿里巴巴普惠体 R"/>
              <a:cs typeface="Times New Roman" panose="02020603050405020304" pitchFamily="18" charset="0"/>
            </a:endParaRPr>
          </a:p>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latin typeface="Times New Roman" panose="02020603050405020304" pitchFamily="18" charset="0"/>
                <a:ea typeface="阿里巴巴普惠体 R"/>
                <a:cs typeface="Times New Roman" panose="02020603050405020304" pitchFamily="18" charset="0"/>
              </a:rPr>
              <a:t>.</a:t>
            </a:r>
          </a:p>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latin typeface="Times New Roman" panose="02020603050405020304" pitchFamily="18" charset="0"/>
                <a:ea typeface="阿里巴巴普惠体 R"/>
                <a:cs typeface="Times New Roman" panose="02020603050405020304" pitchFamily="18" charset="0"/>
              </a:rPr>
              <a:t>├── </a:t>
            </a:r>
            <a:r>
              <a:rPr kumimoji="0" lang="en-US" altLang="zh-CN" sz="1800" b="1" i="0" u="none" strike="noStrike" kern="0" cap="none" spc="0" normalizeH="0" baseline="0" noProof="0" dirty="0">
                <a:ln>
                  <a:noFill/>
                </a:ln>
                <a:solidFill>
                  <a:prstClr val="black"/>
                </a:solidFill>
                <a:effectLst/>
                <a:uLnTx/>
                <a:uFillTx/>
                <a:latin typeface="Times New Roman" panose="02020603050405020304" pitchFamily="18" charset="0"/>
                <a:ea typeface="阿里巴巴普惠体 R"/>
                <a:cs typeface="Times New Roman" panose="02020603050405020304" pitchFamily="18" charset="0"/>
              </a:rPr>
              <a:t>cv2</a:t>
            </a:r>
          </a:p>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latin typeface="Times New Roman" panose="02020603050405020304" pitchFamily="18" charset="0"/>
                <a:ea typeface="阿里巴巴普惠体 R"/>
                <a:cs typeface="Times New Roman" panose="02020603050405020304" pitchFamily="18" charset="0"/>
              </a:rPr>
              <a:t>│</a:t>
            </a:r>
          </a:p>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latin typeface="Times New Roman" panose="02020603050405020304" pitchFamily="18" charset="0"/>
                <a:ea typeface="阿里巴巴普惠体 R"/>
                <a:cs typeface="Times New Roman" panose="02020603050405020304" pitchFamily="18" charset="0"/>
              </a:rPr>
              <a:t>└── </a:t>
            </a:r>
            <a:r>
              <a:rPr kumimoji="0" lang="en-US" altLang="zh-CN" sz="1800" b="1" i="0" u="none" strike="noStrike" kern="0" cap="none" spc="0" normalizeH="0" baseline="0" noProof="0" dirty="0">
                <a:ln>
                  <a:noFill/>
                </a:ln>
                <a:solidFill>
                  <a:prstClr val="black"/>
                </a:solidFill>
                <a:effectLst/>
                <a:uLnTx/>
                <a:uFillTx/>
                <a:latin typeface="Times New Roman" panose="02020603050405020304" pitchFamily="18" charset="0"/>
                <a:ea typeface="阿里巴巴普惠体 R"/>
                <a:cs typeface="Times New Roman" panose="02020603050405020304" pitchFamily="18" charset="0"/>
              </a:rPr>
              <a:t>opencv_python-4.4.0.46.dist-info</a:t>
            </a:r>
          </a:p>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latin typeface="Times New Roman" panose="02020603050405020304" pitchFamily="18" charset="0"/>
                <a:ea typeface="阿里巴巴普惠体 R"/>
                <a:cs typeface="Times New Roman" panose="02020603050405020304" pitchFamily="18" charset="0"/>
              </a:rPr>
              <a:t>        ├── LICENSE.txt</a:t>
            </a:r>
          </a:p>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latin typeface="Times New Roman" panose="02020603050405020304" pitchFamily="18" charset="0"/>
                <a:ea typeface="阿里巴巴普惠体 R"/>
                <a:cs typeface="Times New Roman" panose="02020603050405020304" pitchFamily="18" charset="0"/>
              </a:rPr>
              <a:t>        ├── </a:t>
            </a:r>
            <a:r>
              <a:rPr kumimoji="0" lang="en-US" altLang="zh-CN" sz="1800" b="1" i="0" u="none" strike="noStrike" kern="0" cap="none" spc="0" normalizeH="0" baseline="0" noProof="0" dirty="0">
                <a:ln>
                  <a:noFill/>
                </a:ln>
                <a:solidFill>
                  <a:srgbClr val="FF0000"/>
                </a:solidFill>
                <a:effectLst/>
                <a:uLnTx/>
                <a:uFillTx/>
                <a:latin typeface="Times New Roman" panose="02020603050405020304" pitchFamily="18" charset="0"/>
                <a:ea typeface="阿里巴巴普惠体 R"/>
                <a:cs typeface="Times New Roman" panose="02020603050405020304" pitchFamily="18" charset="0"/>
              </a:rPr>
              <a:t>METADATA</a:t>
            </a:r>
          </a:p>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latin typeface="Times New Roman" panose="02020603050405020304" pitchFamily="18" charset="0"/>
                <a:ea typeface="阿里巴巴普惠体 R"/>
                <a:cs typeface="Times New Roman" panose="02020603050405020304" pitchFamily="18" charset="0"/>
              </a:rPr>
              <a:t>        ├── </a:t>
            </a:r>
            <a:r>
              <a:rPr kumimoji="0" lang="en-US" altLang="zh-CN" sz="1800" i="0" u="none" strike="noStrike" kern="0" cap="none" spc="0" normalizeH="0" baseline="0" noProof="0" dirty="0">
                <a:ln>
                  <a:noFill/>
                </a:ln>
                <a:effectLst/>
                <a:uLnTx/>
                <a:uFillTx/>
                <a:latin typeface="Times New Roman" panose="02020603050405020304" pitchFamily="18" charset="0"/>
                <a:ea typeface="阿里巴巴普惠体 R"/>
                <a:cs typeface="Times New Roman" panose="02020603050405020304" pitchFamily="18" charset="0"/>
              </a:rPr>
              <a:t>top_level.txt</a:t>
            </a:r>
          </a:p>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latin typeface="Times New Roman" panose="02020603050405020304" pitchFamily="18" charset="0"/>
                <a:ea typeface="阿里巴巴普惠体 R"/>
                <a:cs typeface="Times New Roman" panose="02020603050405020304" pitchFamily="18" charset="0"/>
              </a:rPr>
              <a:t>        └── ……</a:t>
            </a:r>
          </a:p>
        </p:txBody>
      </p:sp>
      <p:cxnSp>
        <p:nvCxnSpPr>
          <p:cNvPr id="23" name="直接箭头连接符 22">
            <a:extLst>
              <a:ext uri="{FF2B5EF4-FFF2-40B4-BE49-F238E27FC236}">
                <a16:creationId xmlns:a16="http://schemas.microsoft.com/office/drawing/2014/main" id="{B86AA5ED-3ECF-45A0-B200-C3AC25E9E6A5}"/>
              </a:ext>
            </a:extLst>
          </p:cNvPr>
          <p:cNvCxnSpPr>
            <a:cxnSpLocks/>
            <a:endCxn id="10" idx="1"/>
          </p:cNvCxnSpPr>
          <p:nvPr/>
        </p:nvCxnSpPr>
        <p:spPr bwMode="auto">
          <a:xfrm>
            <a:off x="2773680" y="5340588"/>
            <a:ext cx="1668099" cy="108224"/>
          </a:xfrm>
          <a:prstGeom prst="straightConnector1">
            <a:avLst/>
          </a:prstGeom>
          <a:noFill/>
          <a:ln w="12700" cap="flat" cmpd="sng" algn="ctr">
            <a:solidFill>
              <a:srgbClr val="000000"/>
            </a:solidFill>
            <a:prstDash val="solid"/>
            <a:miter lim="800000"/>
            <a:headEnd type="none" w="med" len="med"/>
            <a:tailEnd type="triangle"/>
          </a:ln>
          <a:effectLst/>
        </p:spPr>
      </p:cxnSp>
      <p:pic>
        <p:nvPicPr>
          <p:cNvPr id="25" name="图片 24">
            <a:extLst>
              <a:ext uri="{FF2B5EF4-FFF2-40B4-BE49-F238E27FC236}">
                <a16:creationId xmlns:a16="http://schemas.microsoft.com/office/drawing/2014/main" id="{AED033DF-C05F-4F8C-BEF0-896169F559D6}"/>
              </a:ext>
            </a:extLst>
          </p:cNvPr>
          <p:cNvPicPr>
            <a:picLocks noChangeAspect="1"/>
          </p:cNvPicPr>
          <p:nvPr/>
        </p:nvPicPr>
        <p:blipFill>
          <a:blip r:embed="rId5"/>
          <a:stretch>
            <a:fillRect/>
          </a:stretch>
        </p:blipFill>
        <p:spPr>
          <a:xfrm>
            <a:off x="8184395" y="1060910"/>
            <a:ext cx="3850822" cy="1928280"/>
          </a:xfrm>
          <a:prstGeom prst="rect">
            <a:avLst/>
          </a:prstGeom>
        </p:spPr>
      </p:pic>
      <p:sp>
        <p:nvSpPr>
          <p:cNvPr id="28" name="矩形 27">
            <a:extLst>
              <a:ext uri="{FF2B5EF4-FFF2-40B4-BE49-F238E27FC236}">
                <a16:creationId xmlns:a16="http://schemas.microsoft.com/office/drawing/2014/main" id="{09CD66F4-D575-452A-8CAF-58C0E2E1639C}"/>
              </a:ext>
            </a:extLst>
          </p:cNvPr>
          <p:cNvSpPr/>
          <p:nvPr/>
        </p:nvSpPr>
        <p:spPr>
          <a:xfrm>
            <a:off x="9502378" y="2219569"/>
            <a:ext cx="1174588" cy="83517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2000" b="1" kern="1200">
                <a:solidFill>
                  <a:schemeClr val="lt1"/>
                </a:solidFill>
                <a:latin typeface="+mn-lt"/>
                <a:ea typeface="+mn-ea"/>
                <a:cs typeface="+mn-cs"/>
              </a:defRPr>
            </a:lvl1pPr>
            <a:lvl2pPr marL="457200" algn="l" rtl="0" fontAlgn="base">
              <a:spcBef>
                <a:spcPct val="0"/>
              </a:spcBef>
              <a:spcAft>
                <a:spcPct val="0"/>
              </a:spcAft>
              <a:defRPr sz="2000" b="1" kern="1200">
                <a:solidFill>
                  <a:schemeClr val="lt1"/>
                </a:solidFill>
                <a:latin typeface="+mn-lt"/>
                <a:ea typeface="+mn-ea"/>
                <a:cs typeface="+mn-cs"/>
              </a:defRPr>
            </a:lvl2pPr>
            <a:lvl3pPr marL="914400" algn="l" rtl="0" fontAlgn="base">
              <a:spcBef>
                <a:spcPct val="0"/>
              </a:spcBef>
              <a:spcAft>
                <a:spcPct val="0"/>
              </a:spcAft>
              <a:defRPr sz="2000" b="1" kern="1200">
                <a:solidFill>
                  <a:schemeClr val="lt1"/>
                </a:solidFill>
                <a:latin typeface="+mn-lt"/>
                <a:ea typeface="+mn-ea"/>
                <a:cs typeface="+mn-cs"/>
              </a:defRPr>
            </a:lvl3pPr>
            <a:lvl4pPr marL="1371600" algn="l" rtl="0" fontAlgn="base">
              <a:spcBef>
                <a:spcPct val="0"/>
              </a:spcBef>
              <a:spcAft>
                <a:spcPct val="0"/>
              </a:spcAft>
              <a:defRPr sz="2000" b="1" kern="1200">
                <a:solidFill>
                  <a:schemeClr val="lt1"/>
                </a:solidFill>
                <a:latin typeface="+mn-lt"/>
                <a:ea typeface="+mn-ea"/>
                <a:cs typeface="+mn-cs"/>
              </a:defRPr>
            </a:lvl4pPr>
            <a:lvl5pPr marL="1828800" algn="l" rtl="0" fontAlgn="base">
              <a:spcBef>
                <a:spcPct val="0"/>
              </a:spcBef>
              <a:spcAft>
                <a:spcPct val="0"/>
              </a:spcAft>
              <a:defRPr sz="2000" b="1" kern="1200">
                <a:solidFill>
                  <a:schemeClr val="lt1"/>
                </a:solidFill>
                <a:latin typeface="+mn-lt"/>
                <a:ea typeface="+mn-ea"/>
                <a:cs typeface="+mn-cs"/>
              </a:defRPr>
            </a:lvl5pPr>
            <a:lvl6pPr marL="2286000" algn="l" defTabSz="914400" rtl="0" eaLnBrk="1" latinLnBrk="0" hangingPunct="1">
              <a:defRPr sz="2000" b="1" kern="1200">
                <a:solidFill>
                  <a:schemeClr val="lt1"/>
                </a:solidFill>
                <a:latin typeface="+mn-lt"/>
                <a:ea typeface="+mn-ea"/>
                <a:cs typeface="+mn-cs"/>
              </a:defRPr>
            </a:lvl6pPr>
            <a:lvl7pPr marL="2743200" algn="l" defTabSz="914400" rtl="0" eaLnBrk="1" latinLnBrk="0" hangingPunct="1">
              <a:defRPr sz="2000" b="1" kern="1200">
                <a:solidFill>
                  <a:schemeClr val="lt1"/>
                </a:solidFill>
                <a:latin typeface="+mn-lt"/>
                <a:ea typeface="+mn-ea"/>
                <a:cs typeface="+mn-cs"/>
              </a:defRPr>
            </a:lvl7pPr>
            <a:lvl8pPr marL="3200400" algn="l" defTabSz="914400" rtl="0" eaLnBrk="1" latinLnBrk="0" hangingPunct="1">
              <a:defRPr sz="2000" b="1" kern="1200">
                <a:solidFill>
                  <a:schemeClr val="lt1"/>
                </a:solidFill>
                <a:latin typeface="+mn-lt"/>
                <a:ea typeface="+mn-ea"/>
                <a:cs typeface="+mn-cs"/>
              </a:defRPr>
            </a:lvl8pPr>
            <a:lvl9pPr marL="3657600" algn="l" defTabSz="914400" rtl="0" eaLnBrk="1" latinLnBrk="0" hangingPunct="1">
              <a:defRPr sz="2000" b="1" kern="1200">
                <a:solidFill>
                  <a:schemeClr val="lt1"/>
                </a:solidFill>
                <a:latin typeface="+mn-lt"/>
                <a:ea typeface="+mn-ea"/>
                <a:cs typeface="+mn-cs"/>
              </a:defRPr>
            </a:lvl9pPr>
          </a:lstStyle>
          <a:p>
            <a:pPr algn="ctr"/>
            <a:endParaRPr lang="zh-CN" altLang="en-US" dirty="0"/>
          </a:p>
        </p:txBody>
      </p:sp>
      <p:pic>
        <p:nvPicPr>
          <p:cNvPr id="29" name="图片 28" descr="图标&#10;&#10;描述已自动生成">
            <a:extLst>
              <a:ext uri="{FF2B5EF4-FFF2-40B4-BE49-F238E27FC236}">
                <a16:creationId xmlns:a16="http://schemas.microsoft.com/office/drawing/2014/main" id="{06C17B13-C10E-4926-9968-344127ADD8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90784" y="4287231"/>
            <a:ext cx="671755" cy="671755"/>
          </a:xfrm>
          <a:prstGeom prst="rect">
            <a:avLst/>
          </a:prstGeom>
        </p:spPr>
      </p:pic>
      <p:sp>
        <p:nvSpPr>
          <p:cNvPr id="30" name="文本框 29">
            <a:extLst>
              <a:ext uri="{FF2B5EF4-FFF2-40B4-BE49-F238E27FC236}">
                <a16:creationId xmlns:a16="http://schemas.microsoft.com/office/drawing/2014/main" id="{B534D1D4-5996-4C32-A90A-0077F6A33550}"/>
              </a:ext>
            </a:extLst>
          </p:cNvPr>
          <p:cNvSpPr txBox="1"/>
          <p:nvPr/>
        </p:nvSpPr>
        <p:spPr>
          <a:xfrm>
            <a:off x="9021354" y="4853842"/>
            <a:ext cx="2010614" cy="646331"/>
          </a:xfrm>
          <a:prstGeom prst="rect">
            <a:avLst/>
          </a:prstGeom>
          <a:noFill/>
        </p:spPr>
        <p:txBody>
          <a:bodyPr wrap="square" rtlCol="0">
            <a:spAutoFit/>
          </a:bodyPr>
          <a:lstStyle/>
          <a:p>
            <a:pPr algn="ctr"/>
            <a:r>
              <a:rPr lang="en-US" altLang="zh-CN" dirty="0">
                <a:latin typeface="+mj-lt"/>
              </a:rPr>
              <a:t>opencv-python 4.4.0.46</a:t>
            </a:r>
            <a:endParaRPr lang="zh-CN" altLang="en-US" dirty="0">
              <a:latin typeface="+mj-lt"/>
            </a:endParaRPr>
          </a:p>
        </p:txBody>
      </p:sp>
      <p:pic>
        <p:nvPicPr>
          <p:cNvPr id="31" name="图片 30">
            <a:extLst>
              <a:ext uri="{FF2B5EF4-FFF2-40B4-BE49-F238E27FC236}">
                <a16:creationId xmlns:a16="http://schemas.microsoft.com/office/drawing/2014/main" id="{9D61DB5C-4231-443F-98B3-3B19B23CBC2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71588" y="3096843"/>
            <a:ext cx="838911" cy="838911"/>
          </a:xfrm>
          <a:prstGeom prst="rect">
            <a:avLst/>
          </a:prstGeom>
        </p:spPr>
      </p:pic>
      <p:sp>
        <p:nvSpPr>
          <p:cNvPr id="32" name="文本框 31">
            <a:extLst>
              <a:ext uri="{FF2B5EF4-FFF2-40B4-BE49-F238E27FC236}">
                <a16:creationId xmlns:a16="http://schemas.microsoft.com/office/drawing/2014/main" id="{BD316AAE-AB7D-4065-9624-D0C1957E19C6}"/>
              </a:ext>
            </a:extLst>
          </p:cNvPr>
          <p:cNvSpPr txBox="1"/>
          <p:nvPr/>
        </p:nvSpPr>
        <p:spPr>
          <a:xfrm>
            <a:off x="10404220" y="3840437"/>
            <a:ext cx="1753324" cy="369332"/>
          </a:xfrm>
          <a:prstGeom prst="rect">
            <a:avLst/>
          </a:prstGeom>
          <a:noFill/>
        </p:spPr>
        <p:txBody>
          <a:bodyPr wrap="square" rtlCol="0">
            <a:spAutoFit/>
          </a:bodyPr>
          <a:lstStyle/>
          <a:p>
            <a:pPr algn="ctr"/>
            <a:r>
              <a:rPr lang="en-US" altLang="zh-CN" dirty="0">
                <a:latin typeface="+mj-lt"/>
              </a:rPr>
              <a:t>Python 3.6</a:t>
            </a:r>
            <a:endParaRPr lang="zh-CN" altLang="en-US" dirty="0">
              <a:latin typeface="+mj-lt"/>
            </a:endParaRPr>
          </a:p>
        </p:txBody>
      </p:sp>
      <p:pic>
        <p:nvPicPr>
          <p:cNvPr id="33" name="图片 32">
            <a:extLst>
              <a:ext uri="{FF2B5EF4-FFF2-40B4-BE49-F238E27FC236}">
                <a16:creationId xmlns:a16="http://schemas.microsoft.com/office/drawing/2014/main" id="{97E578DA-A30B-4431-9860-7F2274038E8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18635" y="3091041"/>
            <a:ext cx="838911" cy="838911"/>
          </a:xfrm>
          <a:prstGeom prst="rect">
            <a:avLst/>
          </a:prstGeom>
        </p:spPr>
      </p:pic>
      <p:sp>
        <p:nvSpPr>
          <p:cNvPr id="34" name="文本框 33">
            <a:extLst>
              <a:ext uri="{FF2B5EF4-FFF2-40B4-BE49-F238E27FC236}">
                <a16:creationId xmlns:a16="http://schemas.microsoft.com/office/drawing/2014/main" id="{50DC6102-AA70-4B9E-B814-E6260595C321}"/>
              </a:ext>
            </a:extLst>
          </p:cNvPr>
          <p:cNvSpPr txBox="1"/>
          <p:nvPr/>
        </p:nvSpPr>
        <p:spPr>
          <a:xfrm>
            <a:off x="7851267" y="3834635"/>
            <a:ext cx="1753324" cy="369332"/>
          </a:xfrm>
          <a:prstGeom prst="rect">
            <a:avLst/>
          </a:prstGeom>
          <a:noFill/>
        </p:spPr>
        <p:txBody>
          <a:bodyPr wrap="square" rtlCol="0">
            <a:spAutoFit/>
          </a:bodyPr>
          <a:lstStyle/>
          <a:p>
            <a:pPr algn="ctr"/>
            <a:r>
              <a:rPr lang="en-US" altLang="zh-CN" dirty="0">
                <a:latin typeface="+mj-lt"/>
              </a:rPr>
              <a:t>Python 3.9</a:t>
            </a:r>
            <a:endParaRPr lang="zh-CN" altLang="en-US" dirty="0">
              <a:latin typeface="+mj-lt"/>
            </a:endParaRPr>
          </a:p>
        </p:txBody>
      </p:sp>
      <p:cxnSp>
        <p:nvCxnSpPr>
          <p:cNvPr id="35" name="直接箭头连接符 34">
            <a:extLst>
              <a:ext uri="{FF2B5EF4-FFF2-40B4-BE49-F238E27FC236}">
                <a16:creationId xmlns:a16="http://schemas.microsoft.com/office/drawing/2014/main" id="{9243EE4E-6ABC-49DB-AE17-14CF219A9B9A}"/>
              </a:ext>
            </a:extLst>
          </p:cNvPr>
          <p:cNvCxnSpPr>
            <a:cxnSpLocks/>
            <a:stCxn id="29" idx="1"/>
            <a:endCxn id="34" idx="2"/>
          </p:cNvCxnSpPr>
          <p:nvPr/>
        </p:nvCxnSpPr>
        <p:spPr>
          <a:xfrm flipH="1" flipV="1">
            <a:off x="8727929" y="4203967"/>
            <a:ext cx="962855" cy="419142"/>
          </a:xfrm>
          <a:prstGeom prst="straightConnector1">
            <a:avLst/>
          </a:prstGeom>
          <a:noFill/>
          <a:ln w="38100" cap="flat" cmpd="sng" algn="ctr">
            <a:solidFill>
              <a:srgbClr val="0070C0"/>
            </a:solidFill>
            <a:prstDash val="solid"/>
            <a:headEnd type="none"/>
            <a:tailEnd type="triangle"/>
          </a:ln>
          <a:effectLst/>
        </p:spPr>
      </p:cxnSp>
      <p:cxnSp>
        <p:nvCxnSpPr>
          <p:cNvPr id="36" name="直接箭头连接符 35">
            <a:extLst>
              <a:ext uri="{FF2B5EF4-FFF2-40B4-BE49-F238E27FC236}">
                <a16:creationId xmlns:a16="http://schemas.microsoft.com/office/drawing/2014/main" id="{7C567842-F663-489C-A777-20BC638A166C}"/>
              </a:ext>
            </a:extLst>
          </p:cNvPr>
          <p:cNvCxnSpPr>
            <a:cxnSpLocks/>
            <a:stCxn id="29" idx="3"/>
            <a:endCxn id="32" idx="2"/>
          </p:cNvCxnSpPr>
          <p:nvPr/>
        </p:nvCxnSpPr>
        <p:spPr>
          <a:xfrm flipV="1">
            <a:off x="10362539" y="4209769"/>
            <a:ext cx="918343" cy="413340"/>
          </a:xfrm>
          <a:prstGeom prst="straightConnector1">
            <a:avLst/>
          </a:prstGeom>
          <a:noFill/>
          <a:ln w="38100" cap="flat" cmpd="sng" algn="ctr">
            <a:solidFill>
              <a:srgbClr val="0070C0"/>
            </a:solidFill>
            <a:prstDash val="solid"/>
            <a:headEnd type="none"/>
            <a:tailEnd type="triangle"/>
          </a:ln>
          <a:effectLst/>
        </p:spPr>
      </p:cxnSp>
      <p:pic>
        <p:nvPicPr>
          <p:cNvPr id="37" name="图片 36" descr="图标&#10;&#10;描述已自动生成">
            <a:extLst>
              <a:ext uri="{FF2B5EF4-FFF2-40B4-BE49-F238E27FC236}">
                <a16:creationId xmlns:a16="http://schemas.microsoft.com/office/drawing/2014/main" id="{DF4D3255-78FA-4EE5-9397-93442E0A33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90784" y="5908501"/>
            <a:ext cx="671755" cy="671755"/>
          </a:xfrm>
          <a:prstGeom prst="rect">
            <a:avLst/>
          </a:prstGeom>
        </p:spPr>
      </p:pic>
      <p:sp>
        <p:nvSpPr>
          <p:cNvPr id="38" name="文本框 37">
            <a:extLst>
              <a:ext uri="{FF2B5EF4-FFF2-40B4-BE49-F238E27FC236}">
                <a16:creationId xmlns:a16="http://schemas.microsoft.com/office/drawing/2014/main" id="{796A6FEC-922E-442E-9DA6-70473EFC09BE}"/>
              </a:ext>
            </a:extLst>
          </p:cNvPr>
          <p:cNvSpPr txBox="1"/>
          <p:nvPr/>
        </p:nvSpPr>
        <p:spPr>
          <a:xfrm>
            <a:off x="9021354" y="6475112"/>
            <a:ext cx="2010614" cy="369332"/>
          </a:xfrm>
          <a:prstGeom prst="rect">
            <a:avLst/>
          </a:prstGeom>
          <a:noFill/>
        </p:spPr>
        <p:txBody>
          <a:bodyPr wrap="square" rtlCol="0">
            <a:spAutoFit/>
          </a:bodyPr>
          <a:lstStyle/>
          <a:p>
            <a:pPr algn="ctr"/>
            <a:r>
              <a:rPr lang="en-US" altLang="zh-CN" dirty="0">
                <a:latin typeface="+mj-lt"/>
              </a:rPr>
              <a:t>numpy 1.19.3</a:t>
            </a:r>
            <a:endParaRPr lang="zh-CN" altLang="en-US" dirty="0">
              <a:latin typeface="+mj-lt"/>
            </a:endParaRPr>
          </a:p>
        </p:txBody>
      </p:sp>
      <p:cxnSp>
        <p:nvCxnSpPr>
          <p:cNvPr id="39" name="直接箭头连接符 38">
            <a:extLst>
              <a:ext uri="{FF2B5EF4-FFF2-40B4-BE49-F238E27FC236}">
                <a16:creationId xmlns:a16="http://schemas.microsoft.com/office/drawing/2014/main" id="{DCA06AEF-603A-4D1A-9AA6-A811E7A7663B}"/>
              </a:ext>
            </a:extLst>
          </p:cNvPr>
          <p:cNvCxnSpPr>
            <a:cxnSpLocks/>
            <a:stCxn id="30" idx="2"/>
            <a:endCxn id="37" idx="0"/>
          </p:cNvCxnSpPr>
          <p:nvPr/>
        </p:nvCxnSpPr>
        <p:spPr>
          <a:xfrm>
            <a:off x="10026661" y="5500173"/>
            <a:ext cx="1" cy="408328"/>
          </a:xfrm>
          <a:prstGeom prst="straightConnector1">
            <a:avLst/>
          </a:prstGeom>
          <a:noFill/>
          <a:ln w="38100" cap="flat" cmpd="sng" algn="ctr">
            <a:solidFill>
              <a:srgbClr val="0070C0"/>
            </a:solidFill>
            <a:prstDash val="solid"/>
            <a:headEnd type="none"/>
            <a:tailEnd type="triangle"/>
          </a:ln>
          <a:effectLst/>
        </p:spPr>
      </p:cxnSp>
      <p:pic>
        <p:nvPicPr>
          <p:cNvPr id="7" name="音频 6">
            <a:hlinkClick r:id="" action="ppaction://media"/>
            <a:extLst>
              <a:ext uri="{FF2B5EF4-FFF2-40B4-BE49-F238E27FC236}">
                <a16:creationId xmlns:a16="http://schemas.microsoft.com/office/drawing/2014/main" id="{7A316B66-06A5-42FC-AA83-C3BBD9F2A32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107228991"/>
      </p:ext>
    </p:extLst>
  </p:cSld>
  <p:clrMapOvr>
    <a:masterClrMapping/>
  </p:clrMapOvr>
  <mc:AlternateContent xmlns:mc="http://schemas.openxmlformats.org/markup-compatibility/2006" xmlns:p14="http://schemas.microsoft.com/office/powerpoint/2010/main">
    <mc:Choice Requires="p14">
      <p:transition spd="slow" p14:dur="2000" advTm="17816"/>
    </mc:Choice>
    <mc:Fallback xmlns="">
      <p:transition spd="slow" advTm="17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29C6F584-4EC1-4065-B7F8-EF86F140023F}"/>
              </a:ext>
            </a:extLst>
          </p:cNvPr>
          <p:cNvSpPr>
            <a:spLocks noGrp="1"/>
          </p:cNvSpPr>
          <p:nvPr>
            <p:ph type="sldNum" sz="quarter" idx="12"/>
          </p:nvPr>
        </p:nvSpPr>
        <p:spPr/>
        <p:txBody>
          <a:bodyPr/>
          <a:lstStyle/>
          <a:p>
            <a:fld id="{75AA9096-2E4D-442F-BCF0-AA35F007B576}" type="slidenum">
              <a:rPr lang="zh-CN" altLang="en-US" smtClean="0"/>
              <a:pPr/>
              <a:t>21</a:t>
            </a:fld>
            <a:endParaRPr lang="zh-CN" altLang="en-US" dirty="0"/>
          </a:p>
        </p:txBody>
      </p:sp>
      <p:sp>
        <p:nvSpPr>
          <p:cNvPr id="2" name="标题 1">
            <a:extLst>
              <a:ext uri="{FF2B5EF4-FFF2-40B4-BE49-F238E27FC236}">
                <a16:creationId xmlns:a16="http://schemas.microsoft.com/office/drawing/2014/main" id="{2C025DE3-F56B-454E-93DC-0F289C360A44}"/>
              </a:ext>
            </a:extLst>
          </p:cNvPr>
          <p:cNvSpPr>
            <a:spLocks noGrp="1"/>
          </p:cNvSpPr>
          <p:nvPr>
            <p:ph type="title"/>
          </p:nvPr>
        </p:nvSpPr>
        <p:spPr>
          <a:xfrm>
            <a:off x="590228" y="203792"/>
            <a:ext cx="9643270" cy="523220"/>
          </a:xfrm>
        </p:spPr>
        <p:txBody>
          <a:bodyPr>
            <a:normAutofit fontScale="90000"/>
          </a:bodyPr>
          <a:lstStyle/>
          <a:p>
            <a:r>
              <a:rPr lang="en-US" altLang="zh-CN" sz="3600" dirty="0">
                <a:latin typeface="+mj-lt"/>
                <a:ea typeface="Arial Unicode MS" panose="020B0604020202020204" pitchFamily="34" charset="-122"/>
                <a:cs typeface="Adobe Devanagari" panose="02040503050201020203" pitchFamily="18" charset="0"/>
              </a:rPr>
              <a:t>Mining Package - Library Dependencies </a:t>
            </a:r>
            <a:endParaRPr lang="zh-CN" altLang="en-US" sz="3600" dirty="0">
              <a:latin typeface="+mj-lt"/>
            </a:endParaRPr>
          </a:p>
        </p:txBody>
      </p:sp>
      <p:pic>
        <p:nvPicPr>
          <p:cNvPr id="10" name="图片 9">
            <a:extLst>
              <a:ext uri="{FF2B5EF4-FFF2-40B4-BE49-F238E27FC236}">
                <a16:creationId xmlns:a16="http://schemas.microsoft.com/office/drawing/2014/main" id="{9ED8DB51-5F70-47AE-8DAA-EDC5BB64DB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9351" y="4257642"/>
            <a:ext cx="900000" cy="900000"/>
          </a:xfrm>
          <a:prstGeom prst="rect">
            <a:avLst/>
          </a:prstGeom>
        </p:spPr>
      </p:pic>
      <p:pic>
        <p:nvPicPr>
          <p:cNvPr id="11" name="图片 10">
            <a:extLst>
              <a:ext uri="{FF2B5EF4-FFF2-40B4-BE49-F238E27FC236}">
                <a16:creationId xmlns:a16="http://schemas.microsoft.com/office/drawing/2014/main" id="{FB384EA9-91BC-4248-9431-AACEF47BCC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11085" y="4257642"/>
            <a:ext cx="900000" cy="900000"/>
          </a:xfrm>
          <a:prstGeom prst="rect">
            <a:avLst/>
          </a:prstGeom>
        </p:spPr>
      </p:pic>
      <p:pic>
        <p:nvPicPr>
          <p:cNvPr id="12" name="图片 11">
            <a:extLst>
              <a:ext uri="{FF2B5EF4-FFF2-40B4-BE49-F238E27FC236}">
                <a16:creationId xmlns:a16="http://schemas.microsoft.com/office/drawing/2014/main" id="{CF31AF87-E754-47A7-933C-BDE97F461D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73976" y="4257642"/>
            <a:ext cx="510750" cy="450000"/>
          </a:xfrm>
          <a:prstGeom prst="rect">
            <a:avLst/>
          </a:prstGeom>
        </p:spPr>
      </p:pic>
      <p:pic>
        <p:nvPicPr>
          <p:cNvPr id="13" name="图片 12">
            <a:extLst>
              <a:ext uri="{FF2B5EF4-FFF2-40B4-BE49-F238E27FC236}">
                <a16:creationId xmlns:a16="http://schemas.microsoft.com/office/drawing/2014/main" id="{F1699077-259D-4FD9-888B-C6E2F9FA69A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66088" y="4801556"/>
            <a:ext cx="518638" cy="518639"/>
          </a:xfrm>
          <a:prstGeom prst="rect">
            <a:avLst/>
          </a:prstGeom>
        </p:spPr>
      </p:pic>
      <p:pic>
        <p:nvPicPr>
          <p:cNvPr id="14" name="图片 13">
            <a:extLst>
              <a:ext uri="{FF2B5EF4-FFF2-40B4-BE49-F238E27FC236}">
                <a16:creationId xmlns:a16="http://schemas.microsoft.com/office/drawing/2014/main" id="{F25B71AC-FA33-4253-8078-6F1C4891E13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51766" y="4801556"/>
            <a:ext cx="518638" cy="518639"/>
          </a:xfrm>
          <a:prstGeom prst="rect">
            <a:avLst/>
          </a:prstGeom>
        </p:spPr>
      </p:pic>
      <p:pic>
        <p:nvPicPr>
          <p:cNvPr id="15" name="图片 14">
            <a:extLst>
              <a:ext uri="{FF2B5EF4-FFF2-40B4-BE49-F238E27FC236}">
                <a16:creationId xmlns:a16="http://schemas.microsoft.com/office/drawing/2014/main" id="{C82B2ECB-7F2C-4DA9-855B-48AD572086F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00201" y="4139815"/>
            <a:ext cx="621771" cy="567827"/>
          </a:xfrm>
          <a:prstGeom prst="rect">
            <a:avLst/>
          </a:prstGeom>
        </p:spPr>
      </p:pic>
      <p:pic>
        <p:nvPicPr>
          <p:cNvPr id="16" name="Picture 2" descr="D:\KG\icon\等于.png">
            <a:extLst>
              <a:ext uri="{FF2B5EF4-FFF2-40B4-BE49-F238E27FC236}">
                <a16:creationId xmlns:a16="http://schemas.microsoft.com/office/drawing/2014/main" id="{3E65004B-753D-4F21-98E4-E163C0DE8D1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448062" y="4520875"/>
            <a:ext cx="64076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D:\KG\icon\问号.png">
            <a:extLst>
              <a:ext uri="{FF2B5EF4-FFF2-40B4-BE49-F238E27FC236}">
                <a16:creationId xmlns:a16="http://schemas.microsoft.com/office/drawing/2014/main" id="{FAFFA57E-04C4-460F-9016-5B0A5BF50F2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498442" y="4072049"/>
            <a:ext cx="540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8" name="文本框 95">
            <a:extLst>
              <a:ext uri="{FF2B5EF4-FFF2-40B4-BE49-F238E27FC236}">
                <a16:creationId xmlns:a16="http://schemas.microsoft.com/office/drawing/2014/main" id="{18ED96D2-0265-4C95-B487-C014E9F4F429}"/>
              </a:ext>
            </a:extLst>
          </p:cNvPr>
          <p:cNvSpPr txBox="1"/>
          <p:nvPr/>
        </p:nvSpPr>
        <p:spPr>
          <a:xfrm>
            <a:off x="686436" y="5219534"/>
            <a:ext cx="4164012" cy="369332"/>
          </a:xfrm>
          <a:prstGeom prst="rect">
            <a:avLst/>
          </a:prstGeom>
          <a:noFill/>
        </p:spPr>
        <p:txBody>
          <a:bodyPr wrap="square" rtlCol="0">
            <a:spAutoFit/>
          </a:bodyPr>
          <a:lstStyle/>
          <a:p>
            <a:pPr algn="ctr"/>
            <a:r>
              <a:rPr lang="en-US" altLang="zh-CN" b="0" dirty="0">
                <a:solidFill>
                  <a:schemeClr val="tx1"/>
                </a:solidFill>
                <a:latin typeface="+mj-lt"/>
                <a:cs typeface="Adobe Devanagari" panose="02040503050201020203" pitchFamily="18" charset="0"/>
              </a:rPr>
              <a:t>(SimName+SimModule)/2 &gt; threshold</a:t>
            </a:r>
            <a:endParaRPr lang="zh-CN" altLang="en-US" b="0" dirty="0">
              <a:solidFill>
                <a:schemeClr val="tx1"/>
              </a:solidFill>
              <a:latin typeface="+mj-lt"/>
              <a:cs typeface="Adobe Devanagari" panose="02040503050201020203" pitchFamily="18" charset="0"/>
            </a:endParaRPr>
          </a:p>
        </p:txBody>
      </p:sp>
      <p:sp>
        <p:nvSpPr>
          <p:cNvPr id="19" name="TextBox 13">
            <a:extLst>
              <a:ext uri="{FF2B5EF4-FFF2-40B4-BE49-F238E27FC236}">
                <a16:creationId xmlns:a16="http://schemas.microsoft.com/office/drawing/2014/main" id="{143A7014-E80D-47BB-A10B-8E50BAFDE15C}"/>
              </a:ext>
            </a:extLst>
          </p:cNvPr>
          <p:cNvSpPr txBox="1"/>
          <p:nvPr/>
        </p:nvSpPr>
        <p:spPr>
          <a:xfrm>
            <a:off x="156687" y="3623223"/>
            <a:ext cx="5223509" cy="400110"/>
          </a:xfrm>
          <a:prstGeom prst="rect">
            <a:avLst/>
          </a:prstGeom>
          <a:noFill/>
        </p:spPr>
        <p:txBody>
          <a:bodyPr wrap="square" rtlCol="0">
            <a:spAutoFit/>
          </a:bodyPr>
          <a:lstStyle/>
          <a:p>
            <a:pPr algn="ctr"/>
            <a:r>
              <a:rPr lang="zh-CN" altLang="en-US" sz="2000" b="0" dirty="0">
                <a:solidFill>
                  <a:schemeClr val="tx1"/>
                </a:solidFill>
                <a:latin typeface="+mj-lt"/>
              </a:rPr>
              <a:t>① </a:t>
            </a:r>
            <a:r>
              <a:rPr lang="en-US" altLang="zh-CN" sz="2000" b="0" dirty="0">
                <a:solidFill>
                  <a:schemeClr val="tx1"/>
                </a:solidFill>
                <a:latin typeface="+mj-lt"/>
              </a:rPr>
              <a:t>Find similar packages in pip and apt</a:t>
            </a:r>
            <a:endParaRPr lang="zh-CN" altLang="en-US" sz="2000" b="0" dirty="0">
              <a:solidFill>
                <a:schemeClr val="tx1"/>
              </a:solidFill>
              <a:latin typeface="+mj-lt"/>
            </a:endParaRPr>
          </a:p>
        </p:txBody>
      </p:sp>
      <p:sp>
        <p:nvSpPr>
          <p:cNvPr id="5" name="箭头: 上下 4">
            <a:extLst>
              <a:ext uri="{FF2B5EF4-FFF2-40B4-BE49-F238E27FC236}">
                <a16:creationId xmlns:a16="http://schemas.microsoft.com/office/drawing/2014/main" id="{7A4D2D09-025D-40EA-96E1-BBEFA9360E72}"/>
              </a:ext>
            </a:extLst>
          </p:cNvPr>
          <p:cNvSpPr/>
          <p:nvPr/>
        </p:nvSpPr>
        <p:spPr>
          <a:xfrm>
            <a:off x="8494252" y="4386651"/>
            <a:ext cx="436880" cy="1075198"/>
          </a:xfrm>
          <a:prstGeom prst="upDownArrow">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zh-CN" altLang="en-US"/>
          </a:p>
        </p:txBody>
      </p:sp>
      <p:sp>
        <p:nvSpPr>
          <p:cNvPr id="58" name="TextBox 13">
            <a:extLst>
              <a:ext uri="{FF2B5EF4-FFF2-40B4-BE49-F238E27FC236}">
                <a16:creationId xmlns:a16="http://schemas.microsoft.com/office/drawing/2014/main" id="{E56C3CE5-4177-49CF-B0F5-8F14A9ED4C2F}"/>
              </a:ext>
            </a:extLst>
          </p:cNvPr>
          <p:cNvSpPr txBox="1"/>
          <p:nvPr/>
        </p:nvSpPr>
        <p:spPr>
          <a:xfrm>
            <a:off x="8931132" y="4628233"/>
            <a:ext cx="2929179" cy="646331"/>
          </a:xfrm>
          <a:prstGeom prst="rect">
            <a:avLst/>
          </a:prstGeom>
          <a:noFill/>
        </p:spPr>
        <p:txBody>
          <a:bodyPr wrap="square" rtlCol="0">
            <a:spAutoFit/>
          </a:bodyPr>
          <a:lstStyle/>
          <a:p>
            <a:pPr marL="285750" indent="-285750">
              <a:buFont typeface="Arial" panose="020B0604020202020204" pitchFamily="34" charset="0"/>
              <a:buChar char="•"/>
            </a:pPr>
            <a:r>
              <a:rPr lang="en-US" altLang="zh-CN" sz="1800" b="0" dirty="0">
                <a:solidFill>
                  <a:schemeClr val="tx1"/>
                </a:solidFill>
                <a:latin typeface="+mj-lt"/>
              </a:rPr>
              <a:t>Similar package name</a:t>
            </a:r>
          </a:p>
          <a:p>
            <a:pPr marL="285750" indent="-285750">
              <a:buFont typeface="Arial" panose="020B0604020202020204" pitchFamily="34" charset="0"/>
              <a:buChar char="•"/>
            </a:pPr>
            <a:r>
              <a:rPr lang="en-US" altLang="zh-CN" dirty="0">
                <a:latin typeface="+mj-lt"/>
              </a:rPr>
              <a:t>Same top-level module</a:t>
            </a:r>
            <a:endParaRPr lang="zh-CN" altLang="en-US" sz="1800" b="0" dirty="0">
              <a:solidFill>
                <a:schemeClr val="tx1"/>
              </a:solidFill>
              <a:latin typeface="+mj-lt"/>
            </a:endParaRPr>
          </a:p>
        </p:txBody>
      </p:sp>
      <p:pic>
        <p:nvPicPr>
          <p:cNvPr id="25" name="图片 24">
            <a:extLst>
              <a:ext uri="{FF2B5EF4-FFF2-40B4-BE49-F238E27FC236}">
                <a16:creationId xmlns:a16="http://schemas.microsoft.com/office/drawing/2014/main" id="{14E9FEE8-7245-429A-B702-FCE267680176}"/>
              </a:ext>
            </a:extLst>
          </p:cNvPr>
          <p:cNvPicPr>
            <a:picLocks noChangeAspect="1"/>
          </p:cNvPicPr>
          <p:nvPr/>
        </p:nvPicPr>
        <p:blipFill>
          <a:blip r:embed="rId12"/>
          <a:stretch>
            <a:fillRect/>
          </a:stretch>
        </p:blipFill>
        <p:spPr>
          <a:xfrm>
            <a:off x="8184395" y="1060910"/>
            <a:ext cx="3850822" cy="1928280"/>
          </a:xfrm>
          <a:prstGeom prst="rect">
            <a:avLst/>
          </a:prstGeom>
        </p:spPr>
      </p:pic>
      <p:sp>
        <p:nvSpPr>
          <p:cNvPr id="29" name="矩形 28">
            <a:extLst>
              <a:ext uri="{FF2B5EF4-FFF2-40B4-BE49-F238E27FC236}">
                <a16:creationId xmlns:a16="http://schemas.microsoft.com/office/drawing/2014/main" id="{EF4CCB47-F8E7-4D84-97B4-36F555385F00}"/>
              </a:ext>
            </a:extLst>
          </p:cNvPr>
          <p:cNvSpPr/>
          <p:nvPr/>
        </p:nvSpPr>
        <p:spPr>
          <a:xfrm>
            <a:off x="9502377" y="2228626"/>
            <a:ext cx="2532839" cy="66059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2000" b="1" kern="1200">
                <a:solidFill>
                  <a:schemeClr val="lt1"/>
                </a:solidFill>
                <a:latin typeface="+mn-lt"/>
                <a:ea typeface="+mn-ea"/>
                <a:cs typeface="+mn-cs"/>
              </a:defRPr>
            </a:lvl1pPr>
            <a:lvl2pPr marL="457200" algn="l" rtl="0" fontAlgn="base">
              <a:spcBef>
                <a:spcPct val="0"/>
              </a:spcBef>
              <a:spcAft>
                <a:spcPct val="0"/>
              </a:spcAft>
              <a:defRPr sz="2000" b="1" kern="1200">
                <a:solidFill>
                  <a:schemeClr val="lt1"/>
                </a:solidFill>
                <a:latin typeface="+mn-lt"/>
                <a:ea typeface="+mn-ea"/>
                <a:cs typeface="+mn-cs"/>
              </a:defRPr>
            </a:lvl2pPr>
            <a:lvl3pPr marL="914400" algn="l" rtl="0" fontAlgn="base">
              <a:spcBef>
                <a:spcPct val="0"/>
              </a:spcBef>
              <a:spcAft>
                <a:spcPct val="0"/>
              </a:spcAft>
              <a:defRPr sz="2000" b="1" kern="1200">
                <a:solidFill>
                  <a:schemeClr val="lt1"/>
                </a:solidFill>
                <a:latin typeface="+mn-lt"/>
                <a:ea typeface="+mn-ea"/>
                <a:cs typeface="+mn-cs"/>
              </a:defRPr>
            </a:lvl3pPr>
            <a:lvl4pPr marL="1371600" algn="l" rtl="0" fontAlgn="base">
              <a:spcBef>
                <a:spcPct val="0"/>
              </a:spcBef>
              <a:spcAft>
                <a:spcPct val="0"/>
              </a:spcAft>
              <a:defRPr sz="2000" b="1" kern="1200">
                <a:solidFill>
                  <a:schemeClr val="lt1"/>
                </a:solidFill>
                <a:latin typeface="+mn-lt"/>
                <a:ea typeface="+mn-ea"/>
                <a:cs typeface="+mn-cs"/>
              </a:defRPr>
            </a:lvl4pPr>
            <a:lvl5pPr marL="1828800" algn="l" rtl="0" fontAlgn="base">
              <a:spcBef>
                <a:spcPct val="0"/>
              </a:spcBef>
              <a:spcAft>
                <a:spcPct val="0"/>
              </a:spcAft>
              <a:defRPr sz="2000" b="1" kern="1200">
                <a:solidFill>
                  <a:schemeClr val="lt1"/>
                </a:solidFill>
                <a:latin typeface="+mn-lt"/>
                <a:ea typeface="+mn-ea"/>
                <a:cs typeface="+mn-cs"/>
              </a:defRPr>
            </a:lvl5pPr>
            <a:lvl6pPr marL="2286000" algn="l" defTabSz="914400" rtl="0" eaLnBrk="1" latinLnBrk="0" hangingPunct="1">
              <a:defRPr sz="2000" b="1" kern="1200">
                <a:solidFill>
                  <a:schemeClr val="lt1"/>
                </a:solidFill>
                <a:latin typeface="+mn-lt"/>
                <a:ea typeface="+mn-ea"/>
                <a:cs typeface="+mn-cs"/>
              </a:defRPr>
            </a:lvl6pPr>
            <a:lvl7pPr marL="2743200" algn="l" defTabSz="914400" rtl="0" eaLnBrk="1" latinLnBrk="0" hangingPunct="1">
              <a:defRPr sz="2000" b="1" kern="1200">
                <a:solidFill>
                  <a:schemeClr val="lt1"/>
                </a:solidFill>
                <a:latin typeface="+mn-lt"/>
                <a:ea typeface="+mn-ea"/>
                <a:cs typeface="+mn-cs"/>
              </a:defRPr>
            </a:lvl7pPr>
            <a:lvl8pPr marL="3200400" algn="l" defTabSz="914400" rtl="0" eaLnBrk="1" latinLnBrk="0" hangingPunct="1">
              <a:defRPr sz="2000" b="1" kern="1200">
                <a:solidFill>
                  <a:schemeClr val="lt1"/>
                </a:solidFill>
                <a:latin typeface="+mn-lt"/>
                <a:ea typeface="+mn-ea"/>
                <a:cs typeface="+mn-cs"/>
              </a:defRPr>
            </a:lvl8pPr>
            <a:lvl9pPr marL="3657600" algn="l" defTabSz="914400" rtl="0" eaLnBrk="1" latinLnBrk="0" hangingPunct="1">
              <a:defRPr sz="2000" b="1" kern="1200">
                <a:solidFill>
                  <a:schemeClr val="lt1"/>
                </a:solidFill>
                <a:latin typeface="+mn-lt"/>
                <a:ea typeface="+mn-ea"/>
                <a:cs typeface="+mn-cs"/>
              </a:defRPr>
            </a:lvl9pPr>
          </a:lstStyle>
          <a:p>
            <a:pPr algn="ctr"/>
            <a:endParaRPr lang="zh-CN" altLang="en-US" dirty="0"/>
          </a:p>
        </p:txBody>
      </p:sp>
      <p:pic>
        <p:nvPicPr>
          <p:cNvPr id="37" name="图片 36" descr="图标&#10;&#10;描述已自动生成">
            <a:extLst>
              <a:ext uri="{FF2B5EF4-FFF2-40B4-BE49-F238E27FC236}">
                <a16:creationId xmlns:a16="http://schemas.microsoft.com/office/drawing/2014/main" id="{CD82C6FA-A2F9-4675-B1EA-78B88989F48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408060" y="3273935"/>
            <a:ext cx="671755" cy="671755"/>
          </a:xfrm>
          <a:prstGeom prst="rect">
            <a:avLst/>
          </a:prstGeom>
        </p:spPr>
      </p:pic>
      <p:sp>
        <p:nvSpPr>
          <p:cNvPr id="38" name="文本框 37">
            <a:extLst>
              <a:ext uri="{FF2B5EF4-FFF2-40B4-BE49-F238E27FC236}">
                <a16:creationId xmlns:a16="http://schemas.microsoft.com/office/drawing/2014/main" id="{E835EFC1-65A1-485F-A686-B0CD4B93641C}"/>
              </a:ext>
            </a:extLst>
          </p:cNvPr>
          <p:cNvSpPr txBox="1"/>
          <p:nvPr/>
        </p:nvSpPr>
        <p:spPr>
          <a:xfrm>
            <a:off x="8738630" y="3840546"/>
            <a:ext cx="2010614" cy="646331"/>
          </a:xfrm>
          <a:prstGeom prst="rect">
            <a:avLst/>
          </a:prstGeom>
          <a:noFill/>
        </p:spPr>
        <p:txBody>
          <a:bodyPr wrap="square" rtlCol="0">
            <a:spAutoFit/>
          </a:bodyPr>
          <a:lstStyle/>
          <a:p>
            <a:pPr algn="ctr"/>
            <a:r>
              <a:rPr lang="en-US" altLang="zh-CN" dirty="0">
                <a:latin typeface="+mj-lt"/>
              </a:rPr>
              <a:t>opencv-python (pip)</a:t>
            </a:r>
            <a:endParaRPr lang="zh-CN" altLang="en-US" dirty="0">
              <a:latin typeface="+mj-lt"/>
            </a:endParaRPr>
          </a:p>
        </p:txBody>
      </p:sp>
      <p:sp>
        <p:nvSpPr>
          <p:cNvPr id="39" name="文本框 38">
            <a:extLst>
              <a:ext uri="{FF2B5EF4-FFF2-40B4-BE49-F238E27FC236}">
                <a16:creationId xmlns:a16="http://schemas.microsoft.com/office/drawing/2014/main" id="{6800674B-4997-42F9-A46A-100FB1C49296}"/>
              </a:ext>
            </a:extLst>
          </p:cNvPr>
          <p:cNvSpPr txBox="1"/>
          <p:nvPr/>
        </p:nvSpPr>
        <p:spPr>
          <a:xfrm>
            <a:off x="7201716" y="3996056"/>
            <a:ext cx="1203058" cy="369332"/>
          </a:xfrm>
          <a:prstGeom prst="rect">
            <a:avLst/>
          </a:prstGeom>
          <a:noFill/>
        </p:spPr>
        <p:txBody>
          <a:bodyPr wrap="square" rtlCol="0">
            <a:spAutoFit/>
          </a:bodyPr>
          <a:lstStyle/>
          <a:p>
            <a:pPr algn="ctr"/>
            <a:r>
              <a:rPr lang="en-US" altLang="zh-CN" dirty="0">
                <a:latin typeface="+mj-lt"/>
              </a:rPr>
              <a:t>cv2</a:t>
            </a:r>
            <a:endParaRPr lang="zh-CN" altLang="en-US" dirty="0">
              <a:latin typeface="+mj-lt"/>
            </a:endParaRPr>
          </a:p>
        </p:txBody>
      </p:sp>
      <p:grpSp>
        <p:nvGrpSpPr>
          <p:cNvPr id="40" name="组合 39">
            <a:extLst>
              <a:ext uri="{FF2B5EF4-FFF2-40B4-BE49-F238E27FC236}">
                <a16:creationId xmlns:a16="http://schemas.microsoft.com/office/drawing/2014/main" id="{68F86534-9D1D-46B4-B749-92AA434AC9A7}"/>
              </a:ext>
            </a:extLst>
          </p:cNvPr>
          <p:cNvGrpSpPr/>
          <p:nvPr/>
        </p:nvGrpSpPr>
        <p:grpSpPr>
          <a:xfrm>
            <a:off x="7467368" y="3136773"/>
            <a:ext cx="893746" cy="830226"/>
            <a:chOff x="2463115" y="4296780"/>
            <a:chExt cx="1193508" cy="1108683"/>
          </a:xfrm>
        </p:grpSpPr>
        <p:pic>
          <p:nvPicPr>
            <p:cNvPr id="41" name="图片 40">
              <a:extLst>
                <a:ext uri="{FF2B5EF4-FFF2-40B4-BE49-F238E27FC236}">
                  <a16:creationId xmlns:a16="http://schemas.microsoft.com/office/drawing/2014/main" id="{B70CE2D0-B1FE-484B-A0FD-0B1CE76D0422}"/>
                </a:ext>
              </a:extLst>
            </p:cNvPr>
            <p:cNvPicPr>
              <a:picLocks noChangeAspect="1"/>
            </p:cNvPicPr>
            <p:nvPr/>
          </p:nvPicPr>
          <p:blipFill>
            <a:blip r:embed="rId14"/>
            <a:stretch>
              <a:fillRect/>
            </a:stretch>
          </p:blipFill>
          <p:spPr>
            <a:xfrm>
              <a:off x="2463115" y="4469954"/>
              <a:ext cx="897061" cy="935509"/>
            </a:xfrm>
            <a:prstGeom prst="rect">
              <a:avLst/>
            </a:prstGeom>
          </p:spPr>
        </p:pic>
        <p:pic>
          <p:nvPicPr>
            <p:cNvPr id="42" name="图片 41" descr="图标&#10;&#10;描述已自动生成">
              <a:extLst>
                <a:ext uri="{FF2B5EF4-FFF2-40B4-BE49-F238E27FC236}">
                  <a16:creationId xmlns:a16="http://schemas.microsoft.com/office/drawing/2014/main" id="{DC9DA2CD-CDEA-429B-8319-E6DF9B0C7A6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63729" y="4296780"/>
              <a:ext cx="592894" cy="592894"/>
            </a:xfrm>
            <a:prstGeom prst="rect">
              <a:avLst/>
            </a:prstGeom>
          </p:spPr>
        </p:pic>
      </p:grpSp>
      <p:cxnSp>
        <p:nvCxnSpPr>
          <p:cNvPr id="43" name="直接箭头连接符 42">
            <a:extLst>
              <a:ext uri="{FF2B5EF4-FFF2-40B4-BE49-F238E27FC236}">
                <a16:creationId xmlns:a16="http://schemas.microsoft.com/office/drawing/2014/main" id="{9A2B359B-9D93-4B33-8760-EAB462279195}"/>
              </a:ext>
            </a:extLst>
          </p:cNvPr>
          <p:cNvCxnSpPr>
            <a:cxnSpLocks/>
            <a:stCxn id="37" idx="1"/>
            <a:endCxn id="41" idx="3"/>
          </p:cNvCxnSpPr>
          <p:nvPr/>
        </p:nvCxnSpPr>
        <p:spPr>
          <a:xfrm flipH="1">
            <a:off x="8139123" y="3609813"/>
            <a:ext cx="1268937" cy="6913"/>
          </a:xfrm>
          <a:prstGeom prst="straightConnector1">
            <a:avLst/>
          </a:prstGeom>
          <a:noFill/>
          <a:ln w="38100" cap="flat" cmpd="sng" algn="ctr">
            <a:solidFill>
              <a:srgbClr val="C00000"/>
            </a:solidFill>
            <a:prstDash val="solid"/>
            <a:headEnd type="triangle"/>
            <a:tailEnd type="triangle"/>
          </a:ln>
          <a:effectLst/>
        </p:spPr>
      </p:cxnSp>
      <p:pic>
        <p:nvPicPr>
          <p:cNvPr id="44" name="图片 43" descr="图标&#10;&#10;描述已自动生成">
            <a:extLst>
              <a:ext uri="{FF2B5EF4-FFF2-40B4-BE49-F238E27FC236}">
                <a16:creationId xmlns:a16="http://schemas.microsoft.com/office/drawing/2014/main" id="{AE6CABEC-895B-49A8-869E-8B8FCAC4578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408060" y="5631703"/>
            <a:ext cx="671755" cy="671755"/>
          </a:xfrm>
          <a:prstGeom prst="rect">
            <a:avLst/>
          </a:prstGeom>
        </p:spPr>
      </p:pic>
      <p:sp>
        <p:nvSpPr>
          <p:cNvPr id="45" name="文本框 44">
            <a:extLst>
              <a:ext uri="{FF2B5EF4-FFF2-40B4-BE49-F238E27FC236}">
                <a16:creationId xmlns:a16="http://schemas.microsoft.com/office/drawing/2014/main" id="{56AD2835-4861-4AF0-AF16-8FC5B9971935}"/>
              </a:ext>
            </a:extLst>
          </p:cNvPr>
          <p:cNvSpPr txBox="1"/>
          <p:nvPr/>
        </p:nvSpPr>
        <p:spPr>
          <a:xfrm>
            <a:off x="8738630" y="6198314"/>
            <a:ext cx="2010614" cy="646331"/>
          </a:xfrm>
          <a:prstGeom prst="rect">
            <a:avLst/>
          </a:prstGeom>
          <a:noFill/>
        </p:spPr>
        <p:txBody>
          <a:bodyPr wrap="square" rtlCol="0">
            <a:spAutoFit/>
          </a:bodyPr>
          <a:lstStyle/>
          <a:p>
            <a:pPr algn="ctr"/>
            <a:r>
              <a:rPr lang="en-US" altLang="zh-CN" dirty="0">
                <a:latin typeface="+mj-lt"/>
              </a:rPr>
              <a:t>python-opencv (apt)</a:t>
            </a:r>
            <a:endParaRPr lang="zh-CN" altLang="en-US" dirty="0">
              <a:latin typeface="+mj-lt"/>
            </a:endParaRPr>
          </a:p>
        </p:txBody>
      </p:sp>
      <p:sp>
        <p:nvSpPr>
          <p:cNvPr id="47" name="文本框 46">
            <a:extLst>
              <a:ext uri="{FF2B5EF4-FFF2-40B4-BE49-F238E27FC236}">
                <a16:creationId xmlns:a16="http://schemas.microsoft.com/office/drawing/2014/main" id="{7A3C4CA7-4469-494F-8A97-DF06782CCD4F}"/>
              </a:ext>
            </a:extLst>
          </p:cNvPr>
          <p:cNvSpPr txBox="1"/>
          <p:nvPr/>
        </p:nvSpPr>
        <p:spPr>
          <a:xfrm>
            <a:off x="7201716" y="6353824"/>
            <a:ext cx="1203058" cy="369332"/>
          </a:xfrm>
          <a:prstGeom prst="rect">
            <a:avLst/>
          </a:prstGeom>
          <a:noFill/>
        </p:spPr>
        <p:txBody>
          <a:bodyPr wrap="square" rtlCol="0">
            <a:spAutoFit/>
          </a:bodyPr>
          <a:lstStyle/>
          <a:p>
            <a:pPr algn="ctr"/>
            <a:r>
              <a:rPr lang="en-US" altLang="zh-CN" dirty="0">
                <a:latin typeface="+mj-lt"/>
              </a:rPr>
              <a:t>cv2</a:t>
            </a:r>
            <a:endParaRPr lang="zh-CN" altLang="en-US" dirty="0">
              <a:latin typeface="+mj-lt"/>
            </a:endParaRPr>
          </a:p>
        </p:txBody>
      </p:sp>
      <p:grpSp>
        <p:nvGrpSpPr>
          <p:cNvPr id="48" name="组合 47">
            <a:extLst>
              <a:ext uri="{FF2B5EF4-FFF2-40B4-BE49-F238E27FC236}">
                <a16:creationId xmlns:a16="http://schemas.microsoft.com/office/drawing/2014/main" id="{A73B5BD9-7A69-468A-A12D-8059B4C029B3}"/>
              </a:ext>
            </a:extLst>
          </p:cNvPr>
          <p:cNvGrpSpPr/>
          <p:nvPr/>
        </p:nvGrpSpPr>
        <p:grpSpPr>
          <a:xfrm>
            <a:off x="7467368" y="5494541"/>
            <a:ext cx="893746" cy="830226"/>
            <a:chOff x="2463115" y="4296780"/>
            <a:chExt cx="1193508" cy="1108683"/>
          </a:xfrm>
        </p:grpSpPr>
        <p:pic>
          <p:nvPicPr>
            <p:cNvPr id="51" name="图片 50">
              <a:extLst>
                <a:ext uri="{FF2B5EF4-FFF2-40B4-BE49-F238E27FC236}">
                  <a16:creationId xmlns:a16="http://schemas.microsoft.com/office/drawing/2014/main" id="{15DC84B8-89DD-49A0-8171-BAE6E64384A1}"/>
                </a:ext>
              </a:extLst>
            </p:cNvPr>
            <p:cNvPicPr>
              <a:picLocks noChangeAspect="1"/>
            </p:cNvPicPr>
            <p:nvPr/>
          </p:nvPicPr>
          <p:blipFill>
            <a:blip r:embed="rId14"/>
            <a:stretch>
              <a:fillRect/>
            </a:stretch>
          </p:blipFill>
          <p:spPr>
            <a:xfrm>
              <a:off x="2463115" y="4469954"/>
              <a:ext cx="897061" cy="935509"/>
            </a:xfrm>
            <a:prstGeom prst="rect">
              <a:avLst/>
            </a:prstGeom>
          </p:spPr>
        </p:pic>
        <p:pic>
          <p:nvPicPr>
            <p:cNvPr id="52" name="图片 51" descr="图标&#10;&#10;描述已自动生成">
              <a:extLst>
                <a:ext uri="{FF2B5EF4-FFF2-40B4-BE49-F238E27FC236}">
                  <a16:creationId xmlns:a16="http://schemas.microsoft.com/office/drawing/2014/main" id="{86C13A79-EC5B-4D02-9345-A4963CCC290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63729" y="4296780"/>
              <a:ext cx="592894" cy="592894"/>
            </a:xfrm>
            <a:prstGeom prst="rect">
              <a:avLst/>
            </a:prstGeom>
          </p:spPr>
        </p:pic>
      </p:grpSp>
      <p:cxnSp>
        <p:nvCxnSpPr>
          <p:cNvPr id="56" name="直接箭头连接符 55">
            <a:extLst>
              <a:ext uri="{FF2B5EF4-FFF2-40B4-BE49-F238E27FC236}">
                <a16:creationId xmlns:a16="http://schemas.microsoft.com/office/drawing/2014/main" id="{2A7C14E4-2465-4F40-8867-A39A52232081}"/>
              </a:ext>
            </a:extLst>
          </p:cNvPr>
          <p:cNvCxnSpPr>
            <a:cxnSpLocks/>
            <a:stCxn id="44" idx="1"/>
            <a:endCxn id="51" idx="3"/>
          </p:cNvCxnSpPr>
          <p:nvPr/>
        </p:nvCxnSpPr>
        <p:spPr>
          <a:xfrm flipH="1">
            <a:off x="8139123" y="5967581"/>
            <a:ext cx="1268937" cy="6913"/>
          </a:xfrm>
          <a:prstGeom prst="straightConnector1">
            <a:avLst/>
          </a:prstGeom>
          <a:noFill/>
          <a:ln w="38100" cap="flat" cmpd="sng" algn="ctr">
            <a:solidFill>
              <a:srgbClr val="C00000"/>
            </a:solidFill>
            <a:prstDash val="solid"/>
            <a:headEnd type="triangle"/>
            <a:tailEnd type="triangle"/>
          </a:ln>
          <a:effectLst/>
        </p:spPr>
      </p:cxnSp>
      <p:sp>
        <p:nvSpPr>
          <p:cNvPr id="33" name="内容占位符 3">
            <a:extLst>
              <a:ext uri="{FF2B5EF4-FFF2-40B4-BE49-F238E27FC236}">
                <a16:creationId xmlns:a16="http://schemas.microsoft.com/office/drawing/2014/main" id="{F6AF80C7-7ED0-46EE-A93E-B0A570AC023B}"/>
              </a:ext>
            </a:extLst>
          </p:cNvPr>
          <p:cNvSpPr txBox="1">
            <a:spLocks/>
          </p:cNvSpPr>
          <p:nvPr/>
        </p:nvSpPr>
        <p:spPr>
          <a:xfrm>
            <a:off x="590228" y="1360310"/>
            <a:ext cx="7535890" cy="10913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阿里巴巴普惠体 R" panose="00020600040101010101" pitchFamily="18" charset="-12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阿里巴巴普惠体 R" panose="00020600040101010101" pitchFamily="18" charset="-12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阿里巴巴普惠体 R" panose="00020600040101010101" pitchFamily="18" charset="-122"/>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R" panose="00020600040101010101" pitchFamily="18" charset="-122"/>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R" panose="00020600040101010101" pitchFamily="18" charset="-122"/>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400" dirty="0">
                <a:latin typeface="+mj-lt"/>
                <a:ea typeface="Arial Unicode MS" panose="020B0604020202020204" pitchFamily="34" charset="-122"/>
                <a:cs typeface="Arial Unicode MS" panose="020B0604020202020204" pitchFamily="34" charset="-122"/>
              </a:rPr>
              <a:t>Not documented explicitly</a:t>
            </a:r>
          </a:p>
          <a:p>
            <a:r>
              <a:rPr lang="en-US" altLang="zh-CN" sz="2400" dirty="0">
                <a:latin typeface="+mj-lt"/>
                <a:ea typeface="Arial Unicode MS" panose="020B0604020202020204" pitchFamily="34" charset="-122"/>
                <a:cs typeface="Arial Unicode MS" panose="020B0604020202020204" pitchFamily="34" charset="-122"/>
              </a:rPr>
              <a:t>Mining </a:t>
            </a:r>
            <a:r>
              <a:rPr lang="en-US" altLang="zh-CN" sz="2400" dirty="0">
                <a:latin typeface="+mj-lt"/>
                <a:ea typeface="Arial Unicode MS" panose="020B0604020202020204" pitchFamily="34" charset="-122"/>
              </a:rPr>
              <a:t>associations </a:t>
            </a:r>
            <a:r>
              <a:rPr lang="en-US" altLang="zh-CN" sz="2400" dirty="0">
                <a:latin typeface="+mj-lt"/>
                <a:ea typeface="Arial Unicode MS" panose="020B0604020202020204" pitchFamily="34" charset="-122"/>
                <a:cs typeface="Arial Unicode MS" panose="020B0604020202020204" pitchFamily="34" charset="-122"/>
              </a:rPr>
              <a:t>from Dockerfiles</a:t>
            </a:r>
          </a:p>
          <a:p>
            <a:r>
              <a:rPr lang="en-US" altLang="zh-CN" sz="2400" dirty="0">
                <a:solidFill>
                  <a:srgbClr val="FF0000"/>
                </a:solidFill>
                <a:latin typeface="+mj-lt"/>
                <a:ea typeface="Arial Unicode MS" panose="020B0604020202020204" pitchFamily="34" charset="-122"/>
                <a:cs typeface="Arial Unicode MS" panose="020B0604020202020204" pitchFamily="34" charset="-122"/>
              </a:rPr>
              <a:t>Similarity-based mining with apt python lib distributions</a:t>
            </a:r>
            <a:endParaRPr lang="en-US" altLang="zh-CN" sz="2400" dirty="0">
              <a:solidFill>
                <a:srgbClr val="FF0000"/>
              </a:solidFill>
              <a:latin typeface="+mj-lt"/>
              <a:ea typeface="Arial Unicode MS" panose="020B0604020202020204" pitchFamily="34" charset="-122"/>
              <a:cs typeface="Adobe Devanagari" panose="02040503050201020203" pitchFamily="18" charset="0"/>
            </a:endParaRPr>
          </a:p>
        </p:txBody>
      </p:sp>
      <p:pic>
        <p:nvPicPr>
          <p:cNvPr id="3" name="音频 2">
            <a:hlinkClick r:id="" action="ppaction://media"/>
            <a:extLst>
              <a:ext uri="{FF2B5EF4-FFF2-40B4-BE49-F238E27FC236}">
                <a16:creationId xmlns:a16="http://schemas.microsoft.com/office/drawing/2014/main" id="{5C3AC306-802C-4498-AA3C-2AD85CBDB00C}"/>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577847140"/>
      </p:ext>
    </p:extLst>
  </p:cSld>
  <p:clrMapOvr>
    <a:masterClrMapping/>
  </p:clrMapOvr>
  <mc:AlternateContent xmlns:mc="http://schemas.openxmlformats.org/markup-compatibility/2006" xmlns:p14="http://schemas.microsoft.com/office/powerpoint/2010/main">
    <mc:Choice Requires="p14">
      <p:transition spd="slow" p14:dur="2000" advTm="37811"/>
    </mc:Choice>
    <mc:Fallback xmlns="">
      <p:transition spd="slow" advTm="37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3" fill="hold" display="0">
                  <p:stCondLst>
                    <p:cond delay="indefinite"/>
                  </p:stCondLst>
                  <p:endCondLst>
                    <p:cond evt="onStopAudio" delay="0">
                      <p:tgtEl>
                        <p:sldTgt/>
                      </p:tgtEl>
                    </p:cond>
                  </p:endCondLst>
                </p:cTn>
                <p:tgtEl>
                  <p:spTgt spid="3"/>
                </p:tgtEl>
              </p:cMediaNode>
            </p:audio>
          </p:childTnLst>
        </p:cTn>
      </p:par>
    </p:tnLst>
    <p:bldLst>
      <p:bldP spid="18" grpId="0"/>
      <p:bldP spid="19" grpId="0"/>
      <p:bldP spid="5" grpId="0" animBg="1"/>
      <p:bldP spid="58" grpId="0"/>
      <p:bldP spid="38" grpId="0"/>
      <p:bldP spid="39" grpId="0"/>
      <p:bldP spid="45" grpId="0"/>
      <p:bldP spid="4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29C6F584-4EC1-4065-B7F8-EF86F140023F}"/>
              </a:ext>
            </a:extLst>
          </p:cNvPr>
          <p:cNvSpPr>
            <a:spLocks noGrp="1"/>
          </p:cNvSpPr>
          <p:nvPr>
            <p:ph type="sldNum" sz="quarter" idx="12"/>
          </p:nvPr>
        </p:nvSpPr>
        <p:spPr/>
        <p:txBody>
          <a:bodyPr/>
          <a:lstStyle/>
          <a:p>
            <a:fld id="{75AA9096-2E4D-442F-BCF0-AA35F007B576}" type="slidenum">
              <a:rPr lang="zh-CN" altLang="en-US" smtClean="0"/>
              <a:pPr/>
              <a:t>22</a:t>
            </a:fld>
            <a:endParaRPr lang="zh-CN" altLang="en-US" dirty="0"/>
          </a:p>
        </p:txBody>
      </p:sp>
      <p:sp>
        <p:nvSpPr>
          <p:cNvPr id="2" name="标题 1">
            <a:extLst>
              <a:ext uri="{FF2B5EF4-FFF2-40B4-BE49-F238E27FC236}">
                <a16:creationId xmlns:a16="http://schemas.microsoft.com/office/drawing/2014/main" id="{2C025DE3-F56B-454E-93DC-0F289C360A44}"/>
              </a:ext>
            </a:extLst>
          </p:cNvPr>
          <p:cNvSpPr>
            <a:spLocks noGrp="1"/>
          </p:cNvSpPr>
          <p:nvPr>
            <p:ph type="title"/>
          </p:nvPr>
        </p:nvSpPr>
        <p:spPr>
          <a:xfrm>
            <a:off x="590228" y="203792"/>
            <a:ext cx="9874572" cy="523220"/>
          </a:xfrm>
        </p:spPr>
        <p:txBody>
          <a:bodyPr>
            <a:normAutofit fontScale="90000"/>
          </a:bodyPr>
          <a:lstStyle/>
          <a:p>
            <a:r>
              <a:rPr lang="en-US" altLang="zh-CN" sz="3600" dirty="0">
                <a:latin typeface="+mj-lt"/>
                <a:ea typeface="Arial Unicode MS" panose="020B0604020202020204" pitchFamily="34" charset="-122"/>
                <a:cs typeface="Adobe Devanagari" panose="02040503050201020203" pitchFamily="18" charset="0"/>
              </a:rPr>
              <a:t>Mining Package - Library Dependencies (Cont.) </a:t>
            </a:r>
            <a:endParaRPr lang="zh-CN" altLang="en-US" sz="3600" dirty="0">
              <a:latin typeface="+mj-lt"/>
            </a:endParaRPr>
          </a:p>
        </p:txBody>
      </p:sp>
      <p:sp>
        <p:nvSpPr>
          <p:cNvPr id="20" name="TextBox 14">
            <a:extLst>
              <a:ext uri="{FF2B5EF4-FFF2-40B4-BE49-F238E27FC236}">
                <a16:creationId xmlns:a16="http://schemas.microsoft.com/office/drawing/2014/main" id="{7676D0A3-9930-453E-8D18-5B98C1484EA7}"/>
              </a:ext>
            </a:extLst>
          </p:cNvPr>
          <p:cNvSpPr txBox="1"/>
          <p:nvPr/>
        </p:nvSpPr>
        <p:spPr>
          <a:xfrm>
            <a:off x="174285" y="3657149"/>
            <a:ext cx="5536134" cy="400110"/>
          </a:xfrm>
          <a:prstGeom prst="rect">
            <a:avLst/>
          </a:prstGeom>
          <a:noFill/>
        </p:spPr>
        <p:txBody>
          <a:bodyPr wrap="square" rtlCol="0">
            <a:spAutoFit/>
          </a:bodyPr>
          <a:lstStyle/>
          <a:p>
            <a:pPr algn="ctr"/>
            <a:r>
              <a:rPr lang="zh-CN" altLang="en-US" sz="2000" b="0" dirty="0">
                <a:solidFill>
                  <a:schemeClr val="tx1"/>
                </a:solidFill>
                <a:latin typeface="+mj-lt"/>
              </a:rPr>
              <a:t>② </a:t>
            </a:r>
            <a:r>
              <a:rPr lang="en-US" altLang="zh-CN" sz="2000" b="0" dirty="0">
                <a:solidFill>
                  <a:schemeClr val="tx1"/>
                </a:solidFill>
                <a:latin typeface="+mj-lt"/>
              </a:rPr>
              <a:t>Query apt python </a:t>
            </a:r>
            <a:r>
              <a:rPr lang="en-US" altLang="zh-CN" sz="2000" dirty="0">
                <a:latin typeface="+mj-lt"/>
              </a:rPr>
              <a:t>distribution</a:t>
            </a:r>
            <a:r>
              <a:rPr lang="en-US" altLang="zh-CN" sz="2000" b="0" dirty="0">
                <a:solidFill>
                  <a:schemeClr val="tx1"/>
                </a:solidFill>
                <a:latin typeface="+mj-lt"/>
              </a:rPr>
              <a:t> dependency</a:t>
            </a:r>
            <a:endParaRPr lang="zh-CN" altLang="en-US" sz="2000" b="0" dirty="0">
              <a:solidFill>
                <a:schemeClr val="tx1"/>
              </a:solidFill>
              <a:latin typeface="+mj-lt"/>
            </a:endParaRPr>
          </a:p>
        </p:txBody>
      </p:sp>
      <p:pic>
        <p:nvPicPr>
          <p:cNvPr id="21" name="图片 20">
            <a:extLst>
              <a:ext uri="{FF2B5EF4-FFF2-40B4-BE49-F238E27FC236}">
                <a16:creationId xmlns:a16="http://schemas.microsoft.com/office/drawing/2014/main" id="{C43FDDE2-40EC-41AB-9AC6-C2A11C1CB0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7727" y="4293501"/>
            <a:ext cx="900000" cy="900000"/>
          </a:xfrm>
          <a:prstGeom prst="rect">
            <a:avLst/>
          </a:prstGeom>
        </p:spPr>
      </p:pic>
      <p:pic>
        <p:nvPicPr>
          <p:cNvPr id="22" name="图片 21">
            <a:extLst>
              <a:ext uri="{FF2B5EF4-FFF2-40B4-BE49-F238E27FC236}">
                <a16:creationId xmlns:a16="http://schemas.microsoft.com/office/drawing/2014/main" id="{067DC610-5C42-4C0E-9330-3300C88652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08408" y="4837415"/>
            <a:ext cx="518638" cy="518639"/>
          </a:xfrm>
          <a:prstGeom prst="rect">
            <a:avLst/>
          </a:prstGeom>
        </p:spPr>
      </p:pic>
      <p:pic>
        <p:nvPicPr>
          <p:cNvPr id="23" name="图片 22">
            <a:extLst>
              <a:ext uri="{FF2B5EF4-FFF2-40B4-BE49-F238E27FC236}">
                <a16:creationId xmlns:a16="http://schemas.microsoft.com/office/drawing/2014/main" id="{60BF23D6-2B66-40E4-9EF2-9F962816DE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56843" y="4175674"/>
            <a:ext cx="621771" cy="567827"/>
          </a:xfrm>
          <a:prstGeom prst="rect">
            <a:avLst/>
          </a:prstGeom>
        </p:spPr>
      </p:pic>
      <p:grpSp>
        <p:nvGrpSpPr>
          <p:cNvPr id="6" name="组合 5">
            <a:extLst>
              <a:ext uri="{FF2B5EF4-FFF2-40B4-BE49-F238E27FC236}">
                <a16:creationId xmlns:a16="http://schemas.microsoft.com/office/drawing/2014/main" id="{4DC5DB8B-261D-4042-8F67-339E81A28E87}"/>
              </a:ext>
            </a:extLst>
          </p:cNvPr>
          <p:cNvGrpSpPr/>
          <p:nvPr/>
        </p:nvGrpSpPr>
        <p:grpSpPr>
          <a:xfrm>
            <a:off x="4016978" y="4174424"/>
            <a:ext cx="1210887" cy="1207972"/>
            <a:chOff x="4005098" y="4234042"/>
            <a:chExt cx="1210887" cy="1207972"/>
          </a:xfrm>
        </p:grpSpPr>
        <p:pic>
          <p:nvPicPr>
            <p:cNvPr id="24" name="图片 23">
              <a:extLst>
                <a:ext uri="{FF2B5EF4-FFF2-40B4-BE49-F238E27FC236}">
                  <a16:creationId xmlns:a16="http://schemas.microsoft.com/office/drawing/2014/main" id="{286046F6-2DD0-4967-A321-061C482288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5098" y="4351869"/>
              <a:ext cx="900000" cy="900000"/>
            </a:xfrm>
            <a:prstGeom prst="rect">
              <a:avLst/>
            </a:prstGeom>
          </p:spPr>
        </p:pic>
        <p:pic>
          <p:nvPicPr>
            <p:cNvPr id="25" name="图片 24">
              <a:extLst>
                <a:ext uri="{FF2B5EF4-FFF2-40B4-BE49-F238E27FC236}">
                  <a16:creationId xmlns:a16="http://schemas.microsoft.com/office/drawing/2014/main" id="{FA1BD718-63C9-4BF2-9683-8C4475DDAB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94214" y="4234042"/>
              <a:ext cx="621771" cy="567827"/>
            </a:xfrm>
            <a:prstGeom prst="rect">
              <a:avLst/>
            </a:prstGeom>
          </p:spPr>
        </p:pic>
        <p:pic>
          <p:nvPicPr>
            <p:cNvPr id="26" name="Picture 4" descr="D:\KG\icon\ubuntu.png">
              <a:extLst>
                <a:ext uri="{FF2B5EF4-FFF2-40B4-BE49-F238E27FC236}">
                  <a16:creationId xmlns:a16="http://schemas.microsoft.com/office/drawing/2014/main" id="{4EA8ED30-7DF5-40E4-BB9C-C0104A0C8D4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35097" y="4902014"/>
              <a:ext cx="540000" cy="54000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1" name="肘形连接符 22">
            <a:extLst>
              <a:ext uri="{FF2B5EF4-FFF2-40B4-BE49-F238E27FC236}">
                <a16:creationId xmlns:a16="http://schemas.microsoft.com/office/drawing/2014/main" id="{698CEC7F-DE90-4DDA-A6A3-E73D689F6921}"/>
              </a:ext>
            </a:extLst>
          </p:cNvPr>
          <p:cNvCxnSpPr>
            <a:cxnSpLocks/>
            <a:stCxn id="21" idx="3"/>
            <a:endCxn id="24" idx="1"/>
          </p:cNvCxnSpPr>
          <p:nvPr/>
        </p:nvCxnSpPr>
        <p:spPr bwMode="auto">
          <a:xfrm flipV="1">
            <a:off x="1867727" y="4742251"/>
            <a:ext cx="2149251" cy="1250"/>
          </a:xfrm>
          <a:prstGeom prst="straightConnector1">
            <a:avLst/>
          </a:prstGeom>
          <a:ln w="38100">
            <a:headEnd type="none" w="med" len="med"/>
            <a:tailEnd type="triangle" w="lg" len="lg"/>
          </a:ln>
        </p:spPr>
        <p:style>
          <a:lnRef idx="2">
            <a:schemeClr val="dk1"/>
          </a:lnRef>
          <a:fillRef idx="0">
            <a:schemeClr val="dk1"/>
          </a:fillRef>
          <a:effectRef idx="1">
            <a:schemeClr val="dk1"/>
          </a:effectRef>
          <a:fontRef idx="minor">
            <a:schemeClr val="tx1"/>
          </a:fontRef>
        </p:style>
      </p:cxnSp>
      <p:sp>
        <p:nvSpPr>
          <p:cNvPr id="32" name="文本框 95">
            <a:extLst>
              <a:ext uri="{FF2B5EF4-FFF2-40B4-BE49-F238E27FC236}">
                <a16:creationId xmlns:a16="http://schemas.microsoft.com/office/drawing/2014/main" id="{70B257ED-F6A7-4B7D-8FB3-A92112830DE1}"/>
              </a:ext>
            </a:extLst>
          </p:cNvPr>
          <p:cNvSpPr txBox="1"/>
          <p:nvPr/>
        </p:nvSpPr>
        <p:spPr>
          <a:xfrm>
            <a:off x="2228506" y="4295849"/>
            <a:ext cx="1427693" cy="369332"/>
          </a:xfrm>
          <a:prstGeom prst="rect">
            <a:avLst/>
          </a:prstGeom>
          <a:noFill/>
        </p:spPr>
        <p:txBody>
          <a:bodyPr wrap="square" rtlCol="0">
            <a:spAutoFit/>
          </a:bodyPr>
          <a:lstStyle/>
          <a:p>
            <a:r>
              <a:rPr lang="en-US" altLang="zh-CN" b="0" dirty="0">
                <a:solidFill>
                  <a:schemeClr val="tx1"/>
                </a:solidFill>
                <a:latin typeface="+mj-lt"/>
                <a:cs typeface="Adobe Devanagari" panose="02040503050201020203" pitchFamily="18" charset="0"/>
              </a:rPr>
              <a:t>Depends on</a:t>
            </a:r>
            <a:endParaRPr lang="zh-CN" altLang="en-US" b="0" dirty="0">
              <a:solidFill>
                <a:schemeClr val="tx1"/>
              </a:solidFill>
              <a:latin typeface="+mj-lt"/>
              <a:cs typeface="Adobe Devanagari" panose="02040503050201020203" pitchFamily="18" charset="0"/>
            </a:endParaRPr>
          </a:p>
        </p:txBody>
      </p:sp>
      <p:pic>
        <p:nvPicPr>
          <p:cNvPr id="34" name="图片 33">
            <a:extLst>
              <a:ext uri="{FF2B5EF4-FFF2-40B4-BE49-F238E27FC236}">
                <a16:creationId xmlns:a16="http://schemas.microsoft.com/office/drawing/2014/main" id="{02013CB1-2E68-4F47-A22A-CCE3C86590DB}"/>
              </a:ext>
            </a:extLst>
          </p:cNvPr>
          <p:cNvPicPr>
            <a:picLocks noChangeAspect="1"/>
          </p:cNvPicPr>
          <p:nvPr/>
        </p:nvPicPr>
        <p:blipFill>
          <a:blip r:embed="rId9"/>
          <a:stretch>
            <a:fillRect/>
          </a:stretch>
        </p:blipFill>
        <p:spPr>
          <a:xfrm>
            <a:off x="8184395" y="1060910"/>
            <a:ext cx="3850822" cy="1928280"/>
          </a:xfrm>
          <a:prstGeom prst="rect">
            <a:avLst/>
          </a:prstGeom>
        </p:spPr>
      </p:pic>
      <p:sp>
        <p:nvSpPr>
          <p:cNvPr id="35" name="矩形 34">
            <a:extLst>
              <a:ext uri="{FF2B5EF4-FFF2-40B4-BE49-F238E27FC236}">
                <a16:creationId xmlns:a16="http://schemas.microsoft.com/office/drawing/2014/main" id="{0C35B9CE-6198-4E47-98C2-3EB919772772}"/>
              </a:ext>
            </a:extLst>
          </p:cNvPr>
          <p:cNvSpPr/>
          <p:nvPr/>
        </p:nvSpPr>
        <p:spPr>
          <a:xfrm>
            <a:off x="9502377" y="2228626"/>
            <a:ext cx="2532839" cy="66059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2000" b="1" kern="1200">
                <a:solidFill>
                  <a:schemeClr val="lt1"/>
                </a:solidFill>
                <a:latin typeface="+mn-lt"/>
                <a:ea typeface="+mn-ea"/>
                <a:cs typeface="+mn-cs"/>
              </a:defRPr>
            </a:lvl1pPr>
            <a:lvl2pPr marL="457200" algn="l" rtl="0" fontAlgn="base">
              <a:spcBef>
                <a:spcPct val="0"/>
              </a:spcBef>
              <a:spcAft>
                <a:spcPct val="0"/>
              </a:spcAft>
              <a:defRPr sz="2000" b="1" kern="1200">
                <a:solidFill>
                  <a:schemeClr val="lt1"/>
                </a:solidFill>
                <a:latin typeface="+mn-lt"/>
                <a:ea typeface="+mn-ea"/>
                <a:cs typeface="+mn-cs"/>
              </a:defRPr>
            </a:lvl2pPr>
            <a:lvl3pPr marL="914400" algn="l" rtl="0" fontAlgn="base">
              <a:spcBef>
                <a:spcPct val="0"/>
              </a:spcBef>
              <a:spcAft>
                <a:spcPct val="0"/>
              </a:spcAft>
              <a:defRPr sz="2000" b="1" kern="1200">
                <a:solidFill>
                  <a:schemeClr val="lt1"/>
                </a:solidFill>
                <a:latin typeface="+mn-lt"/>
                <a:ea typeface="+mn-ea"/>
                <a:cs typeface="+mn-cs"/>
              </a:defRPr>
            </a:lvl3pPr>
            <a:lvl4pPr marL="1371600" algn="l" rtl="0" fontAlgn="base">
              <a:spcBef>
                <a:spcPct val="0"/>
              </a:spcBef>
              <a:spcAft>
                <a:spcPct val="0"/>
              </a:spcAft>
              <a:defRPr sz="2000" b="1" kern="1200">
                <a:solidFill>
                  <a:schemeClr val="lt1"/>
                </a:solidFill>
                <a:latin typeface="+mn-lt"/>
                <a:ea typeface="+mn-ea"/>
                <a:cs typeface="+mn-cs"/>
              </a:defRPr>
            </a:lvl4pPr>
            <a:lvl5pPr marL="1828800" algn="l" rtl="0" fontAlgn="base">
              <a:spcBef>
                <a:spcPct val="0"/>
              </a:spcBef>
              <a:spcAft>
                <a:spcPct val="0"/>
              </a:spcAft>
              <a:defRPr sz="2000" b="1" kern="1200">
                <a:solidFill>
                  <a:schemeClr val="lt1"/>
                </a:solidFill>
                <a:latin typeface="+mn-lt"/>
                <a:ea typeface="+mn-ea"/>
                <a:cs typeface="+mn-cs"/>
              </a:defRPr>
            </a:lvl5pPr>
            <a:lvl6pPr marL="2286000" algn="l" defTabSz="914400" rtl="0" eaLnBrk="1" latinLnBrk="0" hangingPunct="1">
              <a:defRPr sz="2000" b="1" kern="1200">
                <a:solidFill>
                  <a:schemeClr val="lt1"/>
                </a:solidFill>
                <a:latin typeface="+mn-lt"/>
                <a:ea typeface="+mn-ea"/>
                <a:cs typeface="+mn-cs"/>
              </a:defRPr>
            </a:lvl6pPr>
            <a:lvl7pPr marL="2743200" algn="l" defTabSz="914400" rtl="0" eaLnBrk="1" latinLnBrk="0" hangingPunct="1">
              <a:defRPr sz="2000" b="1" kern="1200">
                <a:solidFill>
                  <a:schemeClr val="lt1"/>
                </a:solidFill>
                <a:latin typeface="+mn-lt"/>
                <a:ea typeface="+mn-ea"/>
                <a:cs typeface="+mn-cs"/>
              </a:defRPr>
            </a:lvl7pPr>
            <a:lvl8pPr marL="3200400" algn="l" defTabSz="914400" rtl="0" eaLnBrk="1" latinLnBrk="0" hangingPunct="1">
              <a:defRPr sz="2000" b="1" kern="1200">
                <a:solidFill>
                  <a:schemeClr val="lt1"/>
                </a:solidFill>
                <a:latin typeface="+mn-lt"/>
                <a:ea typeface="+mn-ea"/>
                <a:cs typeface="+mn-cs"/>
              </a:defRPr>
            </a:lvl8pPr>
            <a:lvl9pPr marL="3657600" algn="l" defTabSz="914400" rtl="0" eaLnBrk="1" latinLnBrk="0" hangingPunct="1">
              <a:defRPr sz="2000" b="1" kern="1200">
                <a:solidFill>
                  <a:schemeClr val="lt1"/>
                </a:solidFill>
                <a:latin typeface="+mn-lt"/>
                <a:ea typeface="+mn-ea"/>
                <a:cs typeface="+mn-cs"/>
              </a:defRPr>
            </a:lvl9pPr>
          </a:lstStyle>
          <a:p>
            <a:pPr algn="ctr"/>
            <a:endParaRPr lang="zh-CN" altLang="en-US" dirty="0"/>
          </a:p>
        </p:txBody>
      </p:sp>
      <p:sp>
        <p:nvSpPr>
          <p:cNvPr id="36" name="内容占位符 3">
            <a:extLst>
              <a:ext uri="{FF2B5EF4-FFF2-40B4-BE49-F238E27FC236}">
                <a16:creationId xmlns:a16="http://schemas.microsoft.com/office/drawing/2014/main" id="{276736E1-BD79-4E9A-B872-1F0B694282E8}"/>
              </a:ext>
            </a:extLst>
          </p:cNvPr>
          <p:cNvSpPr txBox="1">
            <a:spLocks/>
          </p:cNvSpPr>
          <p:nvPr/>
        </p:nvSpPr>
        <p:spPr>
          <a:xfrm>
            <a:off x="590228" y="1360310"/>
            <a:ext cx="7535890" cy="10913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阿里巴巴普惠体 R" panose="00020600040101010101" pitchFamily="18" charset="-12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阿里巴巴普惠体 R" panose="00020600040101010101" pitchFamily="18" charset="-12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阿里巴巴普惠体 R" panose="00020600040101010101" pitchFamily="18" charset="-122"/>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R" panose="00020600040101010101" pitchFamily="18" charset="-122"/>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R" panose="00020600040101010101" pitchFamily="18" charset="-122"/>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400" dirty="0">
                <a:latin typeface="+mj-lt"/>
                <a:ea typeface="Arial Unicode MS" panose="020B0604020202020204" pitchFamily="34" charset="-122"/>
                <a:cs typeface="Arial Unicode MS" panose="020B0604020202020204" pitchFamily="34" charset="-122"/>
              </a:rPr>
              <a:t>Not documented explicitly</a:t>
            </a:r>
          </a:p>
          <a:p>
            <a:r>
              <a:rPr lang="en-US" altLang="zh-CN" sz="2400" dirty="0">
                <a:latin typeface="+mj-lt"/>
                <a:ea typeface="Arial Unicode MS" panose="020B0604020202020204" pitchFamily="34" charset="-122"/>
                <a:cs typeface="Arial Unicode MS" panose="020B0604020202020204" pitchFamily="34" charset="-122"/>
              </a:rPr>
              <a:t>Mining </a:t>
            </a:r>
            <a:r>
              <a:rPr lang="en-US" altLang="zh-CN" sz="2400" dirty="0">
                <a:latin typeface="+mj-lt"/>
                <a:ea typeface="Arial Unicode MS" panose="020B0604020202020204" pitchFamily="34" charset="-122"/>
              </a:rPr>
              <a:t>associations </a:t>
            </a:r>
            <a:r>
              <a:rPr lang="en-US" altLang="zh-CN" sz="2400" dirty="0">
                <a:latin typeface="+mj-lt"/>
                <a:ea typeface="Arial Unicode MS" panose="020B0604020202020204" pitchFamily="34" charset="-122"/>
                <a:cs typeface="Arial Unicode MS" panose="020B0604020202020204" pitchFamily="34" charset="-122"/>
              </a:rPr>
              <a:t>from Dockerfiles</a:t>
            </a:r>
          </a:p>
          <a:p>
            <a:r>
              <a:rPr lang="en-US" altLang="zh-CN" sz="2400" dirty="0">
                <a:solidFill>
                  <a:srgbClr val="FF0000"/>
                </a:solidFill>
                <a:latin typeface="+mj-lt"/>
                <a:ea typeface="Arial Unicode MS" panose="020B0604020202020204" pitchFamily="34" charset="-122"/>
                <a:cs typeface="Arial Unicode MS" panose="020B0604020202020204" pitchFamily="34" charset="-122"/>
              </a:rPr>
              <a:t>Similarity-based mining with apt python lib distributions</a:t>
            </a:r>
            <a:endParaRPr lang="en-US" altLang="zh-CN" sz="2400" dirty="0">
              <a:solidFill>
                <a:srgbClr val="FF0000"/>
              </a:solidFill>
              <a:latin typeface="+mj-lt"/>
              <a:ea typeface="Arial Unicode MS" panose="020B0604020202020204" pitchFamily="34" charset="-122"/>
              <a:cs typeface="Adobe Devanagari" panose="02040503050201020203" pitchFamily="18" charset="0"/>
            </a:endParaRPr>
          </a:p>
        </p:txBody>
      </p:sp>
      <p:pic>
        <p:nvPicPr>
          <p:cNvPr id="37" name="图片 36" descr="图标&#10;&#10;描述已自动生成">
            <a:extLst>
              <a:ext uri="{FF2B5EF4-FFF2-40B4-BE49-F238E27FC236}">
                <a16:creationId xmlns:a16="http://schemas.microsoft.com/office/drawing/2014/main" id="{AAFB7294-391C-4FB3-ADE0-67E49C02FAF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37844" y="4406373"/>
            <a:ext cx="671755" cy="671755"/>
          </a:xfrm>
          <a:prstGeom prst="rect">
            <a:avLst/>
          </a:prstGeom>
        </p:spPr>
      </p:pic>
      <p:sp>
        <p:nvSpPr>
          <p:cNvPr id="38" name="文本框 37">
            <a:extLst>
              <a:ext uri="{FF2B5EF4-FFF2-40B4-BE49-F238E27FC236}">
                <a16:creationId xmlns:a16="http://schemas.microsoft.com/office/drawing/2014/main" id="{DBBA5470-9F6B-4AA1-AA0B-EDC2D3859D34}"/>
              </a:ext>
            </a:extLst>
          </p:cNvPr>
          <p:cNvSpPr txBox="1"/>
          <p:nvPr/>
        </p:nvSpPr>
        <p:spPr>
          <a:xfrm>
            <a:off x="6868414" y="4972984"/>
            <a:ext cx="2010614" cy="646331"/>
          </a:xfrm>
          <a:prstGeom prst="rect">
            <a:avLst/>
          </a:prstGeom>
          <a:noFill/>
        </p:spPr>
        <p:txBody>
          <a:bodyPr wrap="square" rtlCol="0">
            <a:spAutoFit/>
          </a:bodyPr>
          <a:lstStyle/>
          <a:p>
            <a:pPr algn="ctr"/>
            <a:r>
              <a:rPr lang="en-US" altLang="zh-CN" dirty="0">
                <a:latin typeface="+mj-lt"/>
              </a:rPr>
              <a:t>python-opencv (apt)</a:t>
            </a:r>
            <a:endParaRPr lang="zh-CN" altLang="en-US" dirty="0">
              <a:latin typeface="+mj-lt"/>
            </a:endParaRPr>
          </a:p>
        </p:txBody>
      </p:sp>
      <p:cxnSp>
        <p:nvCxnSpPr>
          <p:cNvPr id="39" name="直接箭头连接符 38">
            <a:extLst>
              <a:ext uri="{FF2B5EF4-FFF2-40B4-BE49-F238E27FC236}">
                <a16:creationId xmlns:a16="http://schemas.microsoft.com/office/drawing/2014/main" id="{DC21CCD6-AA86-488C-BEFE-50D8006682CE}"/>
              </a:ext>
            </a:extLst>
          </p:cNvPr>
          <p:cNvCxnSpPr>
            <a:cxnSpLocks/>
            <a:stCxn id="37" idx="3"/>
            <a:endCxn id="41" idx="1"/>
          </p:cNvCxnSpPr>
          <p:nvPr/>
        </p:nvCxnSpPr>
        <p:spPr>
          <a:xfrm flipV="1">
            <a:off x="8209599" y="4740112"/>
            <a:ext cx="2618540" cy="2139"/>
          </a:xfrm>
          <a:prstGeom prst="straightConnector1">
            <a:avLst/>
          </a:prstGeom>
          <a:noFill/>
          <a:ln w="38100" cap="flat" cmpd="sng" algn="ctr">
            <a:solidFill>
              <a:srgbClr val="0070C0"/>
            </a:solidFill>
            <a:prstDash val="solid"/>
            <a:headEnd type="none"/>
            <a:tailEnd type="triangle"/>
          </a:ln>
          <a:effectLst/>
        </p:spPr>
      </p:cxnSp>
      <p:sp>
        <p:nvSpPr>
          <p:cNvPr id="40" name="TextBox 14">
            <a:extLst>
              <a:ext uri="{FF2B5EF4-FFF2-40B4-BE49-F238E27FC236}">
                <a16:creationId xmlns:a16="http://schemas.microsoft.com/office/drawing/2014/main" id="{5CAA955A-C5BC-4EC6-AAE5-1A07222C8888}"/>
              </a:ext>
            </a:extLst>
          </p:cNvPr>
          <p:cNvSpPr txBox="1"/>
          <p:nvPr/>
        </p:nvSpPr>
        <p:spPr>
          <a:xfrm>
            <a:off x="8063729" y="4245849"/>
            <a:ext cx="2838384" cy="400110"/>
          </a:xfrm>
          <a:prstGeom prst="rect">
            <a:avLst/>
          </a:prstGeom>
          <a:noFill/>
        </p:spPr>
        <p:txBody>
          <a:bodyPr wrap="square" rtlCol="0">
            <a:spAutoFit/>
          </a:bodyPr>
          <a:lstStyle/>
          <a:p>
            <a:pPr algn="ctr"/>
            <a:r>
              <a:rPr lang="en-US" altLang="zh-CN" sz="2000" b="0" dirty="0">
                <a:solidFill>
                  <a:schemeClr val="tx1"/>
                </a:solidFill>
                <a:latin typeface="+mj-lt"/>
              </a:rPr>
              <a:t>apt-cache depends</a:t>
            </a:r>
            <a:endParaRPr lang="zh-CN" altLang="en-US" sz="2000" b="0" dirty="0">
              <a:solidFill>
                <a:schemeClr val="tx1"/>
              </a:solidFill>
              <a:latin typeface="+mj-lt"/>
            </a:endParaRPr>
          </a:p>
        </p:txBody>
      </p:sp>
      <p:pic>
        <p:nvPicPr>
          <p:cNvPr id="41" name="图片 40" descr="图标&#10;&#10;描述已自动生成">
            <a:extLst>
              <a:ext uri="{FF2B5EF4-FFF2-40B4-BE49-F238E27FC236}">
                <a16:creationId xmlns:a16="http://schemas.microsoft.com/office/drawing/2014/main" id="{A647227E-0E27-4E09-B438-856B77939DA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828139" y="4404234"/>
            <a:ext cx="671755" cy="671755"/>
          </a:xfrm>
          <a:prstGeom prst="rect">
            <a:avLst/>
          </a:prstGeom>
        </p:spPr>
      </p:pic>
      <p:sp>
        <p:nvSpPr>
          <p:cNvPr id="42" name="文本框 41">
            <a:extLst>
              <a:ext uri="{FF2B5EF4-FFF2-40B4-BE49-F238E27FC236}">
                <a16:creationId xmlns:a16="http://schemas.microsoft.com/office/drawing/2014/main" id="{4C4E5217-3367-48A9-997B-120DFB6C4410}"/>
              </a:ext>
            </a:extLst>
          </p:cNvPr>
          <p:cNvSpPr txBox="1"/>
          <p:nvPr/>
        </p:nvSpPr>
        <p:spPr>
          <a:xfrm>
            <a:off x="10203923" y="5111483"/>
            <a:ext cx="1920186" cy="369332"/>
          </a:xfrm>
          <a:prstGeom prst="rect">
            <a:avLst/>
          </a:prstGeom>
          <a:noFill/>
        </p:spPr>
        <p:txBody>
          <a:bodyPr wrap="square" rtlCol="0">
            <a:spAutoFit/>
          </a:bodyPr>
          <a:lstStyle/>
          <a:p>
            <a:r>
              <a:rPr lang="en-US" altLang="zh-CN" dirty="0">
                <a:latin typeface="+mj-lt"/>
              </a:rPr>
              <a:t>libopencv-</a:t>
            </a:r>
            <a:r>
              <a:rPr lang="en-US" altLang="zh-CN" dirty="0" err="1">
                <a:latin typeface="+mj-lt"/>
              </a:rPr>
              <a:t>contrib</a:t>
            </a:r>
            <a:endParaRPr lang="zh-CN" altLang="en-US" dirty="0">
              <a:latin typeface="+mj-lt"/>
            </a:endParaRPr>
          </a:p>
        </p:txBody>
      </p:sp>
      <p:pic>
        <p:nvPicPr>
          <p:cNvPr id="5" name="音频 4">
            <a:hlinkClick r:id="" action="ppaction://media"/>
            <a:extLst>
              <a:ext uri="{FF2B5EF4-FFF2-40B4-BE49-F238E27FC236}">
                <a16:creationId xmlns:a16="http://schemas.microsoft.com/office/drawing/2014/main" id="{39DDF9E0-D8C7-4825-A43A-616D739F4D14}"/>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581654121"/>
      </p:ext>
    </p:extLst>
  </p:cSld>
  <p:clrMapOvr>
    <a:masterClrMapping/>
  </p:clrMapOvr>
  <mc:AlternateContent xmlns:mc="http://schemas.openxmlformats.org/markup-compatibility/2006" xmlns:p14="http://schemas.microsoft.com/office/powerpoint/2010/main">
    <mc:Choice Requires="p14">
      <p:transition spd="slow" p14:dur="2000" advTm="12058"/>
    </mc:Choice>
    <mc:Fallback xmlns="">
      <p:transition spd="slow" advTm="12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29C6F584-4EC1-4065-B7F8-EF86F140023F}"/>
              </a:ext>
            </a:extLst>
          </p:cNvPr>
          <p:cNvSpPr>
            <a:spLocks noGrp="1"/>
          </p:cNvSpPr>
          <p:nvPr>
            <p:ph type="sldNum" sz="quarter" idx="12"/>
          </p:nvPr>
        </p:nvSpPr>
        <p:spPr/>
        <p:txBody>
          <a:bodyPr/>
          <a:lstStyle/>
          <a:p>
            <a:fld id="{75AA9096-2E4D-442F-BCF0-AA35F007B576}" type="slidenum">
              <a:rPr lang="zh-CN" altLang="en-US" smtClean="0"/>
              <a:pPr/>
              <a:t>23</a:t>
            </a:fld>
            <a:endParaRPr lang="zh-CN" altLang="en-US" dirty="0"/>
          </a:p>
        </p:txBody>
      </p:sp>
      <p:sp>
        <p:nvSpPr>
          <p:cNvPr id="2" name="标题 1">
            <a:extLst>
              <a:ext uri="{FF2B5EF4-FFF2-40B4-BE49-F238E27FC236}">
                <a16:creationId xmlns:a16="http://schemas.microsoft.com/office/drawing/2014/main" id="{2C025DE3-F56B-454E-93DC-0F289C360A44}"/>
              </a:ext>
            </a:extLst>
          </p:cNvPr>
          <p:cNvSpPr>
            <a:spLocks noGrp="1"/>
          </p:cNvSpPr>
          <p:nvPr>
            <p:ph type="title"/>
          </p:nvPr>
        </p:nvSpPr>
        <p:spPr>
          <a:xfrm>
            <a:off x="590228" y="203792"/>
            <a:ext cx="10024347" cy="523220"/>
          </a:xfrm>
        </p:spPr>
        <p:txBody>
          <a:bodyPr>
            <a:normAutofit fontScale="90000"/>
          </a:bodyPr>
          <a:lstStyle/>
          <a:p>
            <a:r>
              <a:rPr lang="en-US" altLang="zh-CN" sz="3600" dirty="0">
                <a:latin typeface="+mj-lt"/>
                <a:ea typeface="Arial Unicode MS" panose="020B0604020202020204" pitchFamily="34" charset="-122"/>
                <a:cs typeface="Adobe Devanagari" panose="02040503050201020203" pitchFamily="18" charset="0"/>
              </a:rPr>
              <a:t>Mining Package - Library Dependencies (Cont.) </a:t>
            </a:r>
            <a:endParaRPr lang="zh-CN" altLang="en-US" sz="3600" dirty="0">
              <a:latin typeface="+mj-lt"/>
            </a:endParaRPr>
          </a:p>
        </p:txBody>
      </p:sp>
      <p:sp>
        <p:nvSpPr>
          <p:cNvPr id="33" name="TextBox 28">
            <a:extLst>
              <a:ext uri="{FF2B5EF4-FFF2-40B4-BE49-F238E27FC236}">
                <a16:creationId xmlns:a16="http://schemas.microsoft.com/office/drawing/2014/main" id="{641F62E4-9997-4921-852C-FACA3036958F}"/>
              </a:ext>
            </a:extLst>
          </p:cNvPr>
          <p:cNvSpPr txBox="1"/>
          <p:nvPr/>
        </p:nvSpPr>
        <p:spPr>
          <a:xfrm>
            <a:off x="1449228" y="3613670"/>
            <a:ext cx="3780690" cy="400110"/>
          </a:xfrm>
          <a:prstGeom prst="rect">
            <a:avLst/>
          </a:prstGeom>
          <a:noFill/>
        </p:spPr>
        <p:txBody>
          <a:bodyPr wrap="square" rtlCol="0">
            <a:spAutoFit/>
          </a:bodyPr>
          <a:lstStyle/>
          <a:p>
            <a:pPr algn="ctr"/>
            <a:r>
              <a:rPr lang="zh-CN" altLang="en-US" sz="2000" b="0" dirty="0">
                <a:solidFill>
                  <a:schemeClr val="tx1"/>
                </a:solidFill>
                <a:latin typeface="+mj-lt"/>
              </a:rPr>
              <a:t>③ </a:t>
            </a:r>
            <a:r>
              <a:rPr lang="en-US" altLang="zh-CN" sz="2000" b="0" dirty="0">
                <a:solidFill>
                  <a:schemeClr val="tx1"/>
                </a:solidFill>
                <a:latin typeface="+mj-lt"/>
              </a:rPr>
              <a:t>Infer dependency relation</a:t>
            </a:r>
            <a:endParaRPr lang="zh-CN" altLang="en-US" sz="2000" b="0" dirty="0">
              <a:solidFill>
                <a:schemeClr val="tx1"/>
              </a:solidFill>
              <a:latin typeface="+mj-lt"/>
            </a:endParaRPr>
          </a:p>
        </p:txBody>
      </p:sp>
      <p:pic>
        <p:nvPicPr>
          <p:cNvPr id="34" name="图片 33">
            <a:extLst>
              <a:ext uri="{FF2B5EF4-FFF2-40B4-BE49-F238E27FC236}">
                <a16:creationId xmlns:a16="http://schemas.microsoft.com/office/drawing/2014/main" id="{288D60E9-7F05-4313-A59C-38E80FFCF5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327" y="4647219"/>
            <a:ext cx="900000" cy="900000"/>
          </a:xfrm>
          <a:prstGeom prst="rect">
            <a:avLst/>
          </a:prstGeom>
        </p:spPr>
      </p:pic>
      <p:pic>
        <p:nvPicPr>
          <p:cNvPr id="35" name="图片 34">
            <a:extLst>
              <a:ext uri="{FF2B5EF4-FFF2-40B4-BE49-F238E27FC236}">
                <a16:creationId xmlns:a16="http://schemas.microsoft.com/office/drawing/2014/main" id="{B7ECA729-0A99-469C-999C-FAD546B5F8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4008" y="5191134"/>
            <a:ext cx="518638" cy="518639"/>
          </a:xfrm>
          <a:prstGeom prst="rect">
            <a:avLst/>
          </a:prstGeom>
        </p:spPr>
      </p:pic>
      <p:pic>
        <p:nvPicPr>
          <p:cNvPr id="36" name="图片 35">
            <a:extLst>
              <a:ext uri="{FF2B5EF4-FFF2-40B4-BE49-F238E27FC236}">
                <a16:creationId xmlns:a16="http://schemas.microsoft.com/office/drawing/2014/main" id="{63F6F131-C4B6-44EE-B62A-A15DA84848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4603" y="4671131"/>
            <a:ext cx="900000" cy="900000"/>
          </a:xfrm>
          <a:prstGeom prst="rect">
            <a:avLst/>
          </a:prstGeom>
        </p:spPr>
      </p:pic>
      <p:pic>
        <p:nvPicPr>
          <p:cNvPr id="37" name="图片 36">
            <a:extLst>
              <a:ext uri="{FF2B5EF4-FFF2-40B4-BE49-F238E27FC236}">
                <a16:creationId xmlns:a16="http://schemas.microsoft.com/office/drawing/2014/main" id="{D5718CB8-C22A-44D6-B2C7-6D9A087BD7E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83719" y="4553305"/>
            <a:ext cx="621771" cy="567827"/>
          </a:xfrm>
          <a:prstGeom prst="rect">
            <a:avLst/>
          </a:prstGeom>
        </p:spPr>
      </p:pic>
      <p:pic>
        <p:nvPicPr>
          <p:cNvPr id="38" name="Picture 4" descr="D:\KG\icon\ubuntu.png">
            <a:extLst>
              <a:ext uri="{FF2B5EF4-FFF2-40B4-BE49-F238E27FC236}">
                <a16:creationId xmlns:a16="http://schemas.microsoft.com/office/drawing/2014/main" id="{A0D900BE-1B8A-472E-B1D5-69E0C3F79E6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24602" y="5221276"/>
            <a:ext cx="540000" cy="540000"/>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肘形连接符 22">
            <a:extLst>
              <a:ext uri="{FF2B5EF4-FFF2-40B4-BE49-F238E27FC236}">
                <a16:creationId xmlns:a16="http://schemas.microsoft.com/office/drawing/2014/main" id="{E2A1C3F0-A52E-4F05-916B-D85DB5EE9E74}"/>
              </a:ext>
            </a:extLst>
          </p:cNvPr>
          <p:cNvCxnSpPr>
            <a:cxnSpLocks/>
          </p:cNvCxnSpPr>
          <p:nvPr/>
        </p:nvCxnSpPr>
        <p:spPr bwMode="auto">
          <a:xfrm>
            <a:off x="3553100" y="5204364"/>
            <a:ext cx="1641503" cy="12036"/>
          </a:xfrm>
          <a:prstGeom prst="straightConnector1">
            <a:avLst/>
          </a:prstGeom>
          <a:ln w="38100">
            <a:headEnd type="none" w="med" len="med"/>
            <a:tailEnd type="triangle" w="lg" len="lg"/>
          </a:ln>
        </p:spPr>
        <p:style>
          <a:lnRef idx="2">
            <a:schemeClr val="dk1"/>
          </a:lnRef>
          <a:fillRef idx="0">
            <a:schemeClr val="dk1"/>
          </a:fillRef>
          <a:effectRef idx="1">
            <a:schemeClr val="dk1"/>
          </a:effectRef>
          <a:fontRef idx="minor">
            <a:schemeClr val="tx1"/>
          </a:fontRef>
        </p:style>
      </p:cxnSp>
      <p:sp>
        <p:nvSpPr>
          <p:cNvPr id="40" name="文本框 95">
            <a:extLst>
              <a:ext uri="{FF2B5EF4-FFF2-40B4-BE49-F238E27FC236}">
                <a16:creationId xmlns:a16="http://schemas.microsoft.com/office/drawing/2014/main" id="{495CC802-DEE6-4300-9B2C-986C2EF35ABD}"/>
              </a:ext>
            </a:extLst>
          </p:cNvPr>
          <p:cNvSpPr txBox="1"/>
          <p:nvPr/>
        </p:nvSpPr>
        <p:spPr>
          <a:xfrm>
            <a:off x="3652803" y="4793488"/>
            <a:ext cx="1473844" cy="369332"/>
          </a:xfrm>
          <a:prstGeom prst="rect">
            <a:avLst/>
          </a:prstGeom>
          <a:noFill/>
        </p:spPr>
        <p:txBody>
          <a:bodyPr wrap="square" rtlCol="0">
            <a:spAutoFit/>
          </a:bodyPr>
          <a:lstStyle/>
          <a:p>
            <a:r>
              <a:rPr lang="en-US" altLang="zh-CN" b="0" dirty="0">
                <a:solidFill>
                  <a:schemeClr val="tx1"/>
                </a:solidFill>
                <a:latin typeface="+mj-lt"/>
                <a:cs typeface="Adobe Devanagari" panose="02040503050201020203" pitchFamily="18" charset="0"/>
              </a:rPr>
              <a:t>Depends on</a:t>
            </a:r>
            <a:endParaRPr lang="zh-CN" altLang="en-US" b="0" dirty="0">
              <a:solidFill>
                <a:schemeClr val="tx1"/>
              </a:solidFill>
              <a:latin typeface="+mj-lt"/>
              <a:cs typeface="Adobe Devanagari" panose="02040503050201020203" pitchFamily="18" charset="0"/>
            </a:endParaRPr>
          </a:p>
        </p:txBody>
      </p:sp>
      <p:pic>
        <p:nvPicPr>
          <p:cNvPr id="41" name="图片 40">
            <a:extLst>
              <a:ext uri="{FF2B5EF4-FFF2-40B4-BE49-F238E27FC236}">
                <a16:creationId xmlns:a16="http://schemas.microsoft.com/office/drawing/2014/main" id="{0321B282-1512-47BA-8F18-7B88E519068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1970" y="4588305"/>
            <a:ext cx="510750" cy="450000"/>
          </a:xfrm>
          <a:prstGeom prst="rect">
            <a:avLst/>
          </a:prstGeom>
        </p:spPr>
      </p:pic>
      <p:pic>
        <p:nvPicPr>
          <p:cNvPr id="42" name="图片 41">
            <a:extLst>
              <a:ext uri="{FF2B5EF4-FFF2-40B4-BE49-F238E27FC236}">
                <a16:creationId xmlns:a16="http://schemas.microsoft.com/office/drawing/2014/main" id="{7F7ADB05-A4EA-47A6-8DD6-6AF2555922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97170" y="4672486"/>
            <a:ext cx="900000" cy="900000"/>
          </a:xfrm>
          <a:prstGeom prst="rect">
            <a:avLst/>
          </a:prstGeom>
        </p:spPr>
      </p:pic>
      <p:pic>
        <p:nvPicPr>
          <p:cNvPr id="43" name="图片 42">
            <a:extLst>
              <a:ext uri="{FF2B5EF4-FFF2-40B4-BE49-F238E27FC236}">
                <a16:creationId xmlns:a16="http://schemas.microsoft.com/office/drawing/2014/main" id="{E3CEEDB8-E530-4209-A526-92AA681237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37851" y="5216400"/>
            <a:ext cx="518638" cy="518639"/>
          </a:xfrm>
          <a:prstGeom prst="rect">
            <a:avLst/>
          </a:prstGeom>
        </p:spPr>
      </p:pic>
      <p:pic>
        <p:nvPicPr>
          <p:cNvPr id="44" name="图片 43">
            <a:extLst>
              <a:ext uri="{FF2B5EF4-FFF2-40B4-BE49-F238E27FC236}">
                <a16:creationId xmlns:a16="http://schemas.microsoft.com/office/drawing/2014/main" id="{C70FC789-607D-47A0-B367-40177BC14FF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86286" y="4554659"/>
            <a:ext cx="621771" cy="567827"/>
          </a:xfrm>
          <a:prstGeom prst="rect">
            <a:avLst/>
          </a:prstGeom>
        </p:spPr>
      </p:pic>
      <p:pic>
        <p:nvPicPr>
          <p:cNvPr id="45" name="Picture 2" descr="D:\KG\icon\等于.png">
            <a:extLst>
              <a:ext uri="{FF2B5EF4-FFF2-40B4-BE49-F238E27FC236}">
                <a16:creationId xmlns:a16="http://schemas.microsoft.com/office/drawing/2014/main" id="{74BB9FE0-DA56-4BA1-A04E-3B12A7FABEE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40663" y="4910453"/>
            <a:ext cx="640760" cy="540000"/>
          </a:xfrm>
          <a:prstGeom prst="rect">
            <a:avLst/>
          </a:prstGeom>
          <a:noFill/>
          <a:extLst>
            <a:ext uri="{909E8E84-426E-40DD-AFC4-6F175D3DCCD1}">
              <a14:hiddenFill xmlns:a14="http://schemas.microsoft.com/office/drawing/2010/main">
                <a:solidFill>
                  <a:srgbClr val="FFFFFF"/>
                </a:solidFill>
              </a14:hiddenFill>
            </a:ext>
          </a:extLst>
        </p:spPr>
      </p:pic>
      <p:sp>
        <p:nvSpPr>
          <p:cNvPr id="47" name="文本框 95">
            <a:extLst>
              <a:ext uri="{FF2B5EF4-FFF2-40B4-BE49-F238E27FC236}">
                <a16:creationId xmlns:a16="http://schemas.microsoft.com/office/drawing/2014/main" id="{49D0D03F-3E7D-44AC-8643-9F23C2F6F2D9}"/>
              </a:ext>
            </a:extLst>
          </p:cNvPr>
          <p:cNvSpPr txBox="1"/>
          <p:nvPr/>
        </p:nvSpPr>
        <p:spPr>
          <a:xfrm>
            <a:off x="2543765" y="3983944"/>
            <a:ext cx="1706809" cy="369332"/>
          </a:xfrm>
          <a:prstGeom prst="rect">
            <a:avLst/>
          </a:prstGeom>
          <a:noFill/>
        </p:spPr>
        <p:txBody>
          <a:bodyPr wrap="square" rtlCol="0">
            <a:spAutoFit/>
          </a:bodyPr>
          <a:lstStyle/>
          <a:p>
            <a:r>
              <a:rPr lang="en-US" altLang="zh-CN" b="0" dirty="0">
                <a:solidFill>
                  <a:srgbClr val="FF0000"/>
                </a:solidFill>
                <a:latin typeface="+mj-lt"/>
                <a:cs typeface="Adobe Devanagari" panose="02040503050201020203" pitchFamily="18" charset="0"/>
              </a:rPr>
              <a:t>Depends on</a:t>
            </a:r>
            <a:endParaRPr lang="zh-CN" altLang="en-US" b="0" dirty="0">
              <a:solidFill>
                <a:srgbClr val="FF0000"/>
              </a:solidFill>
              <a:latin typeface="+mj-lt"/>
              <a:cs typeface="Adobe Devanagari" panose="02040503050201020203" pitchFamily="18" charset="0"/>
            </a:endParaRPr>
          </a:p>
        </p:txBody>
      </p:sp>
      <p:cxnSp>
        <p:nvCxnSpPr>
          <p:cNvPr id="48" name="肘形连接符 22">
            <a:extLst>
              <a:ext uri="{FF2B5EF4-FFF2-40B4-BE49-F238E27FC236}">
                <a16:creationId xmlns:a16="http://schemas.microsoft.com/office/drawing/2014/main" id="{F1EF7887-0047-46C7-B7F6-383AD93AF687}"/>
              </a:ext>
            </a:extLst>
          </p:cNvPr>
          <p:cNvCxnSpPr>
            <a:cxnSpLocks/>
            <a:stCxn id="34" idx="0"/>
            <a:endCxn id="36" idx="0"/>
          </p:cNvCxnSpPr>
          <p:nvPr/>
        </p:nvCxnSpPr>
        <p:spPr bwMode="auto">
          <a:xfrm rot="16200000" flipH="1">
            <a:off x="3232009" y="2258537"/>
            <a:ext cx="23912" cy="4801276"/>
          </a:xfrm>
          <a:prstGeom prst="bentConnector3">
            <a:avLst>
              <a:gd name="adj1" fmla="val -956005"/>
            </a:avLst>
          </a:prstGeom>
          <a:ln w="38100">
            <a:solidFill>
              <a:srgbClr val="FF0000"/>
            </a:solidFill>
            <a:headEnd type="none" w="med" len="med"/>
            <a:tailEnd type="triangle" w="lg" len="lg"/>
          </a:ln>
        </p:spPr>
        <p:style>
          <a:lnRef idx="2">
            <a:schemeClr val="dk1"/>
          </a:lnRef>
          <a:fillRef idx="0">
            <a:schemeClr val="dk1"/>
          </a:fillRef>
          <a:effectRef idx="1">
            <a:schemeClr val="dk1"/>
          </a:effectRef>
          <a:fontRef idx="minor">
            <a:schemeClr val="tx1"/>
          </a:fontRef>
        </p:style>
      </p:cxnSp>
      <p:pic>
        <p:nvPicPr>
          <p:cNvPr id="30" name="图片 29">
            <a:extLst>
              <a:ext uri="{FF2B5EF4-FFF2-40B4-BE49-F238E27FC236}">
                <a16:creationId xmlns:a16="http://schemas.microsoft.com/office/drawing/2014/main" id="{ABDBCF00-DAF6-4B64-AC01-F27139FC9708}"/>
              </a:ext>
            </a:extLst>
          </p:cNvPr>
          <p:cNvPicPr>
            <a:picLocks noChangeAspect="1"/>
          </p:cNvPicPr>
          <p:nvPr/>
        </p:nvPicPr>
        <p:blipFill>
          <a:blip r:embed="rId11"/>
          <a:stretch>
            <a:fillRect/>
          </a:stretch>
        </p:blipFill>
        <p:spPr>
          <a:xfrm>
            <a:off x="8184395" y="1060910"/>
            <a:ext cx="3850822" cy="1928280"/>
          </a:xfrm>
          <a:prstGeom prst="rect">
            <a:avLst/>
          </a:prstGeom>
        </p:spPr>
      </p:pic>
      <p:sp>
        <p:nvSpPr>
          <p:cNvPr id="31" name="矩形 30">
            <a:extLst>
              <a:ext uri="{FF2B5EF4-FFF2-40B4-BE49-F238E27FC236}">
                <a16:creationId xmlns:a16="http://schemas.microsoft.com/office/drawing/2014/main" id="{6882F472-A0DA-48E9-98FB-40D214A7E0BC}"/>
              </a:ext>
            </a:extLst>
          </p:cNvPr>
          <p:cNvSpPr/>
          <p:nvPr/>
        </p:nvSpPr>
        <p:spPr>
          <a:xfrm>
            <a:off x="9502377" y="2228626"/>
            <a:ext cx="2532839" cy="66059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2000" b="1" kern="1200">
                <a:solidFill>
                  <a:schemeClr val="lt1"/>
                </a:solidFill>
                <a:latin typeface="+mn-lt"/>
                <a:ea typeface="+mn-ea"/>
                <a:cs typeface="+mn-cs"/>
              </a:defRPr>
            </a:lvl1pPr>
            <a:lvl2pPr marL="457200" algn="l" rtl="0" fontAlgn="base">
              <a:spcBef>
                <a:spcPct val="0"/>
              </a:spcBef>
              <a:spcAft>
                <a:spcPct val="0"/>
              </a:spcAft>
              <a:defRPr sz="2000" b="1" kern="1200">
                <a:solidFill>
                  <a:schemeClr val="lt1"/>
                </a:solidFill>
                <a:latin typeface="+mn-lt"/>
                <a:ea typeface="+mn-ea"/>
                <a:cs typeface="+mn-cs"/>
              </a:defRPr>
            </a:lvl2pPr>
            <a:lvl3pPr marL="914400" algn="l" rtl="0" fontAlgn="base">
              <a:spcBef>
                <a:spcPct val="0"/>
              </a:spcBef>
              <a:spcAft>
                <a:spcPct val="0"/>
              </a:spcAft>
              <a:defRPr sz="2000" b="1" kern="1200">
                <a:solidFill>
                  <a:schemeClr val="lt1"/>
                </a:solidFill>
                <a:latin typeface="+mn-lt"/>
                <a:ea typeface="+mn-ea"/>
                <a:cs typeface="+mn-cs"/>
              </a:defRPr>
            </a:lvl3pPr>
            <a:lvl4pPr marL="1371600" algn="l" rtl="0" fontAlgn="base">
              <a:spcBef>
                <a:spcPct val="0"/>
              </a:spcBef>
              <a:spcAft>
                <a:spcPct val="0"/>
              </a:spcAft>
              <a:defRPr sz="2000" b="1" kern="1200">
                <a:solidFill>
                  <a:schemeClr val="lt1"/>
                </a:solidFill>
                <a:latin typeface="+mn-lt"/>
                <a:ea typeface="+mn-ea"/>
                <a:cs typeface="+mn-cs"/>
              </a:defRPr>
            </a:lvl4pPr>
            <a:lvl5pPr marL="1828800" algn="l" rtl="0" fontAlgn="base">
              <a:spcBef>
                <a:spcPct val="0"/>
              </a:spcBef>
              <a:spcAft>
                <a:spcPct val="0"/>
              </a:spcAft>
              <a:defRPr sz="2000" b="1" kern="1200">
                <a:solidFill>
                  <a:schemeClr val="lt1"/>
                </a:solidFill>
                <a:latin typeface="+mn-lt"/>
                <a:ea typeface="+mn-ea"/>
                <a:cs typeface="+mn-cs"/>
              </a:defRPr>
            </a:lvl5pPr>
            <a:lvl6pPr marL="2286000" algn="l" defTabSz="914400" rtl="0" eaLnBrk="1" latinLnBrk="0" hangingPunct="1">
              <a:defRPr sz="2000" b="1" kern="1200">
                <a:solidFill>
                  <a:schemeClr val="lt1"/>
                </a:solidFill>
                <a:latin typeface="+mn-lt"/>
                <a:ea typeface="+mn-ea"/>
                <a:cs typeface="+mn-cs"/>
              </a:defRPr>
            </a:lvl6pPr>
            <a:lvl7pPr marL="2743200" algn="l" defTabSz="914400" rtl="0" eaLnBrk="1" latinLnBrk="0" hangingPunct="1">
              <a:defRPr sz="2000" b="1" kern="1200">
                <a:solidFill>
                  <a:schemeClr val="lt1"/>
                </a:solidFill>
                <a:latin typeface="+mn-lt"/>
                <a:ea typeface="+mn-ea"/>
                <a:cs typeface="+mn-cs"/>
              </a:defRPr>
            </a:lvl7pPr>
            <a:lvl8pPr marL="3200400" algn="l" defTabSz="914400" rtl="0" eaLnBrk="1" latinLnBrk="0" hangingPunct="1">
              <a:defRPr sz="2000" b="1" kern="1200">
                <a:solidFill>
                  <a:schemeClr val="lt1"/>
                </a:solidFill>
                <a:latin typeface="+mn-lt"/>
                <a:ea typeface="+mn-ea"/>
                <a:cs typeface="+mn-cs"/>
              </a:defRPr>
            </a:lvl8pPr>
            <a:lvl9pPr marL="3657600" algn="l" defTabSz="914400" rtl="0" eaLnBrk="1" latinLnBrk="0" hangingPunct="1">
              <a:defRPr sz="2000" b="1" kern="1200">
                <a:solidFill>
                  <a:schemeClr val="lt1"/>
                </a:solidFill>
                <a:latin typeface="+mn-lt"/>
                <a:ea typeface="+mn-ea"/>
                <a:cs typeface="+mn-cs"/>
              </a:defRPr>
            </a:lvl9pPr>
          </a:lstStyle>
          <a:p>
            <a:pPr algn="ctr"/>
            <a:endParaRPr lang="zh-CN" altLang="en-US" dirty="0"/>
          </a:p>
        </p:txBody>
      </p:sp>
      <p:pic>
        <p:nvPicPr>
          <p:cNvPr id="46" name="图片 45" descr="图标&#10;&#10;描述已自动生成">
            <a:extLst>
              <a:ext uri="{FF2B5EF4-FFF2-40B4-BE49-F238E27FC236}">
                <a16:creationId xmlns:a16="http://schemas.microsoft.com/office/drawing/2014/main" id="{D2236E25-4CE7-4244-AF3E-7F2445E1B1D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86279" y="4870625"/>
            <a:ext cx="671755" cy="671755"/>
          </a:xfrm>
          <a:prstGeom prst="rect">
            <a:avLst/>
          </a:prstGeom>
        </p:spPr>
      </p:pic>
      <p:sp>
        <p:nvSpPr>
          <p:cNvPr id="49" name="文本框 48">
            <a:extLst>
              <a:ext uri="{FF2B5EF4-FFF2-40B4-BE49-F238E27FC236}">
                <a16:creationId xmlns:a16="http://schemas.microsoft.com/office/drawing/2014/main" id="{AED4F6C5-DCA4-4A97-BA8D-B194F2CE284F}"/>
              </a:ext>
            </a:extLst>
          </p:cNvPr>
          <p:cNvSpPr txBox="1"/>
          <p:nvPr/>
        </p:nvSpPr>
        <p:spPr>
          <a:xfrm>
            <a:off x="6916849" y="5437236"/>
            <a:ext cx="2010614" cy="646331"/>
          </a:xfrm>
          <a:prstGeom prst="rect">
            <a:avLst/>
          </a:prstGeom>
          <a:noFill/>
        </p:spPr>
        <p:txBody>
          <a:bodyPr wrap="square" rtlCol="0">
            <a:spAutoFit/>
          </a:bodyPr>
          <a:lstStyle/>
          <a:p>
            <a:pPr algn="ctr"/>
            <a:r>
              <a:rPr lang="en-US" altLang="zh-CN" dirty="0">
                <a:latin typeface="+mj-lt"/>
              </a:rPr>
              <a:t>python-opencv (apt)</a:t>
            </a:r>
            <a:endParaRPr lang="zh-CN" altLang="en-US" dirty="0">
              <a:latin typeface="+mj-lt"/>
            </a:endParaRPr>
          </a:p>
        </p:txBody>
      </p:sp>
      <p:cxnSp>
        <p:nvCxnSpPr>
          <p:cNvPr id="50" name="直接箭头连接符 49">
            <a:extLst>
              <a:ext uri="{FF2B5EF4-FFF2-40B4-BE49-F238E27FC236}">
                <a16:creationId xmlns:a16="http://schemas.microsoft.com/office/drawing/2014/main" id="{6CD9937F-0395-4D8B-814D-AC6CAFAA8865}"/>
              </a:ext>
            </a:extLst>
          </p:cNvPr>
          <p:cNvCxnSpPr>
            <a:cxnSpLocks/>
            <a:stCxn id="46" idx="3"/>
            <a:endCxn id="52" idx="1"/>
          </p:cNvCxnSpPr>
          <p:nvPr/>
        </p:nvCxnSpPr>
        <p:spPr>
          <a:xfrm flipV="1">
            <a:off x="8258034" y="5204364"/>
            <a:ext cx="2618540" cy="2139"/>
          </a:xfrm>
          <a:prstGeom prst="straightConnector1">
            <a:avLst/>
          </a:prstGeom>
          <a:noFill/>
          <a:ln w="38100" cap="flat" cmpd="sng" algn="ctr">
            <a:solidFill>
              <a:srgbClr val="0070C0"/>
            </a:solidFill>
            <a:prstDash val="solid"/>
            <a:headEnd type="none"/>
            <a:tailEnd type="triangle"/>
          </a:ln>
          <a:effectLst/>
        </p:spPr>
      </p:cxnSp>
      <p:pic>
        <p:nvPicPr>
          <p:cNvPr id="52" name="图片 51" descr="图标&#10;&#10;描述已自动生成">
            <a:extLst>
              <a:ext uri="{FF2B5EF4-FFF2-40B4-BE49-F238E27FC236}">
                <a16:creationId xmlns:a16="http://schemas.microsoft.com/office/drawing/2014/main" id="{A13F217A-D815-461C-80B2-C5BF0D040C4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876574" y="4868486"/>
            <a:ext cx="671755" cy="671755"/>
          </a:xfrm>
          <a:prstGeom prst="rect">
            <a:avLst/>
          </a:prstGeom>
        </p:spPr>
      </p:pic>
      <p:sp>
        <p:nvSpPr>
          <p:cNvPr id="53" name="文本框 52">
            <a:extLst>
              <a:ext uri="{FF2B5EF4-FFF2-40B4-BE49-F238E27FC236}">
                <a16:creationId xmlns:a16="http://schemas.microsoft.com/office/drawing/2014/main" id="{85254926-4076-4421-890A-5CB1AB8E51A1}"/>
              </a:ext>
            </a:extLst>
          </p:cNvPr>
          <p:cNvSpPr txBox="1"/>
          <p:nvPr/>
        </p:nvSpPr>
        <p:spPr>
          <a:xfrm>
            <a:off x="10252358" y="5575735"/>
            <a:ext cx="1920186" cy="369332"/>
          </a:xfrm>
          <a:prstGeom prst="rect">
            <a:avLst/>
          </a:prstGeom>
          <a:noFill/>
        </p:spPr>
        <p:txBody>
          <a:bodyPr wrap="square" rtlCol="0">
            <a:spAutoFit/>
          </a:bodyPr>
          <a:lstStyle/>
          <a:p>
            <a:r>
              <a:rPr lang="en-US" altLang="zh-CN" dirty="0">
                <a:latin typeface="+mj-lt"/>
              </a:rPr>
              <a:t>libopencv-</a:t>
            </a:r>
            <a:r>
              <a:rPr lang="en-US" altLang="zh-CN" dirty="0" err="1">
                <a:latin typeface="+mj-lt"/>
              </a:rPr>
              <a:t>contrib</a:t>
            </a:r>
            <a:endParaRPr lang="zh-CN" altLang="en-US" dirty="0">
              <a:latin typeface="+mj-lt"/>
            </a:endParaRPr>
          </a:p>
        </p:txBody>
      </p:sp>
      <p:pic>
        <p:nvPicPr>
          <p:cNvPr id="54" name="图片 53" descr="图标&#10;&#10;描述已自动生成">
            <a:extLst>
              <a:ext uri="{FF2B5EF4-FFF2-40B4-BE49-F238E27FC236}">
                <a16:creationId xmlns:a16="http://schemas.microsoft.com/office/drawing/2014/main" id="{0C196252-31B4-406C-A074-8F1F249469B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86279" y="3307388"/>
            <a:ext cx="671755" cy="671755"/>
          </a:xfrm>
          <a:prstGeom prst="rect">
            <a:avLst/>
          </a:prstGeom>
        </p:spPr>
      </p:pic>
      <p:sp>
        <p:nvSpPr>
          <p:cNvPr id="55" name="文本框 54">
            <a:extLst>
              <a:ext uri="{FF2B5EF4-FFF2-40B4-BE49-F238E27FC236}">
                <a16:creationId xmlns:a16="http://schemas.microsoft.com/office/drawing/2014/main" id="{1366E5D5-56D9-4DB0-BABA-B40937E55766}"/>
              </a:ext>
            </a:extLst>
          </p:cNvPr>
          <p:cNvSpPr txBox="1"/>
          <p:nvPr/>
        </p:nvSpPr>
        <p:spPr>
          <a:xfrm>
            <a:off x="6916849" y="3873999"/>
            <a:ext cx="2010614" cy="646331"/>
          </a:xfrm>
          <a:prstGeom prst="rect">
            <a:avLst/>
          </a:prstGeom>
          <a:noFill/>
        </p:spPr>
        <p:txBody>
          <a:bodyPr wrap="square" rtlCol="0">
            <a:spAutoFit/>
          </a:bodyPr>
          <a:lstStyle/>
          <a:p>
            <a:pPr algn="ctr"/>
            <a:r>
              <a:rPr lang="en-US" altLang="zh-CN" dirty="0">
                <a:latin typeface="+mj-lt"/>
              </a:rPr>
              <a:t>opencv-python (pip)</a:t>
            </a:r>
            <a:endParaRPr lang="zh-CN" altLang="en-US" dirty="0">
              <a:latin typeface="+mj-lt"/>
            </a:endParaRPr>
          </a:p>
        </p:txBody>
      </p:sp>
      <p:cxnSp>
        <p:nvCxnSpPr>
          <p:cNvPr id="56" name="直接箭头连接符 55">
            <a:extLst>
              <a:ext uri="{FF2B5EF4-FFF2-40B4-BE49-F238E27FC236}">
                <a16:creationId xmlns:a16="http://schemas.microsoft.com/office/drawing/2014/main" id="{48CB4633-7B50-4522-AD95-CA9FAB4B80E0}"/>
              </a:ext>
            </a:extLst>
          </p:cNvPr>
          <p:cNvCxnSpPr>
            <a:cxnSpLocks/>
            <a:stCxn id="54" idx="3"/>
          </p:cNvCxnSpPr>
          <p:nvPr/>
        </p:nvCxnSpPr>
        <p:spPr>
          <a:xfrm>
            <a:off x="8258034" y="3643266"/>
            <a:ext cx="2577652" cy="1353340"/>
          </a:xfrm>
          <a:prstGeom prst="straightConnector1">
            <a:avLst/>
          </a:prstGeom>
          <a:noFill/>
          <a:ln w="38100" cap="flat" cmpd="sng" algn="ctr">
            <a:solidFill>
              <a:srgbClr val="0070C0"/>
            </a:solidFill>
            <a:prstDash val="solid"/>
            <a:headEnd type="none"/>
            <a:tailEnd type="triangle"/>
          </a:ln>
          <a:effectLst/>
        </p:spPr>
      </p:cxnSp>
      <p:sp>
        <p:nvSpPr>
          <p:cNvPr id="51" name="内容占位符 3">
            <a:extLst>
              <a:ext uri="{FF2B5EF4-FFF2-40B4-BE49-F238E27FC236}">
                <a16:creationId xmlns:a16="http://schemas.microsoft.com/office/drawing/2014/main" id="{70154E55-2937-4D4A-9AD6-508DD2D60420}"/>
              </a:ext>
            </a:extLst>
          </p:cNvPr>
          <p:cNvSpPr txBox="1">
            <a:spLocks/>
          </p:cNvSpPr>
          <p:nvPr/>
        </p:nvSpPr>
        <p:spPr>
          <a:xfrm>
            <a:off x="590228" y="1360310"/>
            <a:ext cx="7535890" cy="10913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阿里巴巴普惠体 R" panose="00020600040101010101" pitchFamily="18" charset="-12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阿里巴巴普惠体 R" panose="00020600040101010101" pitchFamily="18" charset="-12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阿里巴巴普惠体 R" panose="00020600040101010101" pitchFamily="18" charset="-122"/>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R" panose="00020600040101010101" pitchFamily="18" charset="-122"/>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R" panose="00020600040101010101" pitchFamily="18" charset="-122"/>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400" dirty="0">
                <a:latin typeface="+mj-lt"/>
                <a:ea typeface="Arial Unicode MS" panose="020B0604020202020204" pitchFamily="34" charset="-122"/>
                <a:cs typeface="Arial Unicode MS" panose="020B0604020202020204" pitchFamily="34" charset="-122"/>
              </a:rPr>
              <a:t>Not documented explicitly</a:t>
            </a:r>
          </a:p>
          <a:p>
            <a:r>
              <a:rPr lang="en-US" altLang="zh-CN" sz="2400" dirty="0">
                <a:latin typeface="+mj-lt"/>
                <a:ea typeface="Arial Unicode MS" panose="020B0604020202020204" pitchFamily="34" charset="-122"/>
                <a:cs typeface="Arial Unicode MS" panose="020B0604020202020204" pitchFamily="34" charset="-122"/>
              </a:rPr>
              <a:t>Mining </a:t>
            </a:r>
            <a:r>
              <a:rPr lang="en-US" altLang="zh-CN" sz="2400" dirty="0">
                <a:latin typeface="+mj-lt"/>
                <a:ea typeface="Arial Unicode MS" panose="020B0604020202020204" pitchFamily="34" charset="-122"/>
              </a:rPr>
              <a:t>associations </a:t>
            </a:r>
            <a:r>
              <a:rPr lang="en-US" altLang="zh-CN" sz="2400" dirty="0">
                <a:latin typeface="+mj-lt"/>
                <a:ea typeface="Arial Unicode MS" panose="020B0604020202020204" pitchFamily="34" charset="-122"/>
                <a:cs typeface="Arial Unicode MS" panose="020B0604020202020204" pitchFamily="34" charset="-122"/>
              </a:rPr>
              <a:t>from Dockerfiles</a:t>
            </a:r>
          </a:p>
          <a:p>
            <a:r>
              <a:rPr lang="en-US" altLang="zh-CN" sz="2400" dirty="0">
                <a:solidFill>
                  <a:srgbClr val="FF0000"/>
                </a:solidFill>
                <a:latin typeface="+mj-lt"/>
                <a:ea typeface="Arial Unicode MS" panose="020B0604020202020204" pitchFamily="34" charset="-122"/>
                <a:cs typeface="Arial Unicode MS" panose="020B0604020202020204" pitchFamily="34" charset="-122"/>
              </a:rPr>
              <a:t>Similarity-based mining with apt python lib distributions</a:t>
            </a:r>
            <a:endParaRPr lang="en-US" altLang="zh-CN" sz="2400" dirty="0">
              <a:solidFill>
                <a:srgbClr val="FF0000"/>
              </a:solidFill>
              <a:latin typeface="+mj-lt"/>
              <a:ea typeface="Arial Unicode MS" panose="020B0604020202020204" pitchFamily="34" charset="-122"/>
              <a:cs typeface="Adobe Devanagari" panose="02040503050201020203" pitchFamily="18" charset="0"/>
            </a:endParaRPr>
          </a:p>
        </p:txBody>
      </p:sp>
      <p:pic>
        <p:nvPicPr>
          <p:cNvPr id="5" name="音频 4">
            <a:hlinkClick r:id="" action="ppaction://media"/>
            <a:extLst>
              <a:ext uri="{FF2B5EF4-FFF2-40B4-BE49-F238E27FC236}">
                <a16:creationId xmlns:a16="http://schemas.microsoft.com/office/drawing/2014/main" id="{D8115FA0-41AF-4984-BADF-C350BBA067F8}"/>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653499545"/>
      </p:ext>
    </p:extLst>
  </p:cSld>
  <p:clrMapOvr>
    <a:masterClrMapping/>
  </p:clrMapOvr>
  <mc:AlternateContent xmlns:mc="http://schemas.openxmlformats.org/markup-compatibility/2006" xmlns:p14="http://schemas.microsoft.com/office/powerpoint/2010/main">
    <mc:Choice Requires="p14">
      <p:transition spd="slow" p14:dur="2000" advTm="16705"/>
    </mc:Choice>
    <mc:Fallback xmlns="">
      <p:transition spd="slow" advTm="16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29C6F584-4EC1-4065-B7F8-EF86F140023F}"/>
              </a:ext>
            </a:extLst>
          </p:cNvPr>
          <p:cNvSpPr>
            <a:spLocks noGrp="1"/>
          </p:cNvSpPr>
          <p:nvPr>
            <p:ph type="sldNum" sz="quarter" idx="12"/>
          </p:nvPr>
        </p:nvSpPr>
        <p:spPr/>
        <p:txBody>
          <a:bodyPr/>
          <a:lstStyle/>
          <a:p>
            <a:fld id="{75AA9096-2E4D-442F-BCF0-AA35F007B576}" type="slidenum">
              <a:rPr lang="zh-CN" altLang="en-US" smtClean="0"/>
              <a:pPr/>
              <a:t>24</a:t>
            </a:fld>
            <a:endParaRPr lang="zh-CN" altLang="en-US" dirty="0"/>
          </a:p>
        </p:txBody>
      </p:sp>
      <p:sp>
        <p:nvSpPr>
          <p:cNvPr id="2" name="标题 1">
            <a:extLst>
              <a:ext uri="{FF2B5EF4-FFF2-40B4-BE49-F238E27FC236}">
                <a16:creationId xmlns:a16="http://schemas.microsoft.com/office/drawing/2014/main" id="{2C025DE3-F56B-454E-93DC-0F289C360A44}"/>
              </a:ext>
            </a:extLst>
          </p:cNvPr>
          <p:cNvSpPr>
            <a:spLocks noGrp="1"/>
          </p:cNvSpPr>
          <p:nvPr>
            <p:ph type="title"/>
          </p:nvPr>
        </p:nvSpPr>
        <p:spPr>
          <a:xfrm>
            <a:off x="590228" y="203792"/>
            <a:ext cx="8933151" cy="523220"/>
          </a:xfrm>
        </p:spPr>
        <p:txBody>
          <a:bodyPr>
            <a:normAutofit fontScale="90000"/>
          </a:bodyPr>
          <a:lstStyle/>
          <a:p>
            <a:r>
              <a:rPr lang="en-US" altLang="zh-CN" sz="3600" dirty="0" err="1">
                <a:latin typeface="+mj-lt"/>
                <a:ea typeface="Arial Unicode MS" panose="020B0604020202020204" pitchFamily="34" charset="-122"/>
                <a:cs typeface="Adobe Devanagari" panose="02040503050201020203" pitchFamily="18" charset="0"/>
              </a:rPr>
              <a:t>PyKG</a:t>
            </a:r>
            <a:r>
              <a:rPr lang="en-US" altLang="zh-CN" sz="3600" dirty="0">
                <a:latin typeface="+mj-lt"/>
                <a:ea typeface="Arial Unicode MS" panose="020B0604020202020204" pitchFamily="34" charset="-122"/>
                <a:cs typeface="Adobe Devanagari" panose="02040503050201020203" pitchFamily="18" charset="0"/>
              </a:rPr>
              <a:t> - Python Domain Knowledge Graph</a:t>
            </a:r>
            <a:endParaRPr lang="zh-CN" altLang="en-US" sz="3600" dirty="0">
              <a:latin typeface="+mj-lt"/>
            </a:endParaRPr>
          </a:p>
        </p:txBody>
      </p:sp>
      <p:sp>
        <p:nvSpPr>
          <p:cNvPr id="27" name="内容占位符 3">
            <a:extLst>
              <a:ext uri="{FF2B5EF4-FFF2-40B4-BE49-F238E27FC236}">
                <a16:creationId xmlns:a16="http://schemas.microsoft.com/office/drawing/2014/main" id="{C309A20F-BDED-4B66-8CC2-29705CBA984E}"/>
              </a:ext>
            </a:extLst>
          </p:cNvPr>
          <p:cNvSpPr txBox="1">
            <a:spLocks/>
          </p:cNvSpPr>
          <p:nvPr/>
        </p:nvSpPr>
        <p:spPr>
          <a:xfrm>
            <a:off x="850205" y="1517412"/>
            <a:ext cx="10086736" cy="26063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阿里巴巴普惠体 R" panose="00020600040101010101" pitchFamily="18" charset="-12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阿里巴巴普惠体 R" panose="00020600040101010101" pitchFamily="18" charset="-12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阿里巴巴普惠体 R" panose="00020600040101010101" pitchFamily="18" charset="-122"/>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R" panose="00020600040101010101" pitchFamily="18" charset="-122"/>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R" panose="00020600040101010101" pitchFamily="18" charset="-122"/>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400" dirty="0">
                <a:solidFill>
                  <a:srgbClr val="C00000"/>
                </a:solidFill>
                <a:latin typeface="+mj-lt"/>
                <a:ea typeface="Arial Unicode MS" panose="020B0604020202020204" pitchFamily="34" charset="-122"/>
                <a:cs typeface="Arial Unicode MS" panose="020B0604020202020204" pitchFamily="34" charset="-122"/>
              </a:rPr>
              <a:t>251,740</a:t>
            </a:r>
            <a:r>
              <a:rPr lang="en-US" altLang="zh-CN" sz="2400" dirty="0">
                <a:latin typeface="+mj-lt"/>
                <a:ea typeface="Arial Unicode MS" panose="020B0604020202020204" pitchFamily="34" charset="-122"/>
                <a:cs typeface="Arial Unicode MS" panose="020B0604020202020204" pitchFamily="34" charset="-122"/>
              </a:rPr>
              <a:t>     nodes</a:t>
            </a:r>
          </a:p>
          <a:p>
            <a:r>
              <a:rPr lang="en-US" altLang="zh-CN" sz="2400" dirty="0">
                <a:solidFill>
                  <a:srgbClr val="C00000"/>
                </a:solidFill>
                <a:latin typeface="+mj-lt"/>
                <a:ea typeface="Arial Unicode MS" panose="020B0604020202020204" pitchFamily="34" charset="-122"/>
                <a:cs typeface="Arial Unicode MS" panose="020B0604020202020204" pitchFamily="34" charset="-122"/>
              </a:rPr>
              <a:t>1,644,388</a:t>
            </a:r>
            <a:r>
              <a:rPr lang="en-US" altLang="zh-CN" sz="2400" dirty="0">
                <a:latin typeface="+mj-lt"/>
                <a:ea typeface="Arial Unicode MS" panose="020B0604020202020204" pitchFamily="34" charset="-122"/>
                <a:cs typeface="Arial Unicode MS" panose="020B0604020202020204" pitchFamily="34" charset="-122"/>
              </a:rPr>
              <a:t>  relations</a:t>
            </a:r>
          </a:p>
          <a:p>
            <a:r>
              <a:rPr lang="en-US" altLang="zh-CN" sz="2400" dirty="0">
                <a:solidFill>
                  <a:srgbClr val="C00000"/>
                </a:solidFill>
                <a:latin typeface="+mj-lt"/>
                <a:ea typeface="Arial Unicode MS" panose="020B0604020202020204" pitchFamily="34" charset="-122"/>
                <a:cs typeface="Arial Unicode MS" panose="020B0604020202020204" pitchFamily="34" charset="-122"/>
              </a:rPr>
              <a:t>19</a:t>
            </a:r>
            <a:r>
              <a:rPr lang="en-US" altLang="zh-CN" sz="2400" dirty="0">
                <a:latin typeface="+mj-lt"/>
                <a:ea typeface="Arial Unicode MS" panose="020B0604020202020204" pitchFamily="34" charset="-122"/>
                <a:cs typeface="Arial Unicode MS" panose="020B0604020202020204" pitchFamily="34" charset="-122"/>
              </a:rPr>
              <a:t>               syntax features</a:t>
            </a:r>
          </a:p>
          <a:p>
            <a:r>
              <a:rPr lang="en-US" altLang="zh-CN" sz="2400" dirty="0">
                <a:solidFill>
                  <a:srgbClr val="C00000"/>
                </a:solidFill>
                <a:latin typeface="+mj-lt"/>
                <a:ea typeface="Arial Unicode MS" panose="020B0604020202020204" pitchFamily="34" charset="-122"/>
                <a:cs typeface="Arial Unicode MS" panose="020B0604020202020204" pitchFamily="34" charset="-122"/>
              </a:rPr>
              <a:t>674</a:t>
            </a:r>
            <a:r>
              <a:rPr lang="en-US" altLang="zh-CN" sz="2400" dirty="0">
                <a:latin typeface="+mj-lt"/>
                <a:ea typeface="Arial Unicode MS" panose="020B0604020202020204" pitchFamily="34" charset="-122"/>
                <a:cs typeface="Arial Unicode MS" panose="020B0604020202020204" pitchFamily="34" charset="-122"/>
              </a:rPr>
              <a:t>             standard modules</a:t>
            </a:r>
          </a:p>
          <a:p>
            <a:r>
              <a:rPr lang="en-US" altLang="zh-CN" sz="2400" dirty="0">
                <a:solidFill>
                  <a:srgbClr val="C00000"/>
                </a:solidFill>
                <a:latin typeface="+mj-lt"/>
                <a:ea typeface="Arial Unicode MS" panose="020B0604020202020204" pitchFamily="34" charset="-122"/>
                <a:cs typeface="Arial Unicode MS" panose="020B0604020202020204" pitchFamily="34" charset="-122"/>
              </a:rPr>
              <a:t>50,770</a:t>
            </a:r>
            <a:r>
              <a:rPr lang="en-US" altLang="zh-CN" sz="2400" dirty="0">
                <a:latin typeface="+mj-lt"/>
                <a:ea typeface="Arial Unicode MS" panose="020B0604020202020204" pitchFamily="34" charset="-122"/>
                <a:cs typeface="Arial Unicode MS" panose="020B0604020202020204" pitchFamily="34" charset="-122"/>
              </a:rPr>
              <a:t>       system packages</a:t>
            </a:r>
          </a:p>
          <a:p>
            <a:r>
              <a:rPr lang="en-US" altLang="zh-CN" sz="2400" dirty="0">
                <a:solidFill>
                  <a:srgbClr val="C00000"/>
                </a:solidFill>
                <a:latin typeface="+mj-lt"/>
                <a:ea typeface="Arial Unicode MS" panose="020B0604020202020204" pitchFamily="34" charset="-122"/>
                <a:cs typeface="Arial Unicode MS" panose="020B0604020202020204" pitchFamily="34" charset="-122"/>
              </a:rPr>
              <a:t>16,156</a:t>
            </a:r>
            <a:r>
              <a:rPr lang="en-US" altLang="zh-CN" sz="2400" dirty="0">
                <a:latin typeface="+mj-lt"/>
                <a:ea typeface="Arial Unicode MS" panose="020B0604020202020204" pitchFamily="34" charset="-122"/>
                <a:cs typeface="Arial Unicode MS" panose="020B0604020202020204" pitchFamily="34" charset="-122"/>
              </a:rPr>
              <a:t>       Python packages</a:t>
            </a:r>
          </a:p>
          <a:p>
            <a:r>
              <a:rPr lang="en-US" altLang="zh-CN" sz="2400" dirty="0">
                <a:solidFill>
                  <a:srgbClr val="C00000"/>
                </a:solidFill>
                <a:latin typeface="+mj-lt"/>
                <a:ea typeface="Arial Unicode MS" panose="020B0604020202020204" pitchFamily="34" charset="-122"/>
                <a:cs typeface="Arial Unicode MS" panose="020B0604020202020204" pitchFamily="34" charset="-122"/>
              </a:rPr>
              <a:t>65,147</a:t>
            </a:r>
            <a:r>
              <a:rPr lang="en-US" altLang="zh-CN" sz="2400" dirty="0">
                <a:latin typeface="+mj-lt"/>
                <a:ea typeface="Arial Unicode MS" panose="020B0604020202020204" pitchFamily="34" charset="-122"/>
                <a:cs typeface="Arial Unicode MS" panose="020B0604020202020204" pitchFamily="34" charset="-122"/>
              </a:rPr>
              <a:t>       versions of Python packages</a:t>
            </a:r>
          </a:p>
          <a:p>
            <a:r>
              <a:rPr lang="en-US" altLang="zh-CN" sz="2400" dirty="0">
                <a:solidFill>
                  <a:srgbClr val="C00000"/>
                </a:solidFill>
                <a:latin typeface="+mj-lt"/>
                <a:ea typeface="Arial Unicode MS" panose="020B0604020202020204" pitchFamily="34" charset="-122"/>
                <a:cs typeface="Arial Unicode MS" panose="020B0604020202020204" pitchFamily="34" charset="-122"/>
              </a:rPr>
              <a:t>68,198</a:t>
            </a:r>
            <a:r>
              <a:rPr lang="en-US" altLang="zh-CN" sz="2400" dirty="0">
                <a:latin typeface="+mj-lt"/>
                <a:ea typeface="Arial Unicode MS" panose="020B0604020202020204" pitchFamily="34" charset="-122"/>
                <a:cs typeface="Arial Unicode MS" panose="020B0604020202020204" pitchFamily="34" charset="-122"/>
              </a:rPr>
              <a:t>       3</a:t>
            </a:r>
            <a:r>
              <a:rPr lang="en-US" altLang="zh-CN" sz="2400" baseline="30000" dirty="0">
                <a:latin typeface="+mj-lt"/>
                <a:ea typeface="Arial Unicode MS" panose="020B0604020202020204" pitchFamily="34" charset="-122"/>
                <a:cs typeface="Arial Unicode MS" panose="020B0604020202020204" pitchFamily="34" charset="-122"/>
              </a:rPr>
              <a:t>rd</a:t>
            </a:r>
            <a:r>
              <a:rPr lang="en-US" altLang="zh-CN" sz="2400" dirty="0">
                <a:latin typeface="+mj-lt"/>
                <a:ea typeface="Arial Unicode MS" panose="020B0604020202020204" pitchFamily="34" charset="-122"/>
                <a:cs typeface="Arial Unicode MS" panose="020B0604020202020204" pitchFamily="34" charset="-122"/>
              </a:rPr>
              <a:t>-party modules</a:t>
            </a:r>
          </a:p>
          <a:p>
            <a:r>
              <a:rPr lang="en-US" altLang="zh-CN" sz="2400" dirty="0">
                <a:solidFill>
                  <a:srgbClr val="C00000"/>
                </a:solidFill>
                <a:latin typeface="+mj-lt"/>
                <a:ea typeface="Arial Unicode MS" panose="020B0604020202020204" pitchFamily="34" charset="-122"/>
                <a:cs typeface="Arial Unicode MS" panose="020B0604020202020204" pitchFamily="34" charset="-122"/>
              </a:rPr>
              <a:t>1,220,351</a:t>
            </a:r>
            <a:r>
              <a:rPr lang="en-US" altLang="zh-CN" sz="2400" dirty="0">
                <a:latin typeface="+mj-lt"/>
                <a:ea typeface="Arial Unicode MS" panose="020B0604020202020204" pitchFamily="34" charset="-122"/>
                <a:cs typeface="Arial Unicode MS" panose="020B0604020202020204" pitchFamily="34" charset="-122"/>
              </a:rPr>
              <a:t>     dependency relationships</a:t>
            </a:r>
          </a:p>
          <a:p>
            <a:pPr marL="0" indent="0">
              <a:buNone/>
            </a:pPr>
            <a:endParaRPr lang="en-US" altLang="zh-CN" sz="2400" dirty="0">
              <a:latin typeface="+mj-lt"/>
              <a:ea typeface="Arial Unicode MS" panose="020B0604020202020204" pitchFamily="34" charset="-122"/>
              <a:cs typeface="Arial Unicode MS" panose="020B0604020202020204" pitchFamily="34" charset="-122"/>
            </a:endParaRPr>
          </a:p>
        </p:txBody>
      </p:sp>
      <p:pic>
        <p:nvPicPr>
          <p:cNvPr id="9" name="图片 8">
            <a:extLst>
              <a:ext uri="{FF2B5EF4-FFF2-40B4-BE49-F238E27FC236}">
                <a16:creationId xmlns:a16="http://schemas.microsoft.com/office/drawing/2014/main" id="{C880CE60-CDA2-4FC1-869A-AEC3062FDCEA}"/>
              </a:ext>
            </a:extLst>
          </p:cNvPr>
          <p:cNvPicPr>
            <a:picLocks noChangeAspect="1"/>
          </p:cNvPicPr>
          <p:nvPr/>
        </p:nvPicPr>
        <p:blipFill>
          <a:blip r:embed="rId5"/>
          <a:stretch>
            <a:fillRect/>
          </a:stretch>
        </p:blipFill>
        <p:spPr>
          <a:xfrm>
            <a:off x="6412053" y="1451372"/>
            <a:ext cx="4933950" cy="4133850"/>
          </a:xfrm>
          <a:prstGeom prst="rect">
            <a:avLst/>
          </a:prstGeom>
        </p:spPr>
      </p:pic>
      <p:pic>
        <p:nvPicPr>
          <p:cNvPr id="5" name="音频 4">
            <a:hlinkClick r:id="" action="ppaction://media"/>
            <a:extLst>
              <a:ext uri="{FF2B5EF4-FFF2-40B4-BE49-F238E27FC236}">
                <a16:creationId xmlns:a16="http://schemas.microsoft.com/office/drawing/2014/main" id="{1245CD27-7B98-4E4F-9839-2702FB6BB65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171214993"/>
      </p:ext>
    </p:extLst>
  </p:cSld>
  <p:clrMapOvr>
    <a:masterClrMapping/>
  </p:clrMapOvr>
  <mc:AlternateContent xmlns:mc="http://schemas.openxmlformats.org/markup-compatibility/2006" xmlns:p14="http://schemas.microsoft.com/office/powerpoint/2010/main">
    <mc:Choice Requires="p14">
      <p:transition spd="slow" p14:dur="2000" advTm="17770"/>
    </mc:Choice>
    <mc:Fallback xmlns="">
      <p:transition spd="slow" advTm="17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29C6F584-4EC1-4065-B7F8-EF86F140023F}"/>
              </a:ext>
            </a:extLst>
          </p:cNvPr>
          <p:cNvSpPr>
            <a:spLocks noGrp="1"/>
          </p:cNvSpPr>
          <p:nvPr>
            <p:ph type="sldNum" sz="quarter" idx="12"/>
          </p:nvPr>
        </p:nvSpPr>
        <p:spPr/>
        <p:txBody>
          <a:bodyPr/>
          <a:lstStyle/>
          <a:p>
            <a:fld id="{75AA9096-2E4D-442F-BCF0-AA35F007B576}" type="slidenum">
              <a:rPr lang="zh-CN" altLang="en-US" smtClean="0"/>
              <a:pPr/>
              <a:t>25</a:t>
            </a:fld>
            <a:endParaRPr lang="zh-CN" altLang="en-US" dirty="0"/>
          </a:p>
        </p:txBody>
      </p:sp>
      <p:sp>
        <p:nvSpPr>
          <p:cNvPr id="2" name="标题 1">
            <a:extLst>
              <a:ext uri="{FF2B5EF4-FFF2-40B4-BE49-F238E27FC236}">
                <a16:creationId xmlns:a16="http://schemas.microsoft.com/office/drawing/2014/main" id="{2C025DE3-F56B-454E-93DC-0F289C360A44}"/>
              </a:ext>
            </a:extLst>
          </p:cNvPr>
          <p:cNvSpPr>
            <a:spLocks noGrp="1"/>
          </p:cNvSpPr>
          <p:nvPr>
            <p:ph type="title"/>
          </p:nvPr>
        </p:nvSpPr>
        <p:spPr/>
        <p:txBody>
          <a:bodyPr>
            <a:normAutofit fontScale="90000"/>
          </a:bodyPr>
          <a:lstStyle/>
          <a:p>
            <a:r>
              <a:rPr lang="en-US" altLang="zh-CN" sz="3600" dirty="0">
                <a:latin typeface="+mj-lt"/>
                <a:cs typeface="Adobe Devanagari" panose="02040503050201020203" pitchFamily="18" charset="0"/>
              </a:rPr>
              <a:t>Approach Overview</a:t>
            </a:r>
            <a:endParaRPr lang="zh-CN" altLang="en-US" sz="3600" dirty="0">
              <a:latin typeface="+mj-lt"/>
              <a:cs typeface="Adobe Devanagari" panose="02040503050201020203" pitchFamily="18" charset="0"/>
            </a:endParaRPr>
          </a:p>
        </p:txBody>
      </p:sp>
      <p:sp>
        <p:nvSpPr>
          <p:cNvPr id="15" name="内容占位符 2">
            <a:extLst>
              <a:ext uri="{FF2B5EF4-FFF2-40B4-BE49-F238E27FC236}">
                <a16:creationId xmlns:a16="http://schemas.microsoft.com/office/drawing/2014/main" id="{407EF195-F816-45D3-AFD4-36FD4A3B13A4}"/>
              </a:ext>
            </a:extLst>
          </p:cNvPr>
          <p:cNvSpPr txBox="1">
            <a:spLocks/>
          </p:cNvSpPr>
          <p:nvPr/>
        </p:nvSpPr>
        <p:spPr>
          <a:xfrm>
            <a:off x="437829" y="1001285"/>
            <a:ext cx="11754171" cy="30411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阿里巴巴普惠体 R" panose="00020600040101010101" pitchFamily="18" charset="-12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阿里巴巴普惠体 R" panose="00020600040101010101" pitchFamily="18" charset="-12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阿里巴巴普惠体 R" panose="00020600040101010101" pitchFamily="18" charset="-122"/>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R" panose="00020600040101010101" pitchFamily="18" charset="-122"/>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R" panose="00020600040101010101" pitchFamily="18" charset="-122"/>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800" dirty="0">
                <a:latin typeface="+mj-lt"/>
                <a:cs typeface="Adobe Devanagari" panose="02040503050201020203" pitchFamily="18" charset="0"/>
              </a:rPr>
              <a:t>A knowledge-based approach to infer dependencies for Python programs</a:t>
            </a:r>
            <a:endParaRPr lang="en-US" altLang="zh-CN" sz="2400" dirty="0">
              <a:latin typeface="+mj-lt"/>
              <a:ea typeface="Arial Unicode MS" panose="020B0604020202020204" pitchFamily="34" charset="-122"/>
              <a:cs typeface="Adobe Devanagari" panose="02040503050201020203" pitchFamily="18" charset="0"/>
            </a:endParaRPr>
          </a:p>
          <a:p>
            <a:pPr>
              <a:lnSpc>
                <a:spcPct val="150000"/>
              </a:lnSpc>
            </a:pPr>
            <a:r>
              <a:rPr lang="en-US" altLang="zh-CN" sz="2400" dirty="0">
                <a:latin typeface="+mj-lt"/>
                <a:ea typeface="Arial Unicode MS" panose="020B0604020202020204" pitchFamily="34" charset="-122"/>
                <a:cs typeface="Adobe Devanagari" panose="02040503050201020203" pitchFamily="18" charset="0"/>
              </a:rPr>
              <a:t>Stage 1: construct Python domain knowledge graph </a:t>
            </a:r>
            <a:r>
              <a:rPr lang="en-US" altLang="zh-CN" sz="2400" dirty="0">
                <a:latin typeface="+mj-lt"/>
                <a:ea typeface="Arial Unicode MS" panose="020B0604020202020204" pitchFamily="34" charset="-122"/>
              </a:rPr>
              <a:t>(</a:t>
            </a:r>
            <a:r>
              <a:rPr lang="en-US" altLang="zh-CN" sz="2400" dirty="0" err="1">
                <a:latin typeface="+mj-lt"/>
                <a:ea typeface="Arial Unicode MS" panose="020B0604020202020204" pitchFamily="34" charset="-122"/>
              </a:rPr>
              <a:t>PyKG</a:t>
            </a:r>
            <a:r>
              <a:rPr lang="en-US" altLang="zh-CN" sz="2400" dirty="0">
                <a:latin typeface="+mj-lt"/>
                <a:ea typeface="Arial Unicode MS" panose="020B0604020202020204" pitchFamily="34" charset="-122"/>
              </a:rPr>
              <a:t>)</a:t>
            </a:r>
          </a:p>
          <a:p>
            <a:pPr marL="228600" indent="-228600">
              <a:lnSpc>
                <a:spcPct val="150000"/>
              </a:lnSpc>
              <a:buFont typeface="Arial" panose="020B0604020202020204" pitchFamily="34" charset="0"/>
              <a:buChar char="•"/>
            </a:pPr>
            <a:r>
              <a:rPr lang="en-US" altLang="zh-CN" sz="2400" dirty="0">
                <a:solidFill>
                  <a:srgbClr val="FF0000"/>
                </a:solidFill>
                <a:latin typeface="+mj-lt"/>
                <a:ea typeface="Arial Unicode MS" panose="020B0604020202020204" pitchFamily="34" charset="-122"/>
              </a:rPr>
              <a:t>Stage 2: infer dependencies for Python programs (PyEGo)</a:t>
            </a:r>
            <a:endParaRPr lang="en-US" altLang="zh-CN" sz="2400" b="0" kern="0" dirty="0">
              <a:solidFill>
                <a:srgbClr val="FF0000"/>
              </a:solidFill>
              <a:latin typeface="+mj-lt"/>
              <a:cs typeface="Adobe Devanagari" panose="02040503050201020203" pitchFamily="18" charset="0"/>
            </a:endParaRPr>
          </a:p>
          <a:p>
            <a:pPr lvl="1">
              <a:buFont typeface="Wingdings" panose="05000000000000000000" pitchFamily="2" charset="2"/>
              <a:buChar char="l"/>
            </a:pPr>
            <a:endParaRPr lang="en-US" altLang="zh-CN" sz="2800" b="0" kern="0" dirty="0">
              <a:latin typeface="+mj-lt"/>
              <a:cs typeface="Adobe Devanagari" panose="02040503050201020203" pitchFamily="18" charset="0"/>
            </a:endParaRPr>
          </a:p>
        </p:txBody>
      </p:sp>
      <p:grpSp>
        <p:nvGrpSpPr>
          <p:cNvPr id="5" name="组合 4">
            <a:extLst>
              <a:ext uri="{FF2B5EF4-FFF2-40B4-BE49-F238E27FC236}">
                <a16:creationId xmlns:a16="http://schemas.microsoft.com/office/drawing/2014/main" id="{BFE31229-4FFF-41CD-9F2A-172866C0816D}"/>
              </a:ext>
            </a:extLst>
          </p:cNvPr>
          <p:cNvGrpSpPr/>
          <p:nvPr/>
        </p:nvGrpSpPr>
        <p:grpSpPr>
          <a:xfrm>
            <a:off x="279695" y="3304672"/>
            <a:ext cx="2071691" cy="1269969"/>
            <a:chOff x="899672" y="3488424"/>
            <a:chExt cx="2071691" cy="1269969"/>
          </a:xfrm>
        </p:grpSpPr>
        <p:sp>
          <p:nvSpPr>
            <p:cNvPr id="7" name="TextBox 8">
              <a:extLst>
                <a:ext uri="{FF2B5EF4-FFF2-40B4-BE49-F238E27FC236}">
                  <a16:creationId xmlns:a16="http://schemas.microsoft.com/office/drawing/2014/main" id="{F9B4BDCF-83BA-44E2-AA07-C50E87FB6273}"/>
                </a:ext>
              </a:extLst>
            </p:cNvPr>
            <p:cNvSpPr txBox="1"/>
            <p:nvPr/>
          </p:nvSpPr>
          <p:spPr>
            <a:xfrm>
              <a:off x="899672" y="4112062"/>
              <a:ext cx="2071691" cy="646331"/>
            </a:xfrm>
            <a:prstGeom prst="rect">
              <a:avLst/>
            </a:prstGeom>
            <a:noFill/>
          </p:spPr>
          <p:txBody>
            <a:bodyPr wrap="square" rtlCol="0">
              <a:spAutoFit/>
            </a:bodyPr>
            <a:lstStyle/>
            <a:p>
              <a:pPr algn="ctr" fontAlgn="auto">
                <a:spcBef>
                  <a:spcPts val="0"/>
                </a:spcBef>
                <a:spcAft>
                  <a:spcPts val="0"/>
                </a:spcAft>
              </a:pPr>
              <a:r>
                <a:rPr lang="en-US" altLang="zh-CN" dirty="0">
                  <a:solidFill>
                    <a:prstClr val="black"/>
                  </a:solidFill>
                  <a:latin typeface="+mj-lt"/>
                  <a:ea typeface="等线" panose="02010600030101010101" pitchFamily="2" charset="-122"/>
                  <a:cs typeface="Adobe Devanagari" panose="02040503050201020203" pitchFamily="18" charset="0"/>
                </a:rPr>
                <a:t>Multiple Data sources</a:t>
              </a:r>
              <a:endParaRPr lang="zh-CN" altLang="en-US" dirty="0">
                <a:solidFill>
                  <a:prstClr val="black"/>
                </a:solidFill>
                <a:latin typeface="+mj-lt"/>
                <a:ea typeface="等线" panose="02010600030101010101" pitchFamily="2" charset="-122"/>
                <a:cs typeface="Adobe Devanagari" panose="02040503050201020203" pitchFamily="18" charset="0"/>
              </a:endParaRPr>
            </a:p>
          </p:txBody>
        </p:sp>
        <p:pic>
          <p:nvPicPr>
            <p:cNvPr id="6" name="图片 5">
              <a:extLst>
                <a:ext uri="{FF2B5EF4-FFF2-40B4-BE49-F238E27FC236}">
                  <a16:creationId xmlns:a16="http://schemas.microsoft.com/office/drawing/2014/main" id="{15349E29-42E8-4E9C-9B7E-28550F1624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6578" y="3488424"/>
              <a:ext cx="801446" cy="706120"/>
            </a:xfrm>
            <a:prstGeom prst="rect">
              <a:avLst/>
            </a:prstGeom>
          </p:spPr>
        </p:pic>
      </p:grpSp>
      <p:pic>
        <p:nvPicPr>
          <p:cNvPr id="8" name="图片 7">
            <a:extLst>
              <a:ext uri="{FF2B5EF4-FFF2-40B4-BE49-F238E27FC236}">
                <a16:creationId xmlns:a16="http://schemas.microsoft.com/office/drawing/2014/main" id="{349CFFA7-1F72-4CF9-8DA8-BE4961CDE7B0}"/>
              </a:ext>
            </a:extLst>
          </p:cNvPr>
          <p:cNvPicPr>
            <a:picLocks noChangeAspect="1"/>
          </p:cNvPicPr>
          <p:nvPr/>
        </p:nvPicPr>
        <p:blipFill>
          <a:blip r:embed="rId6"/>
          <a:stretch>
            <a:fillRect/>
          </a:stretch>
        </p:blipFill>
        <p:spPr>
          <a:xfrm>
            <a:off x="677661" y="3048600"/>
            <a:ext cx="637879" cy="684881"/>
          </a:xfrm>
          <a:prstGeom prst="rect">
            <a:avLst/>
          </a:prstGeom>
        </p:spPr>
      </p:pic>
      <p:sp>
        <p:nvSpPr>
          <p:cNvPr id="10" name="文本框 7">
            <a:extLst>
              <a:ext uri="{FF2B5EF4-FFF2-40B4-BE49-F238E27FC236}">
                <a16:creationId xmlns:a16="http://schemas.microsoft.com/office/drawing/2014/main" id="{5A3D712A-9495-4584-AA13-4A5E3C860170}"/>
              </a:ext>
            </a:extLst>
          </p:cNvPr>
          <p:cNvSpPr txBox="1"/>
          <p:nvPr/>
        </p:nvSpPr>
        <p:spPr>
          <a:xfrm>
            <a:off x="2405182" y="3148522"/>
            <a:ext cx="1577538" cy="1015663"/>
          </a:xfrm>
          <a:prstGeom prst="rect">
            <a:avLst/>
          </a:prstGeom>
          <a:solidFill>
            <a:schemeClr val="accent4">
              <a:lumMod val="20000"/>
              <a:lumOff val="80000"/>
            </a:schemeClr>
          </a:solidFill>
          <a:ln w="6350" cap="flat" cmpd="sng" algn="ctr">
            <a:solidFill>
              <a:srgbClr val="5B9BD5"/>
            </a:solidFill>
            <a:prstDash val="solid"/>
            <a:miter lim="800000"/>
          </a:ln>
          <a:effectLst/>
        </p:spPr>
        <p:txBody>
          <a:bodyPr wrap="square" rtlCol="0">
            <a:spAutoFit/>
          </a:bodyPr>
          <a:lstStyle/>
          <a:p>
            <a:pPr marL="0" lvl="1" algn="ctr"/>
            <a:r>
              <a:rPr lang="en-US" altLang="zh-CN" sz="2000" dirty="0">
                <a:latin typeface="+mj-lt"/>
                <a:ea typeface="Arial Unicode MS" panose="020B0604020202020204" pitchFamily="34" charset="-122"/>
                <a:cs typeface="Adobe Devanagari" panose="02040503050201020203" pitchFamily="18" charset="0"/>
              </a:rPr>
              <a:t>Knowledge Extraction &amp; Mining</a:t>
            </a:r>
          </a:p>
        </p:txBody>
      </p:sp>
      <p:grpSp>
        <p:nvGrpSpPr>
          <p:cNvPr id="3" name="组合 2">
            <a:extLst>
              <a:ext uri="{FF2B5EF4-FFF2-40B4-BE49-F238E27FC236}">
                <a16:creationId xmlns:a16="http://schemas.microsoft.com/office/drawing/2014/main" id="{4159A970-6485-447C-9F3A-2738B254FF05}"/>
              </a:ext>
            </a:extLst>
          </p:cNvPr>
          <p:cNvGrpSpPr/>
          <p:nvPr/>
        </p:nvGrpSpPr>
        <p:grpSpPr>
          <a:xfrm>
            <a:off x="4589855" y="2756405"/>
            <a:ext cx="2421884" cy="1695319"/>
            <a:chOff x="7211910" y="3984121"/>
            <a:chExt cx="2421884" cy="1695319"/>
          </a:xfrm>
        </p:grpSpPr>
        <p:pic>
          <p:nvPicPr>
            <p:cNvPr id="12" name="Picture 2" descr="Image result for knowledge graph icon">
              <a:extLst>
                <a:ext uri="{FF2B5EF4-FFF2-40B4-BE49-F238E27FC236}">
                  <a16:creationId xmlns:a16="http://schemas.microsoft.com/office/drawing/2014/main" id="{5EC405D5-985B-49FB-A7E5-9013DF0071F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11910" y="3984121"/>
              <a:ext cx="2421884" cy="169531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8">
              <a:extLst>
                <a:ext uri="{FF2B5EF4-FFF2-40B4-BE49-F238E27FC236}">
                  <a16:creationId xmlns:a16="http://schemas.microsoft.com/office/drawing/2014/main" id="{F9C8ADE1-F34C-4F54-A375-32737CC61CE6}"/>
                </a:ext>
              </a:extLst>
            </p:cNvPr>
            <p:cNvSpPr txBox="1"/>
            <p:nvPr/>
          </p:nvSpPr>
          <p:spPr>
            <a:xfrm>
              <a:off x="7211910" y="4552086"/>
              <a:ext cx="2390169" cy="646331"/>
            </a:xfrm>
            <a:prstGeom prst="rect">
              <a:avLst/>
            </a:prstGeom>
            <a:noFill/>
          </p:spPr>
          <p:txBody>
            <a:bodyPr wrap="square" rtlCol="0">
              <a:spAutoFit/>
            </a:bodyPr>
            <a:lstStyle/>
            <a:p>
              <a:pPr algn="ctr"/>
              <a:r>
                <a:rPr lang="en-US" altLang="zh-CN" b="1" dirty="0">
                  <a:solidFill>
                    <a:srgbClr val="C00000"/>
                  </a:solidFill>
                  <a:latin typeface="+mj-lt"/>
                  <a:cs typeface="Adobe Devanagari" panose="02040503050201020203" pitchFamily="18" charset="0"/>
                </a:rPr>
                <a:t>Python knowledge graph (PyKG)</a:t>
              </a:r>
              <a:endParaRPr lang="zh-CN" altLang="en-US" b="1" dirty="0">
                <a:solidFill>
                  <a:srgbClr val="C00000"/>
                </a:solidFill>
                <a:latin typeface="+mj-lt"/>
                <a:cs typeface="Adobe Devanagari" panose="02040503050201020203" pitchFamily="18" charset="0"/>
              </a:endParaRPr>
            </a:p>
          </p:txBody>
        </p:sp>
      </p:grpSp>
      <p:grpSp>
        <p:nvGrpSpPr>
          <p:cNvPr id="16" name="组合 15">
            <a:extLst>
              <a:ext uri="{FF2B5EF4-FFF2-40B4-BE49-F238E27FC236}">
                <a16:creationId xmlns:a16="http://schemas.microsoft.com/office/drawing/2014/main" id="{10A10B11-191C-401B-B650-AA77769644F6}"/>
              </a:ext>
            </a:extLst>
          </p:cNvPr>
          <p:cNvGrpSpPr/>
          <p:nvPr/>
        </p:nvGrpSpPr>
        <p:grpSpPr>
          <a:xfrm>
            <a:off x="487610" y="5119500"/>
            <a:ext cx="1656154" cy="1552192"/>
            <a:chOff x="215765" y="2799354"/>
            <a:chExt cx="1656154" cy="1552192"/>
          </a:xfrm>
        </p:grpSpPr>
        <p:pic>
          <p:nvPicPr>
            <p:cNvPr id="17" name="图片 16" descr="图标&#10;&#10;描述已自动生成">
              <a:extLst>
                <a:ext uri="{FF2B5EF4-FFF2-40B4-BE49-F238E27FC236}">
                  <a16:creationId xmlns:a16="http://schemas.microsoft.com/office/drawing/2014/main" id="{E2D9BE1C-9247-4F18-8E8B-D5A388E4C5C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9552" y="3016928"/>
              <a:ext cx="688287" cy="688287"/>
            </a:xfrm>
            <a:prstGeom prst="rect">
              <a:avLst/>
            </a:prstGeom>
          </p:spPr>
        </p:pic>
        <p:pic>
          <p:nvPicPr>
            <p:cNvPr id="18" name="图片 17">
              <a:extLst>
                <a:ext uri="{FF2B5EF4-FFF2-40B4-BE49-F238E27FC236}">
                  <a16:creationId xmlns:a16="http://schemas.microsoft.com/office/drawing/2014/main" id="{E02A2A9A-F2A8-4356-AD5E-6962FAE5F2F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3695" y="2799354"/>
              <a:ext cx="435148" cy="435148"/>
            </a:xfrm>
            <a:prstGeom prst="rect">
              <a:avLst/>
            </a:prstGeom>
          </p:spPr>
        </p:pic>
        <p:sp>
          <p:nvSpPr>
            <p:cNvPr id="19" name="TextBox 8">
              <a:extLst>
                <a:ext uri="{FF2B5EF4-FFF2-40B4-BE49-F238E27FC236}">
                  <a16:creationId xmlns:a16="http://schemas.microsoft.com/office/drawing/2014/main" id="{AD9CA904-2657-41E6-8B32-B192D32ED68C}"/>
                </a:ext>
              </a:extLst>
            </p:cNvPr>
            <p:cNvSpPr txBox="1"/>
            <p:nvPr/>
          </p:nvSpPr>
          <p:spPr>
            <a:xfrm>
              <a:off x="215765" y="3705215"/>
              <a:ext cx="1656154" cy="646331"/>
            </a:xfrm>
            <a:prstGeom prst="rect">
              <a:avLst/>
            </a:prstGeom>
            <a:noFill/>
          </p:spPr>
          <p:txBody>
            <a:bodyPr wrap="square" rtlCol="0">
              <a:spAutoFit/>
            </a:bodyPr>
            <a:lstStyle/>
            <a:p>
              <a:pPr algn="ctr"/>
              <a:r>
                <a:rPr lang="en-US" altLang="zh-CN" dirty="0">
                  <a:latin typeface="+mj-lt"/>
                  <a:cs typeface="Adobe Devanagari" panose="02040503050201020203" pitchFamily="18" charset="0"/>
                </a:rPr>
                <a:t>Target Python program</a:t>
              </a:r>
              <a:endParaRPr lang="zh-CN" altLang="en-US" dirty="0">
                <a:latin typeface="+mj-lt"/>
                <a:cs typeface="Adobe Devanagari" panose="02040503050201020203" pitchFamily="18" charset="0"/>
              </a:endParaRPr>
            </a:p>
          </p:txBody>
        </p:sp>
      </p:grpSp>
      <p:sp>
        <p:nvSpPr>
          <p:cNvPr id="21" name="文本框 7">
            <a:extLst>
              <a:ext uri="{FF2B5EF4-FFF2-40B4-BE49-F238E27FC236}">
                <a16:creationId xmlns:a16="http://schemas.microsoft.com/office/drawing/2014/main" id="{FBCD91DA-590F-410D-BEC5-CE3164FFEAC1}"/>
              </a:ext>
            </a:extLst>
          </p:cNvPr>
          <p:cNvSpPr txBox="1"/>
          <p:nvPr/>
        </p:nvSpPr>
        <p:spPr>
          <a:xfrm>
            <a:off x="2455982" y="5328762"/>
            <a:ext cx="1526738" cy="707886"/>
          </a:xfrm>
          <a:prstGeom prst="rect">
            <a:avLst/>
          </a:prstGeom>
          <a:solidFill>
            <a:schemeClr val="accent4">
              <a:lumMod val="20000"/>
              <a:lumOff val="80000"/>
            </a:schemeClr>
          </a:solidFill>
          <a:ln w="6350" cap="flat" cmpd="sng" algn="ctr">
            <a:solidFill>
              <a:srgbClr val="5B9BD5"/>
            </a:solidFill>
            <a:prstDash val="solid"/>
            <a:miter lim="800000"/>
          </a:ln>
          <a:effectLst/>
        </p:spPr>
        <p:txBody>
          <a:bodyPr wrap="square" rtlCol="0">
            <a:spAutoFit/>
          </a:bodyPr>
          <a:lstStyle/>
          <a:p>
            <a:pPr marL="0" lvl="1" algn="ctr"/>
            <a:r>
              <a:rPr lang="en-US" altLang="zh-CN" sz="2000" dirty="0">
                <a:latin typeface="+mj-lt"/>
                <a:ea typeface="Arial Unicode MS" panose="020B0604020202020204" pitchFamily="34" charset="-122"/>
                <a:cs typeface="Adobe Devanagari" panose="02040503050201020203" pitchFamily="18" charset="0"/>
              </a:rPr>
              <a:t>Program Analysis</a:t>
            </a:r>
          </a:p>
        </p:txBody>
      </p:sp>
      <p:cxnSp>
        <p:nvCxnSpPr>
          <p:cNvPr id="23" name="直接箭头连接符 22">
            <a:extLst>
              <a:ext uri="{FF2B5EF4-FFF2-40B4-BE49-F238E27FC236}">
                <a16:creationId xmlns:a16="http://schemas.microsoft.com/office/drawing/2014/main" id="{57CA8BDF-9E19-4D84-B373-A82EC4D04E31}"/>
              </a:ext>
            </a:extLst>
          </p:cNvPr>
          <p:cNvCxnSpPr>
            <a:cxnSpLocks/>
            <a:stCxn id="6" idx="3"/>
            <a:endCxn id="10" idx="1"/>
          </p:cNvCxnSpPr>
          <p:nvPr/>
        </p:nvCxnSpPr>
        <p:spPr>
          <a:xfrm flipV="1">
            <a:off x="1798047" y="3656354"/>
            <a:ext cx="607135" cy="1378"/>
          </a:xfrm>
          <a:prstGeom prst="straightConnector1">
            <a:avLst/>
          </a:prstGeom>
          <a:ln w="38100">
            <a:tailEnd type="triangle"/>
          </a:ln>
        </p:spPr>
        <p:style>
          <a:lnRef idx="1">
            <a:schemeClr val="accent4"/>
          </a:lnRef>
          <a:fillRef idx="0">
            <a:schemeClr val="accent4"/>
          </a:fillRef>
          <a:effectRef idx="0">
            <a:schemeClr val="accent4"/>
          </a:effectRef>
          <a:fontRef idx="minor">
            <a:schemeClr val="tx1"/>
          </a:fontRef>
        </p:style>
      </p:cxnSp>
      <p:cxnSp>
        <p:nvCxnSpPr>
          <p:cNvPr id="24" name="直接箭头连接符 23">
            <a:extLst>
              <a:ext uri="{FF2B5EF4-FFF2-40B4-BE49-F238E27FC236}">
                <a16:creationId xmlns:a16="http://schemas.microsoft.com/office/drawing/2014/main" id="{9637D095-C91C-421B-8167-65D34A46E5DF}"/>
              </a:ext>
            </a:extLst>
          </p:cNvPr>
          <p:cNvCxnSpPr>
            <a:cxnSpLocks/>
            <a:stCxn id="10" idx="3"/>
            <a:endCxn id="13" idx="1"/>
          </p:cNvCxnSpPr>
          <p:nvPr/>
        </p:nvCxnSpPr>
        <p:spPr>
          <a:xfrm flipV="1">
            <a:off x="3982720" y="3647536"/>
            <a:ext cx="607135" cy="8818"/>
          </a:xfrm>
          <a:prstGeom prst="straightConnector1">
            <a:avLst/>
          </a:prstGeom>
          <a:ln w="38100">
            <a:tailEnd type="triangle"/>
          </a:ln>
        </p:spPr>
        <p:style>
          <a:lnRef idx="1">
            <a:schemeClr val="accent4"/>
          </a:lnRef>
          <a:fillRef idx="0">
            <a:schemeClr val="accent4"/>
          </a:fillRef>
          <a:effectRef idx="0">
            <a:schemeClr val="accent4"/>
          </a:effectRef>
          <a:fontRef idx="minor">
            <a:schemeClr val="tx1"/>
          </a:fontRef>
        </p:style>
      </p:cxnSp>
      <p:cxnSp>
        <p:nvCxnSpPr>
          <p:cNvPr id="27" name="直接箭头连接符 26">
            <a:extLst>
              <a:ext uri="{FF2B5EF4-FFF2-40B4-BE49-F238E27FC236}">
                <a16:creationId xmlns:a16="http://schemas.microsoft.com/office/drawing/2014/main" id="{E103C38A-A296-470D-A50F-A2FD681BE2BB}"/>
              </a:ext>
            </a:extLst>
          </p:cNvPr>
          <p:cNvCxnSpPr>
            <a:cxnSpLocks/>
            <a:stCxn id="17" idx="3"/>
            <a:endCxn id="21" idx="1"/>
          </p:cNvCxnSpPr>
          <p:nvPr/>
        </p:nvCxnSpPr>
        <p:spPr>
          <a:xfrm>
            <a:off x="1659684" y="5681218"/>
            <a:ext cx="796298" cy="1487"/>
          </a:xfrm>
          <a:prstGeom prst="straightConnector1">
            <a:avLst/>
          </a:prstGeom>
          <a:ln w="38100">
            <a:tailEnd type="triangle"/>
          </a:ln>
        </p:spPr>
        <p:style>
          <a:lnRef idx="1">
            <a:schemeClr val="accent4"/>
          </a:lnRef>
          <a:fillRef idx="0">
            <a:schemeClr val="accent4"/>
          </a:fillRef>
          <a:effectRef idx="0">
            <a:schemeClr val="accent4"/>
          </a:effectRef>
          <a:fontRef idx="minor">
            <a:schemeClr val="tx1"/>
          </a:fontRef>
        </p:style>
      </p:cxnSp>
      <p:cxnSp>
        <p:nvCxnSpPr>
          <p:cNvPr id="31" name="直接箭头连接符 30">
            <a:extLst>
              <a:ext uri="{FF2B5EF4-FFF2-40B4-BE49-F238E27FC236}">
                <a16:creationId xmlns:a16="http://schemas.microsoft.com/office/drawing/2014/main" id="{39F472F1-0F00-45CD-947D-54CE2AA72CB1}"/>
              </a:ext>
            </a:extLst>
          </p:cNvPr>
          <p:cNvCxnSpPr>
            <a:cxnSpLocks/>
            <a:stCxn id="21" idx="3"/>
            <a:endCxn id="35" idx="1"/>
          </p:cNvCxnSpPr>
          <p:nvPr/>
        </p:nvCxnSpPr>
        <p:spPr>
          <a:xfrm flipV="1">
            <a:off x="3982720" y="5671332"/>
            <a:ext cx="1504483" cy="11373"/>
          </a:xfrm>
          <a:prstGeom prst="straightConnector1">
            <a:avLst/>
          </a:prstGeom>
          <a:ln w="38100">
            <a:tailEnd type="triangle"/>
          </a:ln>
        </p:spPr>
        <p:style>
          <a:lnRef idx="1">
            <a:schemeClr val="accent4"/>
          </a:lnRef>
          <a:fillRef idx="0">
            <a:schemeClr val="accent4"/>
          </a:fillRef>
          <a:effectRef idx="0">
            <a:schemeClr val="accent4"/>
          </a:effectRef>
          <a:fontRef idx="minor">
            <a:schemeClr val="tx1"/>
          </a:fontRef>
        </p:style>
      </p:cxnSp>
      <p:grpSp>
        <p:nvGrpSpPr>
          <p:cNvPr id="34" name="组合 33">
            <a:extLst>
              <a:ext uri="{FF2B5EF4-FFF2-40B4-BE49-F238E27FC236}">
                <a16:creationId xmlns:a16="http://schemas.microsoft.com/office/drawing/2014/main" id="{3FC47227-79FC-4F63-9009-5DDC08A57331}"/>
              </a:ext>
            </a:extLst>
          </p:cNvPr>
          <p:cNvGrpSpPr/>
          <p:nvPr/>
        </p:nvGrpSpPr>
        <p:grpSpPr>
          <a:xfrm>
            <a:off x="5214222" y="5362202"/>
            <a:ext cx="1142599" cy="1290297"/>
            <a:chOff x="4909261" y="1873360"/>
            <a:chExt cx="1142599" cy="1290297"/>
          </a:xfrm>
        </p:grpSpPr>
        <p:pic>
          <p:nvPicPr>
            <p:cNvPr id="35" name="图片 34">
              <a:extLst>
                <a:ext uri="{FF2B5EF4-FFF2-40B4-BE49-F238E27FC236}">
                  <a16:creationId xmlns:a16="http://schemas.microsoft.com/office/drawing/2014/main" id="{4C69AD9B-D5CF-4427-AA6D-C47ED6515A1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82242" y="1873360"/>
              <a:ext cx="618260" cy="618260"/>
            </a:xfrm>
            <a:prstGeom prst="rect">
              <a:avLst/>
            </a:prstGeom>
          </p:spPr>
        </p:pic>
        <p:sp>
          <p:nvSpPr>
            <p:cNvPr id="36" name="矩形 35">
              <a:extLst>
                <a:ext uri="{FF2B5EF4-FFF2-40B4-BE49-F238E27FC236}">
                  <a16:creationId xmlns:a16="http://schemas.microsoft.com/office/drawing/2014/main" id="{C9B5E311-CD7F-4EC4-8B09-192EA094C812}"/>
                </a:ext>
              </a:extLst>
            </p:cNvPr>
            <p:cNvSpPr/>
            <p:nvPr/>
          </p:nvSpPr>
          <p:spPr>
            <a:xfrm>
              <a:off x="4909261" y="2517326"/>
              <a:ext cx="1142599" cy="646331"/>
            </a:xfrm>
            <a:prstGeom prst="rect">
              <a:avLst/>
            </a:prstGeom>
          </p:spPr>
          <p:txBody>
            <a:bodyPr wrap="square">
              <a:spAutoFit/>
            </a:bodyPr>
            <a:lstStyle/>
            <a:p>
              <a:pPr algn="ctr"/>
              <a:r>
                <a:rPr lang="en-US" altLang="zh-CN" dirty="0">
                  <a:latin typeface="+mj-lt"/>
                  <a:cs typeface="Adobe Devanagari" panose="02040503050201020203" pitchFamily="18" charset="0"/>
                </a:rPr>
                <a:t>Program features</a:t>
              </a:r>
              <a:endParaRPr lang="zh-CN" altLang="en-US" dirty="0">
                <a:latin typeface="+mj-lt"/>
                <a:cs typeface="Adobe Devanagari" panose="02040503050201020203" pitchFamily="18" charset="0"/>
              </a:endParaRPr>
            </a:p>
          </p:txBody>
        </p:sp>
      </p:grpSp>
      <p:cxnSp>
        <p:nvCxnSpPr>
          <p:cNvPr id="38" name="直接箭头连接符 37">
            <a:extLst>
              <a:ext uri="{FF2B5EF4-FFF2-40B4-BE49-F238E27FC236}">
                <a16:creationId xmlns:a16="http://schemas.microsoft.com/office/drawing/2014/main" id="{D1B27AF3-55D9-4334-9987-1CF9A888800C}"/>
              </a:ext>
            </a:extLst>
          </p:cNvPr>
          <p:cNvCxnSpPr>
            <a:cxnSpLocks/>
            <a:stCxn id="12" idx="2"/>
            <a:endCxn id="35" idx="0"/>
          </p:cNvCxnSpPr>
          <p:nvPr/>
        </p:nvCxnSpPr>
        <p:spPr>
          <a:xfrm flipH="1">
            <a:off x="5796333" y="4451724"/>
            <a:ext cx="4464" cy="910478"/>
          </a:xfrm>
          <a:prstGeom prst="straightConnector1">
            <a:avLst/>
          </a:prstGeom>
          <a:ln w="38100">
            <a:tailEnd type="triangle"/>
          </a:ln>
        </p:spPr>
        <p:style>
          <a:lnRef idx="1">
            <a:schemeClr val="accent4"/>
          </a:lnRef>
          <a:fillRef idx="0">
            <a:schemeClr val="accent4"/>
          </a:fillRef>
          <a:effectRef idx="0">
            <a:schemeClr val="accent4"/>
          </a:effectRef>
          <a:fontRef idx="minor">
            <a:schemeClr val="tx1"/>
          </a:fontRef>
        </p:style>
      </p:cxnSp>
      <p:cxnSp>
        <p:nvCxnSpPr>
          <p:cNvPr id="52" name="直接箭头连接符 51">
            <a:extLst>
              <a:ext uri="{FF2B5EF4-FFF2-40B4-BE49-F238E27FC236}">
                <a16:creationId xmlns:a16="http://schemas.microsoft.com/office/drawing/2014/main" id="{4BF3483E-B517-4F1B-893C-BC46324CC439}"/>
              </a:ext>
            </a:extLst>
          </p:cNvPr>
          <p:cNvCxnSpPr>
            <a:cxnSpLocks/>
            <a:stCxn id="35" idx="3"/>
            <a:endCxn id="59" idx="1"/>
          </p:cNvCxnSpPr>
          <p:nvPr/>
        </p:nvCxnSpPr>
        <p:spPr>
          <a:xfrm flipV="1">
            <a:off x="6105463" y="5665881"/>
            <a:ext cx="927972" cy="5451"/>
          </a:xfrm>
          <a:prstGeom prst="straightConnector1">
            <a:avLst/>
          </a:prstGeom>
          <a:ln w="38100">
            <a:tailEnd type="triangle"/>
          </a:ln>
        </p:spPr>
        <p:style>
          <a:lnRef idx="1">
            <a:schemeClr val="accent4"/>
          </a:lnRef>
          <a:fillRef idx="0">
            <a:schemeClr val="accent4"/>
          </a:fillRef>
          <a:effectRef idx="0">
            <a:schemeClr val="accent4"/>
          </a:effectRef>
          <a:fontRef idx="minor">
            <a:schemeClr val="tx1"/>
          </a:fontRef>
        </p:style>
      </p:cxnSp>
      <p:grpSp>
        <p:nvGrpSpPr>
          <p:cNvPr id="58" name="组合 57">
            <a:extLst>
              <a:ext uri="{FF2B5EF4-FFF2-40B4-BE49-F238E27FC236}">
                <a16:creationId xmlns:a16="http://schemas.microsoft.com/office/drawing/2014/main" id="{E341F433-ADBE-45F1-B471-77A6C4751933}"/>
              </a:ext>
            </a:extLst>
          </p:cNvPr>
          <p:cNvGrpSpPr/>
          <p:nvPr/>
        </p:nvGrpSpPr>
        <p:grpSpPr>
          <a:xfrm>
            <a:off x="6523631" y="5317005"/>
            <a:ext cx="1717358" cy="1332159"/>
            <a:chOff x="7363337" y="3117976"/>
            <a:chExt cx="1717358" cy="1332159"/>
          </a:xfrm>
        </p:grpSpPr>
        <p:pic>
          <p:nvPicPr>
            <p:cNvPr id="59" name="图片 58" descr="图标&#10;&#10;描述已自动生成">
              <a:extLst>
                <a:ext uri="{FF2B5EF4-FFF2-40B4-BE49-F238E27FC236}">
                  <a16:creationId xmlns:a16="http://schemas.microsoft.com/office/drawing/2014/main" id="{7A073698-2C65-441C-BC56-2B3A7B30954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873141" y="3117976"/>
              <a:ext cx="697751" cy="697751"/>
            </a:xfrm>
            <a:prstGeom prst="rect">
              <a:avLst/>
            </a:prstGeom>
          </p:spPr>
        </p:pic>
        <p:sp>
          <p:nvSpPr>
            <p:cNvPr id="60" name="矩形 59">
              <a:extLst>
                <a:ext uri="{FF2B5EF4-FFF2-40B4-BE49-F238E27FC236}">
                  <a16:creationId xmlns:a16="http://schemas.microsoft.com/office/drawing/2014/main" id="{343E7438-4157-437D-B658-03B6FEF5C62B}"/>
                </a:ext>
              </a:extLst>
            </p:cNvPr>
            <p:cNvSpPr/>
            <p:nvPr/>
          </p:nvSpPr>
          <p:spPr>
            <a:xfrm>
              <a:off x="7363337" y="3803804"/>
              <a:ext cx="1717358" cy="646331"/>
            </a:xfrm>
            <a:prstGeom prst="rect">
              <a:avLst/>
            </a:prstGeom>
          </p:spPr>
          <p:txBody>
            <a:bodyPr wrap="square">
              <a:spAutoFit/>
            </a:bodyPr>
            <a:lstStyle/>
            <a:p>
              <a:pPr algn="ctr"/>
              <a:r>
                <a:rPr lang="en-US" altLang="zh-CN" dirty="0">
                  <a:latin typeface="+mj-lt"/>
                  <a:cs typeface="Adobe Devanagari" panose="02040503050201020203" pitchFamily="18" charset="0"/>
                </a:rPr>
                <a:t>Dependency candidates</a:t>
              </a:r>
              <a:endParaRPr lang="zh-CN" altLang="en-US" dirty="0">
                <a:latin typeface="+mj-lt"/>
                <a:cs typeface="Adobe Devanagari" panose="02040503050201020203" pitchFamily="18" charset="0"/>
              </a:endParaRPr>
            </a:p>
          </p:txBody>
        </p:sp>
      </p:grpSp>
      <p:sp>
        <p:nvSpPr>
          <p:cNvPr id="62" name="文本框 7">
            <a:extLst>
              <a:ext uri="{FF2B5EF4-FFF2-40B4-BE49-F238E27FC236}">
                <a16:creationId xmlns:a16="http://schemas.microsoft.com/office/drawing/2014/main" id="{3697A764-22D3-40D2-B0BC-A12F0F612640}"/>
              </a:ext>
            </a:extLst>
          </p:cNvPr>
          <p:cNvSpPr txBox="1"/>
          <p:nvPr/>
        </p:nvSpPr>
        <p:spPr>
          <a:xfrm>
            <a:off x="8472627" y="5311937"/>
            <a:ext cx="1526738" cy="707886"/>
          </a:xfrm>
          <a:prstGeom prst="rect">
            <a:avLst/>
          </a:prstGeom>
          <a:solidFill>
            <a:schemeClr val="accent4">
              <a:lumMod val="20000"/>
              <a:lumOff val="80000"/>
            </a:schemeClr>
          </a:solidFill>
          <a:ln w="6350" cap="flat" cmpd="sng" algn="ctr">
            <a:solidFill>
              <a:srgbClr val="5B9BD5"/>
            </a:solidFill>
            <a:prstDash val="solid"/>
            <a:miter lim="800000"/>
          </a:ln>
          <a:effectLst/>
        </p:spPr>
        <p:txBody>
          <a:bodyPr wrap="square" rtlCol="0">
            <a:spAutoFit/>
          </a:bodyPr>
          <a:lstStyle/>
          <a:p>
            <a:pPr marL="0" lvl="1" algn="ctr"/>
            <a:r>
              <a:rPr lang="en-US" altLang="zh-CN" sz="2000" dirty="0">
                <a:latin typeface="+mj-lt"/>
                <a:ea typeface="Arial Unicode MS" panose="020B0604020202020204" pitchFamily="34" charset="-122"/>
                <a:cs typeface="Adobe Devanagari" panose="02040503050201020203" pitchFamily="18" charset="0"/>
              </a:rPr>
              <a:t>Constraint Solving</a:t>
            </a:r>
          </a:p>
        </p:txBody>
      </p:sp>
      <p:cxnSp>
        <p:nvCxnSpPr>
          <p:cNvPr id="63" name="直接箭头连接符 62">
            <a:extLst>
              <a:ext uri="{FF2B5EF4-FFF2-40B4-BE49-F238E27FC236}">
                <a16:creationId xmlns:a16="http://schemas.microsoft.com/office/drawing/2014/main" id="{94E404D1-963C-4147-863A-9BAA20D19B8D}"/>
              </a:ext>
            </a:extLst>
          </p:cNvPr>
          <p:cNvCxnSpPr>
            <a:cxnSpLocks/>
            <a:stCxn id="59" idx="3"/>
            <a:endCxn id="62" idx="1"/>
          </p:cNvCxnSpPr>
          <p:nvPr/>
        </p:nvCxnSpPr>
        <p:spPr>
          <a:xfrm flipV="1">
            <a:off x="7731186" y="5665880"/>
            <a:ext cx="741441" cy="1"/>
          </a:xfrm>
          <a:prstGeom prst="straightConnector1">
            <a:avLst/>
          </a:prstGeom>
          <a:ln w="38100">
            <a:tailEnd type="triangle"/>
          </a:ln>
        </p:spPr>
        <p:style>
          <a:lnRef idx="1">
            <a:schemeClr val="accent4"/>
          </a:lnRef>
          <a:fillRef idx="0">
            <a:schemeClr val="accent4"/>
          </a:fillRef>
          <a:effectRef idx="0">
            <a:schemeClr val="accent4"/>
          </a:effectRef>
          <a:fontRef idx="minor">
            <a:schemeClr val="tx1"/>
          </a:fontRef>
        </p:style>
      </p:cxnSp>
      <p:pic>
        <p:nvPicPr>
          <p:cNvPr id="67" name="图片 66" descr="图标&#10;&#10;描述已自动生成">
            <a:extLst>
              <a:ext uri="{FF2B5EF4-FFF2-40B4-BE49-F238E27FC236}">
                <a16:creationId xmlns:a16="http://schemas.microsoft.com/office/drawing/2014/main" id="{8E2489AA-EA99-4F53-890D-F2E7C66CDB7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736816" y="5180374"/>
            <a:ext cx="967574" cy="967574"/>
          </a:xfrm>
          <a:prstGeom prst="rect">
            <a:avLst/>
          </a:prstGeom>
        </p:spPr>
      </p:pic>
      <p:cxnSp>
        <p:nvCxnSpPr>
          <p:cNvPr id="68" name="直接箭头连接符 67">
            <a:extLst>
              <a:ext uri="{FF2B5EF4-FFF2-40B4-BE49-F238E27FC236}">
                <a16:creationId xmlns:a16="http://schemas.microsoft.com/office/drawing/2014/main" id="{0885F72A-482D-4B32-A90E-9DF24CAF5B82}"/>
              </a:ext>
            </a:extLst>
          </p:cNvPr>
          <p:cNvCxnSpPr>
            <a:cxnSpLocks/>
            <a:stCxn id="62" idx="3"/>
            <a:endCxn id="67" idx="1"/>
          </p:cNvCxnSpPr>
          <p:nvPr/>
        </p:nvCxnSpPr>
        <p:spPr>
          <a:xfrm flipV="1">
            <a:off x="9999365" y="5664161"/>
            <a:ext cx="737451" cy="1719"/>
          </a:xfrm>
          <a:prstGeom prst="straightConnector1">
            <a:avLst/>
          </a:prstGeom>
          <a:ln w="38100">
            <a:tailEnd type="triangle"/>
          </a:ln>
        </p:spPr>
        <p:style>
          <a:lnRef idx="1">
            <a:schemeClr val="accent4"/>
          </a:lnRef>
          <a:fillRef idx="0">
            <a:schemeClr val="accent4"/>
          </a:fillRef>
          <a:effectRef idx="0">
            <a:schemeClr val="accent4"/>
          </a:effectRef>
          <a:fontRef idx="minor">
            <a:schemeClr val="tx1"/>
          </a:fontRef>
        </p:style>
      </p:cxnSp>
      <p:sp>
        <p:nvSpPr>
          <p:cNvPr id="73" name="矩形 72">
            <a:extLst>
              <a:ext uri="{FF2B5EF4-FFF2-40B4-BE49-F238E27FC236}">
                <a16:creationId xmlns:a16="http://schemas.microsoft.com/office/drawing/2014/main" id="{E9F0E643-3291-4766-A075-D65083ADE482}"/>
              </a:ext>
            </a:extLst>
          </p:cNvPr>
          <p:cNvSpPr/>
          <p:nvPr/>
        </p:nvSpPr>
        <p:spPr>
          <a:xfrm>
            <a:off x="10361924" y="6087304"/>
            <a:ext cx="1717358" cy="646331"/>
          </a:xfrm>
          <a:prstGeom prst="rect">
            <a:avLst/>
          </a:prstGeom>
        </p:spPr>
        <p:txBody>
          <a:bodyPr wrap="square">
            <a:spAutoFit/>
          </a:bodyPr>
          <a:lstStyle/>
          <a:p>
            <a:pPr algn="ctr"/>
            <a:r>
              <a:rPr lang="en-US" altLang="zh-CN" dirty="0">
                <a:latin typeface="+mj-lt"/>
                <a:cs typeface="Adobe Devanagari" panose="02040503050201020203" pitchFamily="18" charset="0"/>
              </a:rPr>
              <a:t>Runtime environment</a:t>
            </a:r>
            <a:endParaRPr lang="zh-CN" altLang="en-US" dirty="0">
              <a:latin typeface="+mj-lt"/>
              <a:cs typeface="Adobe Devanagari" panose="02040503050201020203" pitchFamily="18" charset="0"/>
            </a:endParaRPr>
          </a:p>
        </p:txBody>
      </p:sp>
      <p:sp>
        <p:nvSpPr>
          <p:cNvPr id="37" name="矩形 36">
            <a:extLst>
              <a:ext uri="{FF2B5EF4-FFF2-40B4-BE49-F238E27FC236}">
                <a16:creationId xmlns:a16="http://schemas.microsoft.com/office/drawing/2014/main" id="{DF4441F2-898E-4123-8A88-7C525A8E40C6}"/>
              </a:ext>
            </a:extLst>
          </p:cNvPr>
          <p:cNvSpPr/>
          <p:nvPr/>
        </p:nvSpPr>
        <p:spPr>
          <a:xfrm>
            <a:off x="503715" y="4803405"/>
            <a:ext cx="11470012" cy="188600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2000" b="1" kern="1200">
                <a:solidFill>
                  <a:schemeClr val="lt1"/>
                </a:solidFill>
                <a:latin typeface="+mn-lt"/>
                <a:ea typeface="+mn-ea"/>
                <a:cs typeface="+mn-cs"/>
              </a:defRPr>
            </a:lvl1pPr>
            <a:lvl2pPr marL="457200" algn="l" rtl="0" fontAlgn="base">
              <a:spcBef>
                <a:spcPct val="0"/>
              </a:spcBef>
              <a:spcAft>
                <a:spcPct val="0"/>
              </a:spcAft>
              <a:defRPr sz="2000" b="1" kern="1200">
                <a:solidFill>
                  <a:schemeClr val="lt1"/>
                </a:solidFill>
                <a:latin typeface="+mn-lt"/>
                <a:ea typeface="+mn-ea"/>
                <a:cs typeface="+mn-cs"/>
              </a:defRPr>
            </a:lvl2pPr>
            <a:lvl3pPr marL="914400" algn="l" rtl="0" fontAlgn="base">
              <a:spcBef>
                <a:spcPct val="0"/>
              </a:spcBef>
              <a:spcAft>
                <a:spcPct val="0"/>
              </a:spcAft>
              <a:defRPr sz="2000" b="1" kern="1200">
                <a:solidFill>
                  <a:schemeClr val="lt1"/>
                </a:solidFill>
                <a:latin typeface="+mn-lt"/>
                <a:ea typeface="+mn-ea"/>
                <a:cs typeface="+mn-cs"/>
              </a:defRPr>
            </a:lvl3pPr>
            <a:lvl4pPr marL="1371600" algn="l" rtl="0" fontAlgn="base">
              <a:spcBef>
                <a:spcPct val="0"/>
              </a:spcBef>
              <a:spcAft>
                <a:spcPct val="0"/>
              </a:spcAft>
              <a:defRPr sz="2000" b="1" kern="1200">
                <a:solidFill>
                  <a:schemeClr val="lt1"/>
                </a:solidFill>
                <a:latin typeface="+mn-lt"/>
                <a:ea typeface="+mn-ea"/>
                <a:cs typeface="+mn-cs"/>
              </a:defRPr>
            </a:lvl4pPr>
            <a:lvl5pPr marL="1828800" algn="l" rtl="0" fontAlgn="base">
              <a:spcBef>
                <a:spcPct val="0"/>
              </a:spcBef>
              <a:spcAft>
                <a:spcPct val="0"/>
              </a:spcAft>
              <a:defRPr sz="2000" b="1" kern="1200">
                <a:solidFill>
                  <a:schemeClr val="lt1"/>
                </a:solidFill>
                <a:latin typeface="+mn-lt"/>
                <a:ea typeface="+mn-ea"/>
                <a:cs typeface="+mn-cs"/>
              </a:defRPr>
            </a:lvl5pPr>
            <a:lvl6pPr marL="2286000" algn="l" defTabSz="914400" rtl="0" eaLnBrk="1" latinLnBrk="0" hangingPunct="1">
              <a:defRPr sz="2000" b="1" kern="1200">
                <a:solidFill>
                  <a:schemeClr val="lt1"/>
                </a:solidFill>
                <a:latin typeface="+mn-lt"/>
                <a:ea typeface="+mn-ea"/>
                <a:cs typeface="+mn-cs"/>
              </a:defRPr>
            </a:lvl6pPr>
            <a:lvl7pPr marL="2743200" algn="l" defTabSz="914400" rtl="0" eaLnBrk="1" latinLnBrk="0" hangingPunct="1">
              <a:defRPr sz="2000" b="1" kern="1200">
                <a:solidFill>
                  <a:schemeClr val="lt1"/>
                </a:solidFill>
                <a:latin typeface="+mn-lt"/>
                <a:ea typeface="+mn-ea"/>
                <a:cs typeface="+mn-cs"/>
              </a:defRPr>
            </a:lvl7pPr>
            <a:lvl8pPr marL="3200400" algn="l" defTabSz="914400" rtl="0" eaLnBrk="1" latinLnBrk="0" hangingPunct="1">
              <a:defRPr sz="2000" b="1" kern="1200">
                <a:solidFill>
                  <a:schemeClr val="lt1"/>
                </a:solidFill>
                <a:latin typeface="+mn-lt"/>
                <a:ea typeface="+mn-ea"/>
                <a:cs typeface="+mn-cs"/>
              </a:defRPr>
            </a:lvl8pPr>
            <a:lvl9pPr marL="3657600" algn="l" defTabSz="914400" rtl="0" eaLnBrk="1" latinLnBrk="0" hangingPunct="1">
              <a:defRPr sz="2000" b="1" kern="1200">
                <a:solidFill>
                  <a:schemeClr val="lt1"/>
                </a:solidFill>
                <a:latin typeface="+mn-lt"/>
                <a:ea typeface="+mn-ea"/>
                <a:cs typeface="+mn-cs"/>
              </a:defRPr>
            </a:lvl9pPr>
          </a:lstStyle>
          <a:p>
            <a:pPr algn="ctr"/>
            <a:endParaRPr lang="zh-CN" altLang="en-US" dirty="0"/>
          </a:p>
        </p:txBody>
      </p:sp>
      <p:pic>
        <p:nvPicPr>
          <p:cNvPr id="25" name="音频 24">
            <a:hlinkClick r:id="" action="ppaction://media"/>
            <a:extLst>
              <a:ext uri="{FF2B5EF4-FFF2-40B4-BE49-F238E27FC236}">
                <a16:creationId xmlns:a16="http://schemas.microsoft.com/office/drawing/2014/main" id="{4F7261BD-988B-427F-AC10-11E09B72B98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455193155"/>
      </p:ext>
    </p:extLst>
  </p:cSld>
  <p:clrMapOvr>
    <a:masterClrMapping/>
  </p:clrMapOvr>
  <mc:AlternateContent xmlns:mc="http://schemas.openxmlformats.org/markup-compatibility/2006" xmlns:p14="http://schemas.microsoft.com/office/powerpoint/2010/main">
    <mc:Choice Requires="p14">
      <p:transition spd="slow" p14:dur="2000" advTm="25715"/>
    </mc:Choice>
    <mc:Fallback xmlns="">
      <p:transition spd="slow" advTm="25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29C6F584-4EC1-4065-B7F8-EF86F140023F}"/>
              </a:ext>
            </a:extLst>
          </p:cNvPr>
          <p:cNvSpPr>
            <a:spLocks noGrp="1"/>
          </p:cNvSpPr>
          <p:nvPr>
            <p:ph type="sldNum" sz="quarter" idx="12"/>
          </p:nvPr>
        </p:nvSpPr>
        <p:spPr/>
        <p:txBody>
          <a:bodyPr/>
          <a:lstStyle/>
          <a:p>
            <a:fld id="{75AA9096-2E4D-442F-BCF0-AA35F007B576}" type="slidenum">
              <a:rPr lang="zh-CN" altLang="en-US" smtClean="0"/>
              <a:pPr/>
              <a:t>26</a:t>
            </a:fld>
            <a:endParaRPr lang="zh-CN" altLang="en-US" dirty="0"/>
          </a:p>
        </p:txBody>
      </p:sp>
      <p:sp>
        <p:nvSpPr>
          <p:cNvPr id="2" name="标题 1">
            <a:extLst>
              <a:ext uri="{FF2B5EF4-FFF2-40B4-BE49-F238E27FC236}">
                <a16:creationId xmlns:a16="http://schemas.microsoft.com/office/drawing/2014/main" id="{2C025DE3-F56B-454E-93DC-0F289C360A44}"/>
              </a:ext>
            </a:extLst>
          </p:cNvPr>
          <p:cNvSpPr>
            <a:spLocks noGrp="1"/>
          </p:cNvSpPr>
          <p:nvPr>
            <p:ph type="title"/>
          </p:nvPr>
        </p:nvSpPr>
        <p:spPr>
          <a:xfrm>
            <a:off x="590228" y="203792"/>
            <a:ext cx="8288799" cy="523220"/>
          </a:xfrm>
        </p:spPr>
        <p:txBody>
          <a:bodyPr>
            <a:normAutofit fontScale="90000"/>
          </a:bodyPr>
          <a:lstStyle/>
          <a:p>
            <a:r>
              <a:rPr lang="en-US" altLang="zh-CN" sz="3600" dirty="0">
                <a:latin typeface="+mj-lt"/>
                <a:ea typeface="Arial Unicode MS" panose="020B0604020202020204" pitchFamily="34" charset="-122"/>
                <a:cs typeface="Adobe Devanagari" panose="02040503050201020203" pitchFamily="18" charset="0"/>
              </a:rPr>
              <a:t>Extract Program Features</a:t>
            </a:r>
            <a:endParaRPr lang="zh-CN" altLang="en-US" sz="3600" dirty="0">
              <a:latin typeface="+mj-lt"/>
              <a:cs typeface="Adobe Devanagari" panose="02040503050201020203" pitchFamily="18" charset="0"/>
            </a:endParaRPr>
          </a:p>
        </p:txBody>
      </p:sp>
      <p:sp>
        <p:nvSpPr>
          <p:cNvPr id="3" name="矩形 2">
            <a:extLst>
              <a:ext uri="{FF2B5EF4-FFF2-40B4-BE49-F238E27FC236}">
                <a16:creationId xmlns:a16="http://schemas.microsoft.com/office/drawing/2014/main" id="{6F841481-B58C-498C-ACED-D71CB3BE387A}"/>
              </a:ext>
            </a:extLst>
          </p:cNvPr>
          <p:cNvSpPr/>
          <p:nvPr/>
        </p:nvSpPr>
        <p:spPr>
          <a:xfrm>
            <a:off x="590229" y="994192"/>
            <a:ext cx="8725466" cy="523220"/>
          </a:xfrm>
          <a:prstGeom prst="rect">
            <a:avLst/>
          </a:prstGeom>
        </p:spPr>
        <p:txBody>
          <a:bodyPr wrap="none">
            <a:spAutoFit/>
          </a:bodyPr>
          <a:lstStyle/>
          <a:p>
            <a:r>
              <a:rPr lang="en-US" altLang="zh-CN" sz="2800" dirty="0">
                <a:latin typeface="+mj-lt"/>
                <a:ea typeface="Arial Unicode MS" panose="020B0604020202020204" pitchFamily="34" charset="-122"/>
                <a:cs typeface="Adobe Devanagari" panose="02040503050201020203" pitchFamily="18" charset="0"/>
              </a:rPr>
              <a:t>Identify imported modules based on program analysis</a:t>
            </a:r>
            <a:endParaRPr lang="zh-CN" altLang="en-US" sz="2800" dirty="0">
              <a:latin typeface="+mj-lt"/>
            </a:endParaRPr>
          </a:p>
        </p:txBody>
      </p:sp>
      <p:sp>
        <p:nvSpPr>
          <p:cNvPr id="27" name="内容占位符 3">
            <a:extLst>
              <a:ext uri="{FF2B5EF4-FFF2-40B4-BE49-F238E27FC236}">
                <a16:creationId xmlns:a16="http://schemas.microsoft.com/office/drawing/2014/main" id="{C309A20F-BDED-4B66-8CC2-29705CBA984E}"/>
              </a:ext>
            </a:extLst>
          </p:cNvPr>
          <p:cNvSpPr txBox="1">
            <a:spLocks/>
          </p:cNvSpPr>
          <p:nvPr/>
        </p:nvSpPr>
        <p:spPr>
          <a:xfrm>
            <a:off x="857381" y="1523912"/>
            <a:ext cx="10086736" cy="8582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阿里巴巴普惠体 R" panose="00020600040101010101" pitchFamily="18" charset="-12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阿里巴巴普惠体 R" panose="00020600040101010101" pitchFamily="18" charset="-12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阿里巴巴普惠体 R" panose="00020600040101010101" pitchFamily="18" charset="-122"/>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R" panose="00020600040101010101" pitchFamily="18" charset="-122"/>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R" panose="00020600040101010101" pitchFamily="18" charset="-122"/>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400" dirty="0">
                <a:latin typeface="+mj-lt"/>
                <a:ea typeface="Arial Unicode MS" panose="020B0604020202020204" pitchFamily="34" charset="-122"/>
                <a:cs typeface="Arial Unicode MS" panose="020B0604020202020204" pitchFamily="34" charset="-122"/>
              </a:rPr>
              <a:t>Parse each Python file into </a:t>
            </a:r>
            <a:r>
              <a:rPr lang="en-US" altLang="zh-CN" sz="2400" dirty="0">
                <a:solidFill>
                  <a:srgbClr val="FF0000"/>
                </a:solidFill>
                <a:latin typeface="+mj-lt"/>
                <a:ea typeface="Arial Unicode MS" panose="020B0604020202020204" pitchFamily="34" charset="-122"/>
                <a:cs typeface="Arial Unicode MS" panose="020B0604020202020204" pitchFamily="34" charset="-122"/>
              </a:rPr>
              <a:t>AST (Abstract Syntax Tree)</a:t>
            </a:r>
          </a:p>
          <a:p>
            <a:r>
              <a:rPr lang="en-US" altLang="zh-CN" sz="2400" dirty="0">
                <a:latin typeface="+mj-lt"/>
                <a:ea typeface="Arial Unicode MS" panose="020B0604020202020204" pitchFamily="34" charset="-122"/>
                <a:cs typeface="Arial Unicode MS" panose="020B0604020202020204" pitchFamily="34" charset="-122"/>
              </a:rPr>
              <a:t>Identify modules from </a:t>
            </a:r>
            <a:r>
              <a:rPr lang="en-US" altLang="zh-CN" sz="2400" i="1" dirty="0">
                <a:solidFill>
                  <a:srgbClr val="FF0000"/>
                </a:solidFill>
                <a:latin typeface="+mj-lt"/>
                <a:ea typeface="Arial Unicode MS" panose="020B0604020202020204" pitchFamily="34" charset="-122"/>
                <a:cs typeface="Arial Unicode MS" panose="020B0604020202020204" pitchFamily="34" charset="-122"/>
              </a:rPr>
              <a:t>import nodes</a:t>
            </a:r>
            <a:endParaRPr lang="zh-CN" altLang="en-US" sz="2400" dirty="0">
              <a:latin typeface="+mj-lt"/>
              <a:ea typeface="Arial Unicode MS" panose="020B0604020202020204" pitchFamily="34" charset="-122"/>
              <a:cs typeface="Adobe Devanagari" panose="02040503050201020203" pitchFamily="18" charset="0"/>
            </a:endParaRPr>
          </a:p>
        </p:txBody>
      </p:sp>
      <p:sp>
        <p:nvSpPr>
          <p:cNvPr id="129" name="文本框 128">
            <a:extLst>
              <a:ext uri="{FF2B5EF4-FFF2-40B4-BE49-F238E27FC236}">
                <a16:creationId xmlns:a16="http://schemas.microsoft.com/office/drawing/2014/main" id="{2E5B4B6D-677A-44C0-A8B6-656ED23888F7}"/>
              </a:ext>
            </a:extLst>
          </p:cNvPr>
          <p:cNvSpPr txBox="1"/>
          <p:nvPr/>
        </p:nvSpPr>
        <p:spPr>
          <a:xfrm>
            <a:off x="747407" y="3298530"/>
            <a:ext cx="4951984" cy="2862322"/>
          </a:xfrm>
          <a:prstGeom prst="rect">
            <a:avLst/>
          </a:prstGeom>
          <a:noFill/>
          <a:ln w="19050" cap="flat" cmpd="sng" algn="ctr">
            <a:solidFill>
              <a:srgbClr val="98C1F2"/>
            </a:solidFill>
            <a:prstDash val="solid"/>
            <a:miter lim="800000"/>
          </a:ln>
          <a:effectLst/>
        </p:spPr>
        <p:txBody>
          <a:bodyPr wrap="square" rtlCol="0">
            <a:spAutoFit/>
          </a:bodyPr>
          <a:lstStyle/>
          <a:p>
            <a:pPr defTabSz="685800">
              <a:defRPr/>
            </a:pPr>
            <a:r>
              <a:rPr lang="en-US" altLang="zh-CN" kern="0" dirty="0">
                <a:solidFill>
                  <a:srgbClr val="7030A0"/>
                </a:solidFill>
                <a:latin typeface="Times New Roman" panose="02020603050405020304" pitchFamily="18" charset="0"/>
                <a:ea typeface="等线" panose="02010600030101010101" pitchFamily="2" charset="-122"/>
                <a:cs typeface="Times New Roman" panose="02020603050405020304" pitchFamily="18" charset="0"/>
              </a:rPr>
              <a:t>from</a:t>
            </a:r>
            <a:r>
              <a:rPr lang="en-US" altLang="zh-CN" kern="0" dirty="0">
                <a:solidFill>
                  <a:prstClr val="black"/>
                </a:solidFill>
                <a:latin typeface="Times New Roman" panose="02020603050405020304" pitchFamily="18" charset="0"/>
                <a:cs typeface="Times New Roman" panose="02020603050405020304" pitchFamily="18" charset="0"/>
              </a:rPr>
              <a:t> pathlib </a:t>
            </a:r>
            <a:r>
              <a:rPr lang="en-US" altLang="zh-CN" kern="0" dirty="0">
                <a:solidFill>
                  <a:srgbClr val="7030A0"/>
                </a:solidFill>
                <a:latin typeface="Times New Roman" panose="02020603050405020304" pitchFamily="18" charset="0"/>
                <a:cs typeface="Times New Roman" panose="02020603050405020304" pitchFamily="18" charset="0"/>
              </a:rPr>
              <a:t>import</a:t>
            </a:r>
            <a:r>
              <a:rPr lang="en-US" altLang="zh-CN" kern="0" dirty="0">
                <a:solidFill>
                  <a:prstClr val="black"/>
                </a:solidFill>
                <a:latin typeface="Times New Roman" panose="02020603050405020304" pitchFamily="18" charset="0"/>
                <a:cs typeface="Times New Roman" panose="02020603050405020304" pitchFamily="18" charset="0"/>
              </a:rPr>
              <a:t> Path</a:t>
            </a:r>
          </a:p>
          <a:p>
            <a:pPr defTabSz="685800">
              <a:defRPr/>
            </a:pPr>
            <a:r>
              <a:rPr lang="en-US" altLang="zh-CN" kern="0" dirty="0">
                <a:solidFill>
                  <a:srgbClr val="7030A0"/>
                </a:solidFill>
                <a:latin typeface="Times New Roman" panose="02020603050405020304" pitchFamily="18" charset="0"/>
                <a:cs typeface="Times New Roman" panose="02020603050405020304" pitchFamily="18" charset="0"/>
              </a:rPr>
              <a:t>import</a:t>
            </a:r>
            <a:r>
              <a:rPr lang="en-US" altLang="zh-CN" kern="0" dirty="0">
                <a:solidFill>
                  <a:prstClr val="black"/>
                </a:solidFill>
                <a:latin typeface="Times New Roman" panose="02020603050405020304" pitchFamily="18" charset="0"/>
                <a:cs typeface="Times New Roman" panose="02020603050405020304" pitchFamily="18" charset="0"/>
              </a:rPr>
              <a:t> cv2</a:t>
            </a:r>
          </a:p>
          <a:p>
            <a:pPr defTabSz="685800">
              <a:defRPr/>
            </a:pPr>
            <a:r>
              <a:rPr lang="en-US" altLang="zh-CN" kern="0" dirty="0">
                <a:solidFill>
                  <a:srgbClr val="7030A0"/>
                </a:solidFill>
                <a:latin typeface="Times New Roman" panose="02020603050405020304" pitchFamily="18" charset="0"/>
                <a:cs typeface="Times New Roman" panose="02020603050405020304" pitchFamily="18" charset="0"/>
              </a:rPr>
              <a:t>import</a:t>
            </a:r>
            <a:r>
              <a:rPr lang="en-US" altLang="zh-CN" kern="0" dirty="0">
                <a:solidFill>
                  <a:prstClr val="black"/>
                </a:solidFill>
                <a:latin typeface="Times New Roman" panose="02020603050405020304" pitchFamily="18" charset="0"/>
                <a:cs typeface="Times New Roman" panose="02020603050405020304" pitchFamily="18" charset="0"/>
              </a:rPr>
              <a:t> matplotlib.cm </a:t>
            </a:r>
            <a:r>
              <a:rPr lang="en-US" altLang="zh-CN" kern="0" dirty="0">
                <a:solidFill>
                  <a:srgbClr val="7030A0"/>
                </a:solidFill>
                <a:latin typeface="Times New Roman" panose="02020603050405020304" pitchFamily="18" charset="0"/>
                <a:cs typeface="Times New Roman" panose="02020603050405020304" pitchFamily="18" charset="0"/>
              </a:rPr>
              <a:t>as</a:t>
            </a:r>
            <a:r>
              <a:rPr lang="en-US" altLang="zh-CN" kern="0" dirty="0">
                <a:solidFill>
                  <a:prstClr val="black"/>
                </a:solidFill>
                <a:latin typeface="Times New Roman" panose="02020603050405020304" pitchFamily="18" charset="0"/>
                <a:cs typeface="Times New Roman" panose="02020603050405020304" pitchFamily="18" charset="0"/>
              </a:rPr>
              <a:t> cm</a:t>
            </a:r>
          </a:p>
          <a:p>
            <a:pPr defTabSz="685800">
              <a:defRPr/>
            </a:pPr>
            <a:r>
              <a:rPr lang="en-US" altLang="zh-CN" kern="0" dirty="0">
                <a:solidFill>
                  <a:srgbClr val="7030A0"/>
                </a:solidFill>
                <a:latin typeface="Times New Roman" panose="02020603050405020304" pitchFamily="18" charset="0"/>
                <a:cs typeface="Times New Roman" panose="02020603050405020304" pitchFamily="18" charset="0"/>
              </a:rPr>
              <a:t>from</a:t>
            </a:r>
            <a:r>
              <a:rPr lang="en-US" altLang="zh-CN" kern="0" dirty="0">
                <a:solidFill>
                  <a:prstClr val="black"/>
                </a:solidFill>
                <a:latin typeface="Times New Roman" panose="02020603050405020304" pitchFamily="18" charset="0"/>
                <a:cs typeface="Times New Roman" panose="02020603050405020304" pitchFamily="18" charset="0"/>
              </a:rPr>
              <a:t> </a:t>
            </a:r>
            <a:r>
              <a:rPr lang="en-US" altLang="zh-CN" kern="0" dirty="0" err="1">
                <a:solidFill>
                  <a:prstClr val="black"/>
                </a:solidFill>
                <a:latin typeface="Times New Roman" panose="02020603050405020304" pitchFamily="18" charset="0"/>
                <a:cs typeface="Times New Roman" panose="02020603050405020304" pitchFamily="18" charset="0"/>
              </a:rPr>
              <a:t>models.utils</a:t>
            </a:r>
            <a:r>
              <a:rPr lang="en-US" altLang="zh-CN" kern="0" dirty="0">
                <a:solidFill>
                  <a:prstClr val="black"/>
                </a:solidFill>
                <a:latin typeface="Times New Roman" panose="02020603050405020304" pitchFamily="18" charset="0"/>
                <a:cs typeface="Times New Roman" panose="02020603050405020304" pitchFamily="18" charset="0"/>
              </a:rPr>
              <a:t> </a:t>
            </a:r>
            <a:r>
              <a:rPr lang="en-US" altLang="zh-CN" kern="0" dirty="0">
                <a:solidFill>
                  <a:srgbClr val="7030A0"/>
                </a:solidFill>
                <a:latin typeface="Times New Roman" panose="02020603050405020304" pitchFamily="18" charset="0"/>
                <a:cs typeface="Times New Roman" panose="02020603050405020304" pitchFamily="18" charset="0"/>
              </a:rPr>
              <a:t>import</a:t>
            </a:r>
            <a:r>
              <a:rPr lang="en-US" altLang="zh-CN" kern="0" dirty="0">
                <a:solidFill>
                  <a:prstClr val="black"/>
                </a:solidFill>
                <a:latin typeface="Times New Roman" panose="02020603050405020304" pitchFamily="18" charset="0"/>
                <a:cs typeface="Times New Roman" panose="02020603050405020304" pitchFamily="18" charset="0"/>
              </a:rPr>
              <a:t> </a:t>
            </a:r>
            <a:r>
              <a:rPr lang="en-US" altLang="zh-CN" kern="0" dirty="0" err="1">
                <a:solidFill>
                  <a:prstClr val="black"/>
                </a:solidFill>
                <a:latin typeface="Times New Roman" panose="02020603050405020304" pitchFamily="18" charset="0"/>
                <a:cs typeface="Times New Roman" panose="02020603050405020304" pitchFamily="18" charset="0"/>
              </a:rPr>
              <a:t>AverageTimer</a:t>
            </a:r>
            <a:endParaRPr lang="en-US" altLang="zh-CN" kern="0" dirty="0">
              <a:solidFill>
                <a:prstClr val="black"/>
              </a:solidFill>
              <a:latin typeface="Times New Roman" panose="02020603050405020304" pitchFamily="18" charset="0"/>
              <a:cs typeface="Times New Roman" panose="02020603050405020304" pitchFamily="18" charset="0"/>
            </a:endParaRPr>
          </a:p>
          <a:p>
            <a:pPr defTabSz="685800">
              <a:defRPr/>
            </a:pPr>
            <a:r>
              <a:rPr lang="en-US" altLang="zh-CN" kern="0" dirty="0">
                <a:solidFill>
                  <a:prstClr val="black"/>
                </a:solidFill>
                <a:latin typeface="Times New Roman" panose="02020603050405020304" pitchFamily="18" charset="0"/>
                <a:cs typeface="Times New Roman" panose="02020603050405020304" pitchFamily="18" charset="0"/>
              </a:rPr>
              <a:t>…</a:t>
            </a:r>
          </a:p>
          <a:p>
            <a:pPr defTabSz="685800">
              <a:defRPr/>
            </a:pPr>
            <a:r>
              <a:rPr lang="en-US" altLang="zh-CN" kern="0" dirty="0">
                <a:solidFill>
                  <a:schemeClr val="bg1">
                    <a:lumMod val="75000"/>
                  </a:schemeClr>
                </a:solidFill>
                <a:latin typeface="Times New Roman" panose="02020603050405020304" pitchFamily="18" charset="0"/>
                <a:cs typeface="Times New Roman" panose="02020603050405020304" pitchFamily="18" charset="0"/>
              </a:rPr>
              <a:t>if </a:t>
            </a:r>
            <a:r>
              <a:rPr lang="en-US" altLang="zh-CN" kern="0" dirty="0" err="1">
                <a:solidFill>
                  <a:schemeClr val="bg1">
                    <a:lumMod val="75000"/>
                  </a:schemeClr>
                </a:solidFill>
                <a:latin typeface="Times New Roman" panose="02020603050405020304" pitchFamily="18" charset="0"/>
                <a:cs typeface="Times New Roman" panose="02020603050405020304" pitchFamily="18" charset="0"/>
              </a:rPr>
              <a:t>opt.output_dir</a:t>
            </a:r>
            <a:r>
              <a:rPr lang="en-US" altLang="zh-CN" kern="0" dirty="0">
                <a:solidFill>
                  <a:schemeClr val="bg1">
                    <a:lumMod val="75000"/>
                  </a:schemeClr>
                </a:solidFill>
                <a:latin typeface="Times New Roman" panose="02020603050405020304" pitchFamily="18" charset="0"/>
                <a:cs typeface="Times New Roman" panose="02020603050405020304" pitchFamily="18" charset="0"/>
              </a:rPr>
              <a:t> is not None:</a:t>
            </a:r>
          </a:p>
          <a:p>
            <a:pPr defTabSz="685800">
              <a:defRPr/>
            </a:pPr>
            <a:r>
              <a:rPr lang="en-US" altLang="zh-CN" kern="0" dirty="0">
                <a:solidFill>
                  <a:schemeClr val="bg1">
                    <a:lumMod val="75000"/>
                  </a:schemeClr>
                </a:solidFill>
                <a:latin typeface="Times New Roman" panose="02020603050405020304" pitchFamily="18" charset="0"/>
                <a:cs typeface="Times New Roman" panose="02020603050405020304" pitchFamily="18" charset="0"/>
              </a:rPr>
              <a:t>    stem = f </a:t>
            </a:r>
            <a:r>
              <a:rPr lang="en-US" altLang="zh-CN" dirty="0">
                <a:solidFill>
                  <a:schemeClr val="bg1">
                    <a:lumMod val="75000"/>
                  </a:schemeClr>
                </a:solidFill>
              </a:rPr>
              <a:t>’</a:t>
            </a:r>
            <a:r>
              <a:rPr lang="en-US" altLang="zh-CN" kern="0" dirty="0">
                <a:solidFill>
                  <a:schemeClr val="bg1">
                    <a:lumMod val="75000"/>
                  </a:schemeClr>
                </a:solidFill>
                <a:latin typeface="Times New Roman" panose="02020603050405020304" pitchFamily="18" charset="0"/>
                <a:cs typeface="Times New Roman" panose="02020603050405020304" pitchFamily="18" charset="0"/>
              </a:rPr>
              <a:t>matches_{</a:t>
            </a:r>
            <a:r>
              <a:rPr lang="en-US" altLang="zh-CN" dirty="0">
                <a:solidFill>
                  <a:schemeClr val="bg1">
                    <a:lumMod val="75000"/>
                  </a:schemeClr>
                </a:solidFill>
                <a:latin typeface="Times New Roman" panose="02020603050405020304" pitchFamily="18" charset="0"/>
                <a:cs typeface="Times New Roman" panose="02020603050405020304" pitchFamily="18" charset="0"/>
              </a:rPr>
              <a:t>stem0</a:t>
            </a:r>
            <a:r>
              <a:rPr lang="en-US" altLang="zh-CN" kern="0" dirty="0">
                <a:solidFill>
                  <a:schemeClr val="bg1">
                    <a:lumMod val="75000"/>
                  </a:schemeClr>
                </a:solidFill>
                <a:latin typeface="Times New Roman" panose="02020603050405020304" pitchFamily="18" charset="0"/>
                <a:cs typeface="Times New Roman" panose="02020603050405020304" pitchFamily="18" charset="0"/>
              </a:rPr>
              <a:t>}_{stem1}</a:t>
            </a:r>
            <a:r>
              <a:rPr lang="en-US" altLang="zh-CN" dirty="0">
                <a:solidFill>
                  <a:schemeClr val="bg1">
                    <a:lumMod val="75000"/>
                  </a:schemeClr>
                </a:solidFill>
              </a:rPr>
              <a:t>’</a:t>
            </a:r>
          </a:p>
          <a:p>
            <a:pPr defTabSz="685800">
              <a:defRPr/>
            </a:pPr>
            <a:r>
              <a:rPr lang="en-US" altLang="zh-CN" kern="0" dirty="0">
                <a:solidFill>
                  <a:schemeClr val="bg1">
                    <a:lumMod val="75000"/>
                  </a:schemeClr>
                </a:solidFill>
                <a:latin typeface="Times New Roman" panose="02020603050405020304" pitchFamily="18" charset="0"/>
                <a:cs typeface="Times New Roman" panose="02020603050405020304" pitchFamily="18" charset="0"/>
              </a:rPr>
              <a:t>    </a:t>
            </a:r>
            <a:r>
              <a:rPr lang="en-US" altLang="zh-CN" kern="0" dirty="0" err="1">
                <a:solidFill>
                  <a:schemeClr val="bg1">
                    <a:lumMod val="75000"/>
                  </a:schemeClr>
                </a:solidFill>
                <a:latin typeface="Times New Roman" panose="02020603050405020304" pitchFamily="18" charset="0"/>
                <a:cs typeface="Times New Roman" panose="02020603050405020304" pitchFamily="18" charset="0"/>
              </a:rPr>
              <a:t>out_file</a:t>
            </a:r>
            <a:r>
              <a:rPr lang="en-US" altLang="zh-CN" kern="0" dirty="0">
                <a:solidFill>
                  <a:schemeClr val="bg1">
                    <a:lumMod val="75000"/>
                  </a:schemeClr>
                </a:solidFill>
                <a:latin typeface="Times New Roman" panose="02020603050405020304" pitchFamily="18" charset="0"/>
                <a:cs typeface="Times New Roman" panose="02020603050405020304" pitchFamily="18" charset="0"/>
              </a:rPr>
              <a:t> = str(Path(</a:t>
            </a:r>
            <a:r>
              <a:rPr lang="en-US" altLang="zh-CN" kern="0" dirty="0" err="1">
                <a:solidFill>
                  <a:schemeClr val="bg1">
                    <a:lumMod val="75000"/>
                  </a:schemeClr>
                </a:solidFill>
                <a:latin typeface="Times New Roman" panose="02020603050405020304" pitchFamily="18" charset="0"/>
                <a:cs typeface="Times New Roman" panose="02020603050405020304" pitchFamily="18" charset="0"/>
              </a:rPr>
              <a:t>opt.output_dir</a:t>
            </a:r>
            <a:r>
              <a:rPr lang="en-US" altLang="zh-CN" kern="0" dirty="0">
                <a:solidFill>
                  <a:schemeClr val="bg1">
                    <a:lumMod val="75000"/>
                  </a:schemeClr>
                </a:solidFill>
                <a:latin typeface="Times New Roman" panose="02020603050405020304" pitchFamily="18" charset="0"/>
                <a:cs typeface="Times New Roman" panose="02020603050405020304" pitchFamily="18" charset="0"/>
              </a:rPr>
              <a:t>, stem+</a:t>
            </a:r>
            <a:r>
              <a:rPr lang="en-US" altLang="zh-CN" dirty="0">
                <a:solidFill>
                  <a:schemeClr val="bg1">
                    <a:lumMod val="75000"/>
                  </a:schemeClr>
                </a:solidFill>
              </a:rPr>
              <a:t>’</a:t>
            </a:r>
            <a:r>
              <a:rPr lang="en-US" altLang="zh-CN" kern="0" dirty="0">
                <a:solidFill>
                  <a:schemeClr val="bg1">
                    <a:lumMod val="75000"/>
                  </a:schemeClr>
                </a:solidFill>
                <a:latin typeface="Times New Roman" panose="02020603050405020304" pitchFamily="18" charset="0"/>
                <a:cs typeface="Times New Roman" panose="02020603050405020304" pitchFamily="18" charset="0"/>
              </a:rPr>
              <a:t>.png</a:t>
            </a:r>
            <a:r>
              <a:rPr lang="en-US" altLang="zh-CN" dirty="0">
                <a:solidFill>
                  <a:schemeClr val="bg1">
                    <a:lumMod val="75000"/>
                  </a:schemeClr>
                </a:solidFill>
              </a:rPr>
              <a:t>’</a:t>
            </a:r>
            <a:r>
              <a:rPr lang="en-US" altLang="zh-CN" kern="0" dirty="0">
                <a:solidFill>
                  <a:schemeClr val="bg1">
                    <a:lumMod val="75000"/>
                  </a:schemeClr>
                </a:solidFill>
                <a:latin typeface="Times New Roman" panose="02020603050405020304" pitchFamily="18" charset="0"/>
                <a:cs typeface="Times New Roman" panose="02020603050405020304" pitchFamily="18" charset="0"/>
              </a:rPr>
              <a:t>))</a:t>
            </a:r>
          </a:p>
          <a:p>
            <a:pPr defTabSz="685800">
              <a:defRPr/>
            </a:pPr>
            <a:r>
              <a:rPr lang="en-US" altLang="zh-CN" kern="0" dirty="0">
                <a:solidFill>
                  <a:schemeClr val="bg1">
                    <a:lumMod val="75000"/>
                  </a:schemeClr>
                </a:solidFill>
                <a:latin typeface="Times New Roman" panose="02020603050405020304" pitchFamily="18" charset="0"/>
                <a:cs typeface="Times New Roman" panose="02020603050405020304" pitchFamily="18" charset="0"/>
              </a:rPr>
              <a:t>    print(f </a:t>
            </a:r>
            <a:r>
              <a:rPr lang="en-US" altLang="zh-CN" dirty="0">
                <a:solidFill>
                  <a:schemeClr val="bg1">
                    <a:lumMod val="75000"/>
                  </a:schemeClr>
                </a:solidFill>
              </a:rPr>
              <a:t>’</a:t>
            </a:r>
            <a:r>
              <a:rPr lang="en-US" altLang="zh-CN" kern="0" dirty="0">
                <a:solidFill>
                  <a:schemeClr val="bg1">
                    <a:lumMod val="75000"/>
                  </a:schemeClr>
                </a:solidFill>
                <a:latin typeface="Times New Roman" panose="02020603050405020304" pitchFamily="18" charset="0"/>
                <a:cs typeface="Times New Roman" panose="02020603050405020304" pitchFamily="18" charset="0"/>
              </a:rPr>
              <a:t>Writing image to {</a:t>
            </a:r>
            <a:r>
              <a:rPr lang="en-US" altLang="zh-CN" kern="0" dirty="0" err="1">
                <a:solidFill>
                  <a:schemeClr val="bg1">
                    <a:lumMod val="75000"/>
                  </a:schemeClr>
                </a:solidFill>
                <a:latin typeface="Times New Roman" panose="02020603050405020304" pitchFamily="18" charset="0"/>
                <a:cs typeface="Times New Roman" panose="02020603050405020304" pitchFamily="18" charset="0"/>
              </a:rPr>
              <a:t>out_file</a:t>
            </a:r>
            <a:r>
              <a:rPr lang="en-US" altLang="zh-CN" kern="0" dirty="0">
                <a:solidFill>
                  <a:schemeClr val="bg1">
                    <a:lumMod val="75000"/>
                  </a:schemeClr>
                </a:solidFill>
                <a:latin typeface="Times New Roman" panose="02020603050405020304" pitchFamily="18" charset="0"/>
                <a:cs typeface="Times New Roman" panose="02020603050405020304" pitchFamily="18" charset="0"/>
              </a:rPr>
              <a:t>}</a:t>
            </a:r>
            <a:r>
              <a:rPr lang="en-US" altLang="zh-CN" dirty="0">
                <a:solidFill>
                  <a:schemeClr val="bg1">
                    <a:lumMod val="75000"/>
                  </a:schemeClr>
                </a:solidFill>
              </a:rPr>
              <a:t>’</a:t>
            </a:r>
            <a:r>
              <a:rPr lang="en-US" altLang="zh-CN" kern="0" dirty="0">
                <a:solidFill>
                  <a:schemeClr val="bg1">
                    <a:lumMod val="75000"/>
                  </a:schemeClr>
                </a:solidFill>
                <a:latin typeface="Times New Roman" panose="02020603050405020304" pitchFamily="18" charset="0"/>
                <a:cs typeface="Times New Roman" panose="02020603050405020304" pitchFamily="18" charset="0"/>
              </a:rPr>
              <a:t>)</a:t>
            </a:r>
          </a:p>
          <a:p>
            <a:pPr defTabSz="685800">
              <a:defRPr/>
            </a:pPr>
            <a:r>
              <a:rPr lang="en-US" altLang="zh-CN" kern="0" dirty="0">
                <a:solidFill>
                  <a:schemeClr val="bg1">
                    <a:lumMod val="75000"/>
                  </a:schemeClr>
                </a:solidFill>
                <a:latin typeface="Times New Roman" panose="02020603050405020304" pitchFamily="18" charset="0"/>
                <a:cs typeface="Times New Roman" panose="02020603050405020304" pitchFamily="18" charset="0"/>
              </a:rPr>
              <a:t>… </a:t>
            </a:r>
          </a:p>
        </p:txBody>
      </p:sp>
      <p:pic>
        <p:nvPicPr>
          <p:cNvPr id="173" name="图片 172">
            <a:extLst>
              <a:ext uri="{FF2B5EF4-FFF2-40B4-BE49-F238E27FC236}">
                <a16:creationId xmlns:a16="http://schemas.microsoft.com/office/drawing/2014/main" id="{B884AA40-C3D4-424E-B5A7-1579C8EEAF22}"/>
              </a:ext>
            </a:extLst>
          </p:cNvPr>
          <p:cNvPicPr>
            <a:picLocks noChangeAspect="1"/>
          </p:cNvPicPr>
          <p:nvPr/>
        </p:nvPicPr>
        <p:blipFill>
          <a:blip r:embed="rId6"/>
          <a:stretch>
            <a:fillRect/>
          </a:stretch>
        </p:blipFill>
        <p:spPr>
          <a:xfrm>
            <a:off x="8177774" y="3237813"/>
            <a:ext cx="438582" cy="457379"/>
          </a:xfrm>
          <a:prstGeom prst="rect">
            <a:avLst/>
          </a:prstGeom>
        </p:spPr>
      </p:pic>
      <p:sp>
        <p:nvSpPr>
          <p:cNvPr id="174" name="矩形 173">
            <a:extLst>
              <a:ext uri="{FF2B5EF4-FFF2-40B4-BE49-F238E27FC236}">
                <a16:creationId xmlns:a16="http://schemas.microsoft.com/office/drawing/2014/main" id="{586B3E03-B4C6-4ABE-987D-B43217AA4B99}"/>
              </a:ext>
            </a:extLst>
          </p:cNvPr>
          <p:cNvSpPr/>
          <p:nvPr/>
        </p:nvSpPr>
        <p:spPr>
          <a:xfrm>
            <a:off x="7984131" y="3633357"/>
            <a:ext cx="825867" cy="369332"/>
          </a:xfrm>
          <a:prstGeom prst="rect">
            <a:avLst/>
          </a:prstGeom>
        </p:spPr>
        <p:txBody>
          <a:bodyPr wrap="none">
            <a:spAutoFit/>
          </a:bodyPr>
          <a:lstStyle/>
          <a:p>
            <a:r>
              <a:rPr lang="en-US" altLang="zh-CN" dirty="0">
                <a:solidFill>
                  <a:prstClr val="black"/>
                </a:solidFill>
                <a:latin typeface="Times New Roman" panose="02020603050405020304" pitchFamily="18" charset="0"/>
                <a:ea typeface="Arial Unicode MS" panose="020B0604020202020204" pitchFamily="34" charset="-122"/>
                <a:cs typeface="Times New Roman" panose="02020603050405020304" pitchFamily="18" charset="0"/>
              </a:rPr>
              <a:t>pathlib</a:t>
            </a:r>
            <a:endParaRPr lang="zh-CN" altLang="en-US" dirty="0">
              <a:solidFill>
                <a:prstClr val="black"/>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175" name="矩形 174">
            <a:extLst>
              <a:ext uri="{FF2B5EF4-FFF2-40B4-BE49-F238E27FC236}">
                <a16:creationId xmlns:a16="http://schemas.microsoft.com/office/drawing/2014/main" id="{C64F23C2-0AE2-44DE-8D4A-5DF5F2E8F53B}"/>
              </a:ext>
            </a:extLst>
          </p:cNvPr>
          <p:cNvSpPr/>
          <p:nvPr/>
        </p:nvSpPr>
        <p:spPr>
          <a:xfrm>
            <a:off x="8121038" y="4536137"/>
            <a:ext cx="518091" cy="369332"/>
          </a:xfrm>
          <a:prstGeom prst="rect">
            <a:avLst/>
          </a:prstGeom>
        </p:spPr>
        <p:txBody>
          <a:bodyPr wrap="none">
            <a:spAutoFit/>
          </a:bodyPr>
          <a:lstStyle/>
          <a:p>
            <a:r>
              <a:rPr lang="en-US" altLang="zh-CN" dirty="0">
                <a:solidFill>
                  <a:prstClr val="black"/>
                </a:solidFill>
                <a:latin typeface="Times New Roman" panose="02020603050405020304" pitchFamily="18" charset="0"/>
                <a:ea typeface="Arial Unicode MS" panose="020B0604020202020204" pitchFamily="34" charset="-122"/>
                <a:cs typeface="Times New Roman" panose="02020603050405020304" pitchFamily="18" charset="0"/>
              </a:rPr>
              <a:t>cv2</a:t>
            </a:r>
            <a:endParaRPr lang="zh-CN" altLang="en-US" dirty="0">
              <a:solidFill>
                <a:prstClr val="black"/>
              </a:solidFill>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176" name="图片 175">
            <a:extLst>
              <a:ext uri="{FF2B5EF4-FFF2-40B4-BE49-F238E27FC236}">
                <a16:creationId xmlns:a16="http://schemas.microsoft.com/office/drawing/2014/main" id="{7E546331-9AA2-4F4D-A30C-DBD7E53CF514}"/>
              </a:ext>
            </a:extLst>
          </p:cNvPr>
          <p:cNvPicPr>
            <a:picLocks noChangeAspect="1"/>
          </p:cNvPicPr>
          <p:nvPr/>
        </p:nvPicPr>
        <p:blipFill>
          <a:blip r:embed="rId6"/>
          <a:stretch>
            <a:fillRect/>
          </a:stretch>
        </p:blipFill>
        <p:spPr>
          <a:xfrm>
            <a:off x="8177774" y="4868598"/>
            <a:ext cx="438582" cy="457379"/>
          </a:xfrm>
          <a:prstGeom prst="rect">
            <a:avLst/>
          </a:prstGeom>
        </p:spPr>
      </p:pic>
      <p:sp>
        <p:nvSpPr>
          <p:cNvPr id="177" name="矩形 176">
            <a:extLst>
              <a:ext uri="{FF2B5EF4-FFF2-40B4-BE49-F238E27FC236}">
                <a16:creationId xmlns:a16="http://schemas.microsoft.com/office/drawing/2014/main" id="{4C79BC52-0561-4691-915C-F5A4A4F267C8}"/>
              </a:ext>
            </a:extLst>
          </p:cNvPr>
          <p:cNvSpPr/>
          <p:nvPr/>
        </p:nvSpPr>
        <p:spPr>
          <a:xfrm>
            <a:off x="7813261" y="5248562"/>
            <a:ext cx="1133644" cy="369332"/>
          </a:xfrm>
          <a:prstGeom prst="rect">
            <a:avLst/>
          </a:prstGeom>
        </p:spPr>
        <p:txBody>
          <a:bodyPr wrap="none">
            <a:spAutoFit/>
          </a:bodyPr>
          <a:lstStyle/>
          <a:p>
            <a:r>
              <a:rPr lang="en-US" altLang="zh-CN" dirty="0">
                <a:solidFill>
                  <a:prstClr val="black"/>
                </a:solidFill>
                <a:latin typeface="Times New Roman" panose="02020603050405020304" pitchFamily="18" charset="0"/>
                <a:ea typeface="Arial Unicode MS" panose="020B0604020202020204" pitchFamily="34" charset="-122"/>
                <a:cs typeface="Times New Roman" panose="02020603050405020304" pitchFamily="18" charset="0"/>
              </a:rPr>
              <a:t>matplotlib</a:t>
            </a:r>
            <a:endParaRPr lang="zh-CN" altLang="en-US" dirty="0">
              <a:solidFill>
                <a:prstClr val="black"/>
              </a:solidFill>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178" name="图片 177">
            <a:extLst>
              <a:ext uri="{FF2B5EF4-FFF2-40B4-BE49-F238E27FC236}">
                <a16:creationId xmlns:a16="http://schemas.microsoft.com/office/drawing/2014/main" id="{E1BC99E6-5820-4E86-A2AF-E0E4A8B76175}"/>
              </a:ext>
            </a:extLst>
          </p:cNvPr>
          <p:cNvPicPr>
            <a:picLocks noChangeAspect="1"/>
          </p:cNvPicPr>
          <p:nvPr/>
        </p:nvPicPr>
        <p:blipFill>
          <a:blip r:embed="rId6"/>
          <a:stretch>
            <a:fillRect/>
          </a:stretch>
        </p:blipFill>
        <p:spPr>
          <a:xfrm>
            <a:off x="8160793" y="6009834"/>
            <a:ext cx="438582" cy="485362"/>
          </a:xfrm>
          <a:prstGeom prst="rect">
            <a:avLst/>
          </a:prstGeom>
        </p:spPr>
      </p:pic>
      <p:sp>
        <p:nvSpPr>
          <p:cNvPr id="179" name="矩形 178">
            <a:extLst>
              <a:ext uri="{FF2B5EF4-FFF2-40B4-BE49-F238E27FC236}">
                <a16:creationId xmlns:a16="http://schemas.microsoft.com/office/drawing/2014/main" id="{836E2305-2249-4645-B05C-88706EFBD6A1}"/>
              </a:ext>
            </a:extLst>
          </p:cNvPr>
          <p:cNvSpPr/>
          <p:nvPr/>
        </p:nvSpPr>
        <p:spPr>
          <a:xfrm>
            <a:off x="7984131" y="6412923"/>
            <a:ext cx="851515" cy="369332"/>
          </a:xfrm>
          <a:prstGeom prst="rect">
            <a:avLst/>
          </a:prstGeom>
        </p:spPr>
        <p:txBody>
          <a:bodyPr wrap="none">
            <a:spAutoFit/>
          </a:bodyPr>
          <a:lstStyle/>
          <a:p>
            <a:r>
              <a:rPr lang="en-US" altLang="zh-CN" dirty="0">
                <a:solidFill>
                  <a:prstClr val="black"/>
                </a:solidFill>
                <a:latin typeface="Times New Roman" panose="02020603050405020304" pitchFamily="18" charset="0"/>
                <a:ea typeface="Arial Unicode MS" panose="020B0604020202020204" pitchFamily="34" charset="-122"/>
                <a:cs typeface="Times New Roman" panose="02020603050405020304" pitchFamily="18" charset="0"/>
              </a:rPr>
              <a:t>models</a:t>
            </a:r>
            <a:endParaRPr lang="zh-CN" altLang="en-US" dirty="0">
              <a:solidFill>
                <a:prstClr val="black"/>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180" name="矩形 179">
            <a:extLst>
              <a:ext uri="{FF2B5EF4-FFF2-40B4-BE49-F238E27FC236}">
                <a16:creationId xmlns:a16="http://schemas.microsoft.com/office/drawing/2014/main" id="{7407CD06-927B-48DF-A241-20E8825F0952}"/>
              </a:ext>
            </a:extLst>
          </p:cNvPr>
          <p:cNvSpPr/>
          <p:nvPr/>
        </p:nvSpPr>
        <p:spPr>
          <a:xfrm>
            <a:off x="9309691" y="3617028"/>
            <a:ext cx="1293944" cy="369332"/>
          </a:xfrm>
          <a:prstGeom prst="rect">
            <a:avLst/>
          </a:prstGeom>
        </p:spPr>
        <p:txBody>
          <a:bodyPr wrap="none">
            <a:spAutoFit/>
          </a:bodyPr>
          <a:lstStyle/>
          <a:p>
            <a:r>
              <a:rPr lang="en-US" altLang="zh-CN" dirty="0" err="1">
                <a:solidFill>
                  <a:prstClr val="black"/>
                </a:solidFill>
                <a:latin typeface="Times New Roman" panose="02020603050405020304" pitchFamily="18" charset="0"/>
                <a:ea typeface="Arial Unicode MS" panose="020B0604020202020204" pitchFamily="34" charset="-122"/>
                <a:cs typeface="Times New Roman" panose="02020603050405020304" pitchFamily="18" charset="0"/>
              </a:rPr>
              <a:t>pathlib.Path</a:t>
            </a:r>
            <a:endParaRPr lang="zh-CN" altLang="en-US" dirty="0">
              <a:solidFill>
                <a:prstClr val="black"/>
              </a:solidFill>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181" name="图片 180">
            <a:extLst>
              <a:ext uri="{FF2B5EF4-FFF2-40B4-BE49-F238E27FC236}">
                <a16:creationId xmlns:a16="http://schemas.microsoft.com/office/drawing/2014/main" id="{D55C9CD2-150A-456B-9BB5-4EF5C87DA7A8}"/>
              </a:ext>
            </a:extLst>
          </p:cNvPr>
          <p:cNvPicPr>
            <a:picLocks noChangeAspect="1"/>
          </p:cNvPicPr>
          <p:nvPr/>
        </p:nvPicPr>
        <p:blipFill>
          <a:blip r:embed="rId6"/>
          <a:stretch>
            <a:fillRect/>
          </a:stretch>
        </p:blipFill>
        <p:spPr>
          <a:xfrm>
            <a:off x="9692144" y="4851685"/>
            <a:ext cx="438582" cy="457379"/>
          </a:xfrm>
          <a:prstGeom prst="rect">
            <a:avLst/>
          </a:prstGeom>
        </p:spPr>
      </p:pic>
      <p:sp>
        <p:nvSpPr>
          <p:cNvPr id="182" name="矩形 181">
            <a:extLst>
              <a:ext uri="{FF2B5EF4-FFF2-40B4-BE49-F238E27FC236}">
                <a16:creationId xmlns:a16="http://schemas.microsoft.com/office/drawing/2014/main" id="{F8FC8556-9E89-4ECB-ADC8-4C96FD59FBEF}"/>
              </a:ext>
            </a:extLst>
          </p:cNvPr>
          <p:cNvSpPr/>
          <p:nvPr/>
        </p:nvSpPr>
        <p:spPr>
          <a:xfrm>
            <a:off x="9219923" y="5268440"/>
            <a:ext cx="1473480" cy="369332"/>
          </a:xfrm>
          <a:prstGeom prst="rect">
            <a:avLst/>
          </a:prstGeom>
        </p:spPr>
        <p:txBody>
          <a:bodyPr wrap="none">
            <a:spAutoFit/>
          </a:bodyPr>
          <a:lstStyle/>
          <a:p>
            <a:r>
              <a:rPr lang="en-US" altLang="zh-CN" dirty="0">
                <a:solidFill>
                  <a:prstClr val="black"/>
                </a:solidFill>
                <a:latin typeface="Times New Roman" panose="02020603050405020304" pitchFamily="18" charset="0"/>
                <a:ea typeface="Arial Unicode MS" panose="020B0604020202020204" pitchFamily="34" charset="-122"/>
                <a:cs typeface="Times New Roman" panose="02020603050405020304" pitchFamily="18" charset="0"/>
              </a:rPr>
              <a:t>matplotlib.cm</a:t>
            </a:r>
            <a:endParaRPr lang="zh-CN" altLang="en-US" dirty="0">
              <a:solidFill>
                <a:prstClr val="black"/>
              </a:solidFill>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183" name="图片 182">
            <a:extLst>
              <a:ext uri="{FF2B5EF4-FFF2-40B4-BE49-F238E27FC236}">
                <a16:creationId xmlns:a16="http://schemas.microsoft.com/office/drawing/2014/main" id="{CDD7636B-8813-400A-9965-C583B5C021F0}"/>
              </a:ext>
            </a:extLst>
          </p:cNvPr>
          <p:cNvPicPr>
            <a:picLocks noChangeAspect="1"/>
          </p:cNvPicPr>
          <p:nvPr/>
        </p:nvPicPr>
        <p:blipFill>
          <a:blip r:embed="rId6"/>
          <a:stretch>
            <a:fillRect/>
          </a:stretch>
        </p:blipFill>
        <p:spPr>
          <a:xfrm>
            <a:off x="9675163" y="5992921"/>
            <a:ext cx="438582" cy="485362"/>
          </a:xfrm>
          <a:prstGeom prst="rect">
            <a:avLst/>
          </a:prstGeom>
        </p:spPr>
      </p:pic>
      <p:sp>
        <p:nvSpPr>
          <p:cNvPr id="184" name="矩形 183">
            <a:extLst>
              <a:ext uri="{FF2B5EF4-FFF2-40B4-BE49-F238E27FC236}">
                <a16:creationId xmlns:a16="http://schemas.microsoft.com/office/drawing/2014/main" id="{760AD963-92E8-4130-AFF6-1B09392F9C1C}"/>
              </a:ext>
            </a:extLst>
          </p:cNvPr>
          <p:cNvSpPr/>
          <p:nvPr/>
        </p:nvSpPr>
        <p:spPr>
          <a:xfrm>
            <a:off x="9286298" y="6414870"/>
            <a:ext cx="1306768" cy="369332"/>
          </a:xfrm>
          <a:prstGeom prst="rect">
            <a:avLst/>
          </a:prstGeom>
        </p:spPr>
        <p:txBody>
          <a:bodyPr wrap="none">
            <a:spAutoFit/>
          </a:bodyPr>
          <a:lstStyle/>
          <a:p>
            <a:r>
              <a:rPr lang="en-US" altLang="zh-CN" dirty="0" err="1">
                <a:solidFill>
                  <a:prstClr val="black"/>
                </a:solidFill>
                <a:latin typeface="Times New Roman" panose="02020603050405020304" pitchFamily="18" charset="0"/>
                <a:ea typeface="Arial Unicode MS" panose="020B0604020202020204" pitchFamily="34" charset="-122"/>
                <a:cs typeface="Times New Roman" panose="02020603050405020304" pitchFamily="18" charset="0"/>
              </a:rPr>
              <a:t>models.utils</a:t>
            </a:r>
            <a:endParaRPr lang="zh-CN" altLang="en-US" dirty="0">
              <a:solidFill>
                <a:prstClr val="black"/>
              </a:solidFill>
              <a:latin typeface="Times New Roman" panose="02020603050405020304" pitchFamily="18" charset="0"/>
              <a:ea typeface="等线" panose="02010600030101010101" pitchFamily="2" charset="-122"/>
              <a:cs typeface="Times New Roman" panose="02020603050405020304" pitchFamily="18" charset="0"/>
            </a:endParaRPr>
          </a:p>
        </p:txBody>
      </p:sp>
      <p:cxnSp>
        <p:nvCxnSpPr>
          <p:cNvPr id="185" name="直接连接符 184">
            <a:extLst>
              <a:ext uri="{FF2B5EF4-FFF2-40B4-BE49-F238E27FC236}">
                <a16:creationId xmlns:a16="http://schemas.microsoft.com/office/drawing/2014/main" id="{804A6D19-F958-4863-B9A1-0F20A33067A7}"/>
              </a:ext>
            </a:extLst>
          </p:cNvPr>
          <p:cNvCxnSpPr>
            <a:cxnSpLocks/>
            <a:endCxn id="173" idx="3"/>
          </p:cNvCxnSpPr>
          <p:nvPr/>
        </p:nvCxnSpPr>
        <p:spPr>
          <a:xfrm flipH="1">
            <a:off x="8616356" y="3459529"/>
            <a:ext cx="1075788" cy="6974"/>
          </a:xfrm>
          <a:prstGeom prst="line">
            <a:avLst/>
          </a:prstGeom>
          <a:noFill/>
          <a:ln w="28575" cap="flat" cmpd="sng" algn="ctr">
            <a:solidFill>
              <a:sysClr val="windowText" lastClr="000000"/>
            </a:solidFill>
            <a:prstDash val="solid"/>
            <a:miter lim="800000"/>
          </a:ln>
          <a:effectLst/>
        </p:spPr>
      </p:cxnSp>
      <p:cxnSp>
        <p:nvCxnSpPr>
          <p:cNvPr id="186" name="直接连接符 185">
            <a:extLst>
              <a:ext uri="{FF2B5EF4-FFF2-40B4-BE49-F238E27FC236}">
                <a16:creationId xmlns:a16="http://schemas.microsoft.com/office/drawing/2014/main" id="{3B8A8487-8CDB-40DD-A67A-1E12EA86BDEF}"/>
              </a:ext>
            </a:extLst>
          </p:cNvPr>
          <p:cNvCxnSpPr>
            <a:cxnSpLocks/>
            <a:stCxn id="181" idx="1"/>
            <a:endCxn id="176" idx="3"/>
          </p:cNvCxnSpPr>
          <p:nvPr/>
        </p:nvCxnSpPr>
        <p:spPr>
          <a:xfrm flipH="1">
            <a:off x="8616356" y="5080375"/>
            <a:ext cx="1075788" cy="16913"/>
          </a:xfrm>
          <a:prstGeom prst="line">
            <a:avLst/>
          </a:prstGeom>
          <a:noFill/>
          <a:ln w="28575" cap="flat" cmpd="sng" algn="ctr">
            <a:solidFill>
              <a:sysClr val="windowText" lastClr="000000"/>
            </a:solidFill>
            <a:prstDash val="solid"/>
            <a:miter lim="800000"/>
          </a:ln>
          <a:effectLst/>
        </p:spPr>
      </p:cxnSp>
      <p:sp>
        <p:nvSpPr>
          <p:cNvPr id="187" name="矩形 186">
            <a:extLst>
              <a:ext uri="{FF2B5EF4-FFF2-40B4-BE49-F238E27FC236}">
                <a16:creationId xmlns:a16="http://schemas.microsoft.com/office/drawing/2014/main" id="{9784D3A9-E50D-45E0-983A-87105F3FAE0B}"/>
              </a:ext>
            </a:extLst>
          </p:cNvPr>
          <p:cNvSpPr/>
          <p:nvPr/>
        </p:nvSpPr>
        <p:spPr>
          <a:xfrm>
            <a:off x="7822777" y="2823395"/>
            <a:ext cx="3295938" cy="1219972"/>
          </a:xfrm>
          <a:prstGeom prst="rect">
            <a:avLst/>
          </a:prstGeom>
          <a:noFill/>
          <a:ln w="12700" cap="flat" cmpd="sng" algn="ctr">
            <a:solidFill>
              <a:srgbClr val="C00000"/>
            </a:solidFill>
            <a:prstDash val="dash"/>
            <a:miter lim="800000"/>
          </a:ln>
          <a:effectLst/>
        </p:spPr>
        <p:txBody>
          <a:bodyPr rtlCol="0" anchor="ctr"/>
          <a:lstStyle/>
          <a:p>
            <a:pPr algn="ctr">
              <a:defRPr/>
            </a:pPr>
            <a:endParaRPr lang="zh-CN" altLang="en-US" kern="0">
              <a:noFill/>
              <a:latin typeface="等线"/>
              <a:ea typeface="等线" panose="02010600030101010101" pitchFamily="2" charset="-122"/>
            </a:endParaRPr>
          </a:p>
        </p:txBody>
      </p:sp>
      <p:sp>
        <p:nvSpPr>
          <p:cNvPr id="188" name="文本框 187">
            <a:extLst>
              <a:ext uri="{FF2B5EF4-FFF2-40B4-BE49-F238E27FC236}">
                <a16:creationId xmlns:a16="http://schemas.microsoft.com/office/drawing/2014/main" id="{77FF58FC-C730-4898-B2EF-7DC2BCA7CD5E}"/>
              </a:ext>
            </a:extLst>
          </p:cNvPr>
          <p:cNvSpPr txBox="1"/>
          <p:nvPr/>
        </p:nvSpPr>
        <p:spPr>
          <a:xfrm>
            <a:off x="9084279" y="2827327"/>
            <a:ext cx="2056974" cy="369332"/>
          </a:xfrm>
          <a:prstGeom prst="rect">
            <a:avLst/>
          </a:prstGeom>
          <a:noFill/>
        </p:spPr>
        <p:txBody>
          <a:bodyPr wrap="none" rtlCol="0">
            <a:spAutoFit/>
          </a:bodyPr>
          <a:lstStyle/>
          <a:p>
            <a:pPr algn="r"/>
            <a:r>
              <a:rPr lang="en-US" altLang="zh-CN" dirty="0">
                <a:solidFill>
                  <a:srgbClr val="C00000"/>
                </a:solidFill>
                <a:latin typeface="+mj-lt"/>
                <a:ea typeface="微软雅黑" panose="020B0503020204020204" pitchFamily="34" charset="-122"/>
                <a:cs typeface="Adobe Devanagari" panose="02040503050201020203" charset="0"/>
              </a:rPr>
              <a:t>Standard modules</a:t>
            </a:r>
            <a:endParaRPr lang="zh-CN" altLang="en-US" dirty="0">
              <a:solidFill>
                <a:srgbClr val="C00000"/>
              </a:solidFill>
              <a:latin typeface="+mj-lt"/>
              <a:ea typeface="微软雅黑" panose="020B0503020204020204" pitchFamily="34" charset="-122"/>
              <a:cs typeface="Adobe Devanagari" panose="02040503050201020203" charset="0"/>
            </a:endParaRPr>
          </a:p>
        </p:txBody>
      </p:sp>
      <p:sp>
        <p:nvSpPr>
          <p:cNvPr id="189" name="矩形 188">
            <a:extLst>
              <a:ext uri="{FF2B5EF4-FFF2-40B4-BE49-F238E27FC236}">
                <a16:creationId xmlns:a16="http://schemas.microsoft.com/office/drawing/2014/main" id="{B77A97B5-7405-4A15-81B6-0115691BE4E5}"/>
              </a:ext>
            </a:extLst>
          </p:cNvPr>
          <p:cNvSpPr/>
          <p:nvPr/>
        </p:nvSpPr>
        <p:spPr>
          <a:xfrm>
            <a:off x="7835799" y="4103157"/>
            <a:ext cx="3282916" cy="1534615"/>
          </a:xfrm>
          <a:prstGeom prst="rect">
            <a:avLst/>
          </a:prstGeom>
          <a:noFill/>
          <a:ln w="12700" cap="flat" cmpd="sng" algn="ctr">
            <a:solidFill>
              <a:srgbClr val="C00000"/>
            </a:solidFill>
            <a:prstDash val="dash"/>
            <a:miter lim="800000"/>
          </a:ln>
          <a:effectLst/>
        </p:spPr>
        <p:txBody>
          <a:bodyPr rtlCol="0" anchor="ctr"/>
          <a:lstStyle/>
          <a:p>
            <a:pPr algn="ctr">
              <a:defRPr/>
            </a:pPr>
            <a:endParaRPr lang="zh-CN" altLang="en-US" kern="0">
              <a:noFill/>
              <a:latin typeface="等线"/>
              <a:ea typeface="等线" panose="02010600030101010101" pitchFamily="2" charset="-122"/>
            </a:endParaRPr>
          </a:p>
        </p:txBody>
      </p:sp>
      <p:sp>
        <p:nvSpPr>
          <p:cNvPr id="191" name="矩形 190">
            <a:extLst>
              <a:ext uri="{FF2B5EF4-FFF2-40B4-BE49-F238E27FC236}">
                <a16:creationId xmlns:a16="http://schemas.microsoft.com/office/drawing/2014/main" id="{D490868C-BE71-4D89-B69A-630D4425EF92}"/>
              </a:ext>
            </a:extLst>
          </p:cNvPr>
          <p:cNvSpPr/>
          <p:nvPr/>
        </p:nvSpPr>
        <p:spPr>
          <a:xfrm>
            <a:off x="7835798" y="5693751"/>
            <a:ext cx="3282915" cy="1089426"/>
          </a:xfrm>
          <a:prstGeom prst="rect">
            <a:avLst/>
          </a:prstGeom>
          <a:noFill/>
          <a:ln w="12700" cap="flat" cmpd="sng" algn="ctr">
            <a:solidFill>
              <a:srgbClr val="C00000"/>
            </a:solidFill>
            <a:prstDash val="dash"/>
            <a:miter lim="800000"/>
          </a:ln>
          <a:effectLst/>
        </p:spPr>
        <p:txBody>
          <a:bodyPr rtlCol="0" anchor="ctr"/>
          <a:lstStyle/>
          <a:p>
            <a:pPr algn="ctr">
              <a:defRPr/>
            </a:pPr>
            <a:endParaRPr lang="zh-CN" altLang="en-US" kern="0">
              <a:noFill/>
              <a:latin typeface="等线"/>
              <a:ea typeface="等线" panose="02010600030101010101" pitchFamily="2" charset="-122"/>
            </a:endParaRPr>
          </a:p>
        </p:txBody>
      </p:sp>
      <p:pic>
        <p:nvPicPr>
          <p:cNvPr id="192" name="图片 191">
            <a:extLst>
              <a:ext uri="{FF2B5EF4-FFF2-40B4-BE49-F238E27FC236}">
                <a16:creationId xmlns:a16="http://schemas.microsoft.com/office/drawing/2014/main" id="{1EB80D6D-568E-4252-882F-388A93EFD379}"/>
              </a:ext>
            </a:extLst>
          </p:cNvPr>
          <p:cNvPicPr>
            <a:picLocks noChangeAspect="1"/>
          </p:cNvPicPr>
          <p:nvPr/>
        </p:nvPicPr>
        <p:blipFill>
          <a:blip r:embed="rId6"/>
          <a:stretch>
            <a:fillRect/>
          </a:stretch>
        </p:blipFill>
        <p:spPr>
          <a:xfrm>
            <a:off x="9692144" y="3230839"/>
            <a:ext cx="438582" cy="457379"/>
          </a:xfrm>
          <a:prstGeom prst="rect">
            <a:avLst/>
          </a:prstGeom>
        </p:spPr>
      </p:pic>
      <p:pic>
        <p:nvPicPr>
          <p:cNvPr id="194" name="图片 193">
            <a:extLst>
              <a:ext uri="{FF2B5EF4-FFF2-40B4-BE49-F238E27FC236}">
                <a16:creationId xmlns:a16="http://schemas.microsoft.com/office/drawing/2014/main" id="{562CD296-06C2-413B-9AF3-14987D951A1F}"/>
              </a:ext>
            </a:extLst>
          </p:cNvPr>
          <p:cNvPicPr>
            <a:picLocks noChangeAspect="1"/>
          </p:cNvPicPr>
          <p:nvPr/>
        </p:nvPicPr>
        <p:blipFill>
          <a:blip r:embed="rId6"/>
          <a:stretch>
            <a:fillRect/>
          </a:stretch>
        </p:blipFill>
        <p:spPr>
          <a:xfrm>
            <a:off x="8160792" y="4154505"/>
            <a:ext cx="438582" cy="457379"/>
          </a:xfrm>
          <a:prstGeom prst="rect">
            <a:avLst/>
          </a:prstGeom>
        </p:spPr>
      </p:pic>
      <p:sp>
        <p:nvSpPr>
          <p:cNvPr id="200" name="文本框 199">
            <a:extLst>
              <a:ext uri="{FF2B5EF4-FFF2-40B4-BE49-F238E27FC236}">
                <a16:creationId xmlns:a16="http://schemas.microsoft.com/office/drawing/2014/main" id="{7208A354-A8AF-4968-9367-BFEF488995F1}"/>
              </a:ext>
            </a:extLst>
          </p:cNvPr>
          <p:cNvSpPr txBox="1"/>
          <p:nvPr/>
        </p:nvSpPr>
        <p:spPr>
          <a:xfrm>
            <a:off x="8904743" y="4102925"/>
            <a:ext cx="2236510" cy="369332"/>
          </a:xfrm>
          <a:prstGeom prst="rect">
            <a:avLst/>
          </a:prstGeom>
          <a:noFill/>
        </p:spPr>
        <p:txBody>
          <a:bodyPr wrap="none" rtlCol="0">
            <a:spAutoFit/>
          </a:bodyPr>
          <a:lstStyle/>
          <a:p>
            <a:pPr algn="r"/>
            <a:r>
              <a:rPr lang="en-US" altLang="zh-CN" dirty="0">
                <a:solidFill>
                  <a:srgbClr val="C00000"/>
                </a:solidFill>
                <a:latin typeface="+mj-lt"/>
                <a:ea typeface="微软雅黑" panose="020B0503020204020204" pitchFamily="34" charset="-122"/>
                <a:cs typeface="Adobe Devanagari" panose="02040503050201020203" charset="0"/>
              </a:rPr>
              <a:t>Third-party modules</a:t>
            </a:r>
            <a:endParaRPr lang="zh-CN" altLang="en-US" dirty="0">
              <a:solidFill>
                <a:srgbClr val="C00000"/>
              </a:solidFill>
              <a:latin typeface="+mj-lt"/>
              <a:ea typeface="微软雅黑" panose="020B0503020204020204" pitchFamily="34" charset="-122"/>
              <a:cs typeface="Adobe Devanagari" panose="02040503050201020203" charset="0"/>
            </a:endParaRPr>
          </a:p>
        </p:txBody>
      </p:sp>
      <p:sp>
        <p:nvSpPr>
          <p:cNvPr id="201" name="文本框 200">
            <a:extLst>
              <a:ext uri="{FF2B5EF4-FFF2-40B4-BE49-F238E27FC236}">
                <a16:creationId xmlns:a16="http://schemas.microsoft.com/office/drawing/2014/main" id="{609A0680-7070-453B-BDCA-BFD1C8DD5B35}"/>
              </a:ext>
            </a:extLst>
          </p:cNvPr>
          <p:cNvSpPr txBox="1"/>
          <p:nvPr/>
        </p:nvSpPr>
        <p:spPr>
          <a:xfrm>
            <a:off x="9469139" y="5678044"/>
            <a:ext cx="1672254" cy="369332"/>
          </a:xfrm>
          <a:prstGeom prst="rect">
            <a:avLst/>
          </a:prstGeom>
          <a:noFill/>
        </p:spPr>
        <p:txBody>
          <a:bodyPr wrap="none" rtlCol="0">
            <a:spAutoFit/>
          </a:bodyPr>
          <a:lstStyle/>
          <a:p>
            <a:pPr algn="r"/>
            <a:r>
              <a:rPr lang="en-US" altLang="zh-CN" dirty="0">
                <a:solidFill>
                  <a:srgbClr val="C00000"/>
                </a:solidFill>
                <a:latin typeface="+mj-lt"/>
                <a:ea typeface="微软雅黑" panose="020B0503020204020204" pitchFamily="34" charset="-122"/>
                <a:cs typeface="Adobe Devanagari" panose="02040503050201020203" charset="0"/>
              </a:rPr>
              <a:t>Local modules</a:t>
            </a:r>
            <a:endParaRPr lang="zh-CN" altLang="en-US" dirty="0">
              <a:solidFill>
                <a:srgbClr val="C00000"/>
              </a:solidFill>
              <a:latin typeface="+mj-lt"/>
              <a:ea typeface="微软雅黑" panose="020B0503020204020204" pitchFamily="34" charset="-122"/>
              <a:cs typeface="Adobe Devanagari" panose="02040503050201020203" charset="0"/>
            </a:endParaRPr>
          </a:p>
        </p:txBody>
      </p:sp>
      <p:sp>
        <p:nvSpPr>
          <p:cNvPr id="30" name="矩形 29">
            <a:extLst>
              <a:ext uri="{FF2B5EF4-FFF2-40B4-BE49-F238E27FC236}">
                <a16:creationId xmlns:a16="http://schemas.microsoft.com/office/drawing/2014/main" id="{4C512658-A4B1-4F2B-892A-CD0CCA3D9D52}"/>
              </a:ext>
            </a:extLst>
          </p:cNvPr>
          <p:cNvSpPr/>
          <p:nvPr/>
        </p:nvSpPr>
        <p:spPr>
          <a:xfrm>
            <a:off x="7718937" y="2313596"/>
            <a:ext cx="3538343" cy="3304298"/>
          </a:xfrm>
          <a:prstGeom prst="rect">
            <a:avLst/>
          </a:prstGeom>
          <a:noFill/>
          <a:ln w="12700" cap="flat" cmpd="sng" algn="ctr">
            <a:solidFill>
              <a:srgbClr val="98C1F2"/>
            </a:solidFill>
            <a:prstDash val="dash"/>
            <a:miter lim="800000"/>
          </a:ln>
          <a:effectLst/>
        </p:spPr>
        <p:txBody>
          <a:bodyPr rtlCol="0" anchor="ctr"/>
          <a:lstStyle/>
          <a:p>
            <a:pPr algn="ctr">
              <a:defRPr/>
            </a:pPr>
            <a:endParaRPr lang="zh-CN" altLang="en-US" kern="0">
              <a:noFill/>
              <a:latin typeface="等线"/>
              <a:ea typeface="等线" panose="02010600030101010101" pitchFamily="2" charset="-122"/>
            </a:endParaRPr>
          </a:p>
        </p:txBody>
      </p:sp>
      <p:sp>
        <p:nvSpPr>
          <p:cNvPr id="31" name="文本框 30">
            <a:extLst>
              <a:ext uri="{FF2B5EF4-FFF2-40B4-BE49-F238E27FC236}">
                <a16:creationId xmlns:a16="http://schemas.microsoft.com/office/drawing/2014/main" id="{B7F890D7-CAC4-4CAD-AFCA-2EB8EA5CE02B}"/>
              </a:ext>
            </a:extLst>
          </p:cNvPr>
          <p:cNvSpPr txBox="1"/>
          <p:nvPr/>
        </p:nvSpPr>
        <p:spPr>
          <a:xfrm>
            <a:off x="9422327" y="2286369"/>
            <a:ext cx="1838965" cy="369332"/>
          </a:xfrm>
          <a:prstGeom prst="rect">
            <a:avLst/>
          </a:prstGeom>
          <a:noFill/>
        </p:spPr>
        <p:txBody>
          <a:bodyPr wrap="none" rtlCol="0">
            <a:spAutoFit/>
          </a:bodyPr>
          <a:lstStyle/>
          <a:p>
            <a:pPr algn="r"/>
            <a:r>
              <a:rPr lang="en-US" altLang="zh-CN" dirty="0">
                <a:solidFill>
                  <a:srgbClr val="00B0F0"/>
                </a:solidFill>
                <a:latin typeface="+mj-lt"/>
                <a:ea typeface="微软雅黑" panose="020B0503020204020204" pitchFamily="34" charset="-122"/>
                <a:cs typeface="Adobe Devanagari" panose="02040503050201020203" charset="0"/>
              </a:rPr>
              <a:t>Module features</a:t>
            </a:r>
            <a:endParaRPr lang="zh-CN" altLang="en-US" dirty="0">
              <a:solidFill>
                <a:srgbClr val="00B0F0"/>
              </a:solidFill>
              <a:latin typeface="+mj-lt"/>
              <a:ea typeface="微软雅黑" panose="020B0503020204020204" pitchFamily="34" charset="-122"/>
              <a:cs typeface="Adobe Devanagari" panose="02040503050201020203" charset="0"/>
            </a:endParaRPr>
          </a:p>
        </p:txBody>
      </p:sp>
      <p:sp>
        <p:nvSpPr>
          <p:cNvPr id="33" name="箭头: 右 32">
            <a:extLst>
              <a:ext uri="{FF2B5EF4-FFF2-40B4-BE49-F238E27FC236}">
                <a16:creationId xmlns:a16="http://schemas.microsoft.com/office/drawing/2014/main" id="{776963E1-D627-42C3-AF06-FA5200A5304A}"/>
              </a:ext>
            </a:extLst>
          </p:cNvPr>
          <p:cNvSpPr/>
          <p:nvPr/>
        </p:nvSpPr>
        <p:spPr bwMode="auto">
          <a:xfrm>
            <a:off x="6065994" y="4368720"/>
            <a:ext cx="743304" cy="519442"/>
          </a:xfrm>
          <a:prstGeom prst="rightArrow">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342900" indent="-342900">
              <a:spcBef>
                <a:spcPct val="20000"/>
              </a:spcBef>
              <a:buClr>
                <a:srgbClr val="FF3300"/>
              </a:buClr>
              <a:buSzPct val="75000"/>
              <a:buFont typeface="Wingdings" pitchFamily="2" charset="2"/>
              <a:buChar char="p"/>
              <a:defRPr/>
            </a:pPr>
            <a:endParaRPr lang="zh-CN" altLang="en-US" kern="0">
              <a:solidFill>
                <a:srgbClr val="ED7D31"/>
              </a:solidFill>
              <a:latin typeface="Verdana" pitchFamily="34" charset="0"/>
              <a:ea typeface="楷体_GB2312" pitchFamily="49" charset="-122"/>
            </a:endParaRPr>
          </a:p>
        </p:txBody>
      </p:sp>
      <p:sp>
        <p:nvSpPr>
          <p:cNvPr id="34" name="矩形 33">
            <a:extLst>
              <a:ext uri="{FF2B5EF4-FFF2-40B4-BE49-F238E27FC236}">
                <a16:creationId xmlns:a16="http://schemas.microsoft.com/office/drawing/2014/main" id="{B851A8BF-446F-4CA9-844C-CD96A6F4376E}"/>
              </a:ext>
            </a:extLst>
          </p:cNvPr>
          <p:cNvSpPr/>
          <p:nvPr/>
        </p:nvSpPr>
        <p:spPr>
          <a:xfrm>
            <a:off x="1284049" y="3366378"/>
            <a:ext cx="728585" cy="28643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2000" b="1" kern="1200">
                <a:solidFill>
                  <a:schemeClr val="lt1"/>
                </a:solidFill>
                <a:latin typeface="+mn-lt"/>
                <a:ea typeface="+mn-ea"/>
                <a:cs typeface="+mn-cs"/>
              </a:defRPr>
            </a:lvl1pPr>
            <a:lvl2pPr marL="457200" algn="l" rtl="0" fontAlgn="base">
              <a:spcBef>
                <a:spcPct val="0"/>
              </a:spcBef>
              <a:spcAft>
                <a:spcPct val="0"/>
              </a:spcAft>
              <a:defRPr sz="2000" b="1" kern="1200">
                <a:solidFill>
                  <a:schemeClr val="lt1"/>
                </a:solidFill>
                <a:latin typeface="+mn-lt"/>
                <a:ea typeface="+mn-ea"/>
                <a:cs typeface="+mn-cs"/>
              </a:defRPr>
            </a:lvl2pPr>
            <a:lvl3pPr marL="914400" algn="l" rtl="0" fontAlgn="base">
              <a:spcBef>
                <a:spcPct val="0"/>
              </a:spcBef>
              <a:spcAft>
                <a:spcPct val="0"/>
              </a:spcAft>
              <a:defRPr sz="2000" b="1" kern="1200">
                <a:solidFill>
                  <a:schemeClr val="lt1"/>
                </a:solidFill>
                <a:latin typeface="+mn-lt"/>
                <a:ea typeface="+mn-ea"/>
                <a:cs typeface="+mn-cs"/>
              </a:defRPr>
            </a:lvl3pPr>
            <a:lvl4pPr marL="1371600" algn="l" rtl="0" fontAlgn="base">
              <a:spcBef>
                <a:spcPct val="0"/>
              </a:spcBef>
              <a:spcAft>
                <a:spcPct val="0"/>
              </a:spcAft>
              <a:defRPr sz="2000" b="1" kern="1200">
                <a:solidFill>
                  <a:schemeClr val="lt1"/>
                </a:solidFill>
                <a:latin typeface="+mn-lt"/>
                <a:ea typeface="+mn-ea"/>
                <a:cs typeface="+mn-cs"/>
              </a:defRPr>
            </a:lvl4pPr>
            <a:lvl5pPr marL="1828800" algn="l" rtl="0" fontAlgn="base">
              <a:spcBef>
                <a:spcPct val="0"/>
              </a:spcBef>
              <a:spcAft>
                <a:spcPct val="0"/>
              </a:spcAft>
              <a:defRPr sz="2000" b="1" kern="1200">
                <a:solidFill>
                  <a:schemeClr val="lt1"/>
                </a:solidFill>
                <a:latin typeface="+mn-lt"/>
                <a:ea typeface="+mn-ea"/>
                <a:cs typeface="+mn-cs"/>
              </a:defRPr>
            </a:lvl5pPr>
            <a:lvl6pPr marL="2286000" algn="l" defTabSz="914400" rtl="0" eaLnBrk="1" latinLnBrk="0" hangingPunct="1">
              <a:defRPr sz="2000" b="1" kern="1200">
                <a:solidFill>
                  <a:schemeClr val="lt1"/>
                </a:solidFill>
                <a:latin typeface="+mn-lt"/>
                <a:ea typeface="+mn-ea"/>
                <a:cs typeface="+mn-cs"/>
              </a:defRPr>
            </a:lvl6pPr>
            <a:lvl7pPr marL="2743200" algn="l" defTabSz="914400" rtl="0" eaLnBrk="1" latinLnBrk="0" hangingPunct="1">
              <a:defRPr sz="2000" b="1" kern="1200">
                <a:solidFill>
                  <a:schemeClr val="lt1"/>
                </a:solidFill>
                <a:latin typeface="+mn-lt"/>
                <a:ea typeface="+mn-ea"/>
                <a:cs typeface="+mn-cs"/>
              </a:defRPr>
            </a:lvl7pPr>
            <a:lvl8pPr marL="3200400" algn="l" defTabSz="914400" rtl="0" eaLnBrk="1" latinLnBrk="0" hangingPunct="1">
              <a:defRPr sz="2000" b="1" kern="1200">
                <a:solidFill>
                  <a:schemeClr val="lt1"/>
                </a:solidFill>
                <a:latin typeface="+mn-lt"/>
                <a:ea typeface="+mn-ea"/>
                <a:cs typeface="+mn-cs"/>
              </a:defRPr>
            </a:lvl8pPr>
            <a:lvl9pPr marL="3657600" algn="l" defTabSz="914400" rtl="0" eaLnBrk="1" latinLnBrk="0" hangingPunct="1">
              <a:defRPr sz="2000" b="1" kern="1200">
                <a:solidFill>
                  <a:schemeClr val="lt1"/>
                </a:solidFill>
                <a:latin typeface="+mn-lt"/>
                <a:ea typeface="+mn-ea"/>
                <a:cs typeface="+mn-cs"/>
              </a:defRPr>
            </a:lvl9pPr>
          </a:lstStyle>
          <a:p>
            <a:pPr algn="ctr"/>
            <a:endParaRPr lang="zh-CN" altLang="en-US" dirty="0"/>
          </a:p>
        </p:txBody>
      </p:sp>
      <p:cxnSp>
        <p:nvCxnSpPr>
          <p:cNvPr id="38" name="直接连接符 37">
            <a:extLst>
              <a:ext uri="{FF2B5EF4-FFF2-40B4-BE49-F238E27FC236}">
                <a16:creationId xmlns:a16="http://schemas.microsoft.com/office/drawing/2014/main" id="{121C8AFD-F5C0-455F-A5CC-2B1EF415DCAE}"/>
              </a:ext>
            </a:extLst>
          </p:cNvPr>
          <p:cNvCxnSpPr>
            <a:cxnSpLocks/>
            <a:stCxn id="183" idx="1"/>
            <a:endCxn id="178" idx="3"/>
          </p:cNvCxnSpPr>
          <p:nvPr/>
        </p:nvCxnSpPr>
        <p:spPr>
          <a:xfrm flipH="1">
            <a:off x="8599375" y="6235602"/>
            <a:ext cx="1075788" cy="16913"/>
          </a:xfrm>
          <a:prstGeom prst="line">
            <a:avLst/>
          </a:prstGeom>
          <a:noFill/>
          <a:ln w="28575" cap="flat" cmpd="sng" algn="ctr">
            <a:solidFill>
              <a:sysClr val="windowText" lastClr="000000"/>
            </a:solidFill>
            <a:prstDash val="solid"/>
            <a:miter lim="800000"/>
          </a:ln>
          <a:effectLst/>
        </p:spPr>
      </p:cxnSp>
      <p:sp>
        <p:nvSpPr>
          <p:cNvPr id="40" name="矩形 39">
            <a:extLst>
              <a:ext uri="{FF2B5EF4-FFF2-40B4-BE49-F238E27FC236}">
                <a16:creationId xmlns:a16="http://schemas.microsoft.com/office/drawing/2014/main" id="{4C7B2937-8884-4CE1-95BA-BD94888BE5BA}"/>
              </a:ext>
            </a:extLst>
          </p:cNvPr>
          <p:cNvSpPr/>
          <p:nvPr/>
        </p:nvSpPr>
        <p:spPr>
          <a:xfrm>
            <a:off x="2676578" y="3366378"/>
            <a:ext cx="494639" cy="26698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2000" b="1" kern="1200">
                <a:solidFill>
                  <a:schemeClr val="lt1"/>
                </a:solidFill>
                <a:latin typeface="+mn-lt"/>
                <a:ea typeface="+mn-ea"/>
                <a:cs typeface="+mn-cs"/>
              </a:defRPr>
            </a:lvl1pPr>
            <a:lvl2pPr marL="457200" algn="l" rtl="0" fontAlgn="base">
              <a:spcBef>
                <a:spcPct val="0"/>
              </a:spcBef>
              <a:spcAft>
                <a:spcPct val="0"/>
              </a:spcAft>
              <a:defRPr sz="2000" b="1" kern="1200">
                <a:solidFill>
                  <a:schemeClr val="lt1"/>
                </a:solidFill>
                <a:latin typeface="+mn-lt"/>
                <a:ea typeface="+mn-ea"/>
                <a:cs typeface="+mn-cs"/>
              </a:defRPr>
            </a:lvl2pPr>
            <a:lvl3pPr marL="914400" algn="l" rtl="0" fontAlgn="base">
              <a:spcBef>
                <a:spcPct val="0"/>
              </a:spcBef>
              <a:spcAft>
                <a:spcPct val="0"/>
              </a:spcAft>
              <a:defRPr sz="2000" b="1" kern="1200">
                <a:solidFill>
                  <a:schemeClr val="lt1"/>
                </a:solidFill>
                <a:latin typeface="+mn-lt"/>
                <a:ea typeface="+mn-ea"/>
                <a:cs typeface="+mn-cs"/>
              </a:defRPr>
            </a:lvl3pPr>
            <a:lvl4pPr marL="1371600" algn="l" rtl="0" fontAlgn="base">
              <a:spcBef>
                <a:spcPct val="0"/>
              </a:spcBef>
              <a:spcAft>
                <a:spcPct val="0"/>
              </a:spcAft>
              <a:defRPr sz="2000" b="1" kern="1200">
                <a:solidFill>
                  <a:schemeClr val="lt1"/>
                </a:solidFill>
                <a:latin typeface="+mn-lt"/>
                <a:ea typeface="+mn-ea"/>
                <a:cs typeface="+mn-cs"/>
              </a:defRPr>
            </a:lvl4pPr>
            <a:lvl5pPr marL="1828800" algn="l" rtl="0" fontAlgn="base">
              <a:spcBef>
                <a:spcPct val="0"/>
              </a:spcBef>
              <a:spcAft>
                <a:spcPct val="0"/>
              </a:spcAft>
              <a:defRPr sz="2000" b="1" kern="1200">
                <a:solidFill>
                  <a:schemeClr val="lt1"/>
                </a:solidFill>
                <a:latin typeface="+mn-lt"/>
                <a:ea typeface="+mn-ea"/>
                <a:cs typeface="+mn-cs"/>
              </a:defRPr>
            </a:lvl5pPr>
            <a:lvl6pPr marL="2286000" algn="l" defTabSz="914400" rtl="0" eaLnBrk="1" latinLnBrk="0" hangingPunct="1">
              <a:defRPr sz="2000" b="1" kern="1200">
                <a:solidFill>
                  <a:schemeClr val="lt1"/>
                </a:solidFill>
                <a:latin typeface="+mn-lt"/>
                <a:ea typeface="+mn-ea"/>
                <a:cs typeface="+mn-cs"/>
              </a:defRPr>
            </a:lvl6pPr>
            <a:lvl7pPr marL="2743200" algn="l" defTabSz="914400" rtl="0" eaLnBrk="1" latinLnBrk="0" hangingPunct="1">
              <a:defRPr sz="2000" b="1" kern="1200">
                <a:solidFill>
                  <a:schemeClr val="lt1"/>
                </a:solidFill>
                <a:latin typeface="+mn-lt"/>
                <a:ea typeface="+mn-ea"/>
                <a:cs typeface="+mn-cs"/>
              </a:defRPr>
            </a:lvl7pPr>
            <a:lvl8pPr marL="3200400" algn="l" defTabSz="914400" rtl="0" eaLnBrk="1" latinLnBrk="0" hangingPunct="1">
              <a:defRPr sz="2000" b="1" kern="1200">
                <a:solidFill>
                  <a:schemeClr val="lt1"/>
                </a:solidFill>
                <a:latin typeface="+mn-lt"/>
                <a:ea typeface="+mn-ea"/>
                <a:cs typeface="+mn-cs"/>
              </a:defRPr>
            </a:lvl8pPr>
            <a:lvl9pPr marL="3657600" algn="l" defTabSz="914400" rtl="0" eaLnBrk="1" latinLnBrk="0" hangingPunct="1">
              <a:defRPr sz="2000" b="1" kern="1200">
                <a:solidFill>
                  <a:schemeClr val="lt1"/>
                </a:solidFill>
                <a:latin typeface="+mn-lt"/>
                <a:ea typeface="+mn-ea"/>
                <a:cs typeface="+mn-cs"/>
              </a:defRPr>
            </a:lvl9pPr>
          </a:lstStyle>
          <a:p>
            <a:pPr algn="ctr"/>
            <a:endParaRPr lang="zh-CN" altLang="en-US" dirty="0"/>
          </a:p>
        </p:txBody>
      </p:sp>
      <p:pic>
        <p:nvPicPr>
          <p:cNvPr id="35" name="图片 34">
            <a:extLst>
              <a:ext uri="{FF2B5EF4-FFF2-40B4-BE49-F238E27FC236}">
                <a16:creationId xmlns:a16="http://schemas.microsoft.com/office/drawing/2014/main" id="{11F69738-F11A-4E49-8BFE-B407E777CF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41711" y="3105350"/>
            <a:ext cx="368287" cy="368287"/>
          </a:xfrm>
          <a:prstGeom prst="rect">
            <a:avLst/>
          </a:prstGeom>
        </p:spPr>
      </p:pic>
      <p:pic>
        <p:nvPicPr>
          <p:cNvPr id="36" name="图片 35">
            <a:extLst>
              <a:ext uri="{FF2B5EF4-FFF2-40B4-BE49-F238E27FC236}">
                <a16:creationId xmlns:a16="http://schemas.microsoft.com/office/drawing/2014/main" id="{F4FD7B14-955C-445F-B540-C53A2FED5D0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46582" y="3104948"/>
            <a:ext cx="368287" cy="368287"/>
          </a:xfrm>
          <a:prstGeom prst="rect">
            <a:avLst/>
          </a:prstGeom>
        </p:spPr>
      </p:pic>
      <p:pic>
        <p:nvPicPr>
          <p:cNvPr id="37" name="图片 36" descr="图标&#10;&#10;描述已自动生成">
            <a:extLst>
              <a:ext uri="{FF2B5EF4-FFF2-40B4-BE49-F238E27FC236}">
                <a16:creationId xmlns:a16="http://schemas.microsoft.com/office/drawing/2014/main" id="{02C3B80D-85C7-4035-9864-F85E4C89233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73827" y="4128910"/>
            <a:ext cx="292351" cy="292351"/>
          </a:xfrm>
          <a:prstGeom prst="rect">
            <a:avLst/>
          </a:prstGeom>
        </p:spPr>
      </p:pic>
      <p:pic>
        <p:nvPicPr>
          <p:cNvPr id="39" name="图片 38" descr="图标&#10;&#10;描述已自动生成">
            <a:extLst>
              <a:ext uri="{FF2B5EF4-FFF2-40B4-BE49-F238E27FC236}">
                <a16:creationId xmlns:a16="http://schemas.microsoft.com/office/drawing/2014/main" id="{BF2CF4BB-A498-4EC6-8DE6-5C054244CE4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04223" y="4798169"/>
            <a:ext cx="292351" cy="292351"/>
          </a:xfrm>
          <a:prstGeom prst="rect">
            <a:avLst/>
          </a:prstGeom>
        </p:spPr>
      </p:pic>
      <p:pic>
        <p:nvPicPr>
          <p:cNvPr id="41" name="图片 40" descr="图标&#10;&#10;描述已自动生成">
            <a:extLst>
              <a:ext uri="{FF2B5EF4-FFF2-40B4-BE49-F238E27FC236}">
                <a16:creationId xmlns:a16="http://schemas.microsoft.com/office/drawing/2014/main" id="{69BEADC6-3458-4268-AD6F-124795EA75E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86557" y="4816300"/>
            <a:ext cx="292351" cy="292351"/>
          </a:xfrm>
          <a:prstGeom prst="rect">
            <a:avLst/>
          </a:prstGeom>
        </p:spPr>
      </p:pic>
      <p:pic>
        <p:nvPicPr>
          <p:cNvPr id="11" name="音频 10">
            <a:hlinkClick r:id="" action="ppaction://media"/>
            <a:extLst>
              <a:ext uri="{FF2B5EF4-FFF2-40B4-BE49-F238E27FC236}">
                <a16:creationId xmlns:a16="http://schemas.microsoft.com/office/drawing/2014/main" id="{EBFFEE7F-53CC-403A-8A64-8DB568C657F3}"/>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174212789"/>
      </p:ext>
    </p:extLst>
  </p:cSld>
  <p:clrMapOvr>
    <a:masterClrMapping/>
  </p:clrMapOvr>
  <mc:AlternateContent xmlns:mc="http://schemas.openxmlformats.org/markup-compatibility/2006" xmlns:p14="http://schemas.microsoft.com/office/powerpoint/2010/main">
    <mc:Choice Requires="p14">
      <p:transition spd="slow" p14:dur="2000" advTm="41939"/>
    </mc:Choice>
    <mc:Fallback xmlns="">
      <p:transition spd="slow" advTm="419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40"/>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34"/>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17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7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8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8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8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7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7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8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8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0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9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8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0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8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87"/>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1"/>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9"/>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7"/>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5"/>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3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0"/>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7" fill="hold" display="0">
                  <p:stCondLst>
                    <p:cond delay="indefinite"/>
                  </p:stCondLst>
                  <p:endCondLst>
                    <p:cond evt="onStopAudio" delay="0">
                      <p:tgtEl>
                        <p:sldTgt/>
                      </p:tgtEl>
                    </p:cond>
                  </p:endCondLst>
                </p:cTn>
                <p:tgtEl>
                  <p:spTgt spid="11"/>
                </p:tgtEl>
              </p:cMediaNode>
            </p:audio>
          </p:childTnLst>
        </p:cTn>
      </p:par>
    </p:tnLst>
    <p:bldLst>
      <p:bldP spid="174" grpId="0"/>
      <p:bldP spid="175" grpId="0"/>
      <p:bldP spid="177" grpId="0"/>
      <p:bldP spid="179" grpId="0"/>
      <p:bldP spid="180" grpId="0"/>
      <p:bldP spid="182" grpId="0"/>
      <p:bldP spid="184" grpId="0"/>
      <p:bldP spid="187" grpId="0" animBg="1"/>
      <p:bldP spid="188" grpId="0"/>
      <p:bldP spid="189" grpId="0" animBg="1"/>
      <p:bldP spid="191" grpId="0" animBg="1"/>
      <p:bldP spid="200" grpId="0"/>
      <p:bldP spid="201" grpId="0"/>
      <p:bldP spid="30" grpId="0" animBg="1"/>
      <p:bldP spid="31" grpId="0"/>
      <p:bldP spid="33" grpId="0" animBg="1"/>
      <p:bldP spid="34" grpId="0" animBg="1"/>
      <p:bldP spid="34" grpId="1" animBg="1"/>
      <p:bldP spid="40" grpId="0" animBg="1"/>
      <p:bldP spid="40"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29C6F584-4EC1-4065-B7F8-EF86F140023F}"/>
              </a:ext>
            </a:extLst>
          </p:cNvPr>
          <p:cNvSpPr>
            <a:spLocks noGrp="1"/>
          </p:cNvSpPr>
          <p:nvPr>
            <p:ph type="sldNum" sz="quarter" idx="12"/>
          </p:nvPr>
        </p:nvSpPr>
        <p:spPr/>
        <p:txBody>
          <a:bodyPr/>
          <a:lstStyle/>
          <a:p>
            <a:fld id="{75AA9096-2E4D-442F-BCF0-AA35F007B576}" type="slidenum">
              <a:rPr lang="zh-CN" altLang="en-US" smtClean="0"/>
              <a:pPr/>
              <a:t>27</a:t>
            </a:fld>
            <a:endParaRPr lang="zh-CN" altLang="en-US" dirty="0"/>
          </a:p>
        </p:txBody>
      </p:sp>
      <p:sp>
        <p:nvSpPr>
          <p:cNvPr id="2" name="标题 1">
            <a:extLst>
              <a:ext uri="{FF2B5EF4-FFF2-40B4-BE49-F238E27FC236}">
                <a16:creationId xmlns:a16="http://schemas.microsoft.com/office/drawing/2014/main" id="{2C025DE3-F56B-454E-93DC-0F289C360A44}"/>
              </a:ext>
            </a:extLst>
          </p:cNvPr>
          <p:cNvSpPr>
            <a:spLocks noGrp="1"/>
          </p:cNvSpPr>
          <p:nvPr>
            <p:ph type="title"/>
          </p:nvPr>
        </p:nvSpPr>
        <p:spPr>
          <a:xfrm>
            <a:off x="590228" y="203792"/>
            <a:ext cx="8288799" cy="523220"/>
          </a:xfrm>
        </p:spPr>
        <p:txBody>
          <a:bodyPr>
            <a:normAutofit/>
          </a:bodyPr>
          <a:lstStyle/>
          <a:p>
            <a:r>
              <a:rPr lang="en-US" altLang="zh-CN" sz="3200" dirty="0">
                <a:latin typeface="+mj-lt"/>
                <a:ea typeface="Arial Unicode MS" panose="020B0604020202020204" pitchFamily="34" charset="-122"/>
                <a:cs typeface="Adobe Devanagari" panose="02040503050201020203" pitchFamily="18" charset="0"/>
              </a:rPr>
              <a:t>Extract Program Features</a:t>
            </a:r>
            <a:endParaRPr lang="zh-CN" altLang="en-US" sz="3200" dirty="0">
              <a:latin typeface="+mj-lt"/>
              <a:ea typeface="Arial Unicode MS" panose="020B0604020202020204" pitchFamily="34" charset="-122"/>
              <a:cs typeface="Adobe Devanagari" panose="02040503050201020203" pitchFamily="18" charset="0"/>
            </a:endParaRPr>
          </a:p>
        </p:txBody>
      </p:sp>
      <p:sp>
        <p:nvSpPr>
          <p:cNvPr id="3" name="矩形 2">
            <a:extLst>
              <a:ext uri="{FF2B5EF4-FFF2-40B4-BE49-F238E27FC236}">
                <a16:creationId xmlns:a16="http://schemas.microsoft.com/office/drawing/2014/main" id="{6F841481-B58C-498C-ACED-D71CB3BE387A}"/>
              </a:ext>
            </a:extLst>
          </p:cNvPr>
          <p:cNvSpPr/>
          <p:nvPr/>
        </p:nvSpPr>
        <p:spPr>
          <a:xfrm>
            <a:off x="590229" y="994192"/>
            <a:ext cx="11248333" cy="954107"/>
          </a:xfrm>
          <a:prstGeom prst="rect">
            <a:avLst/>
          </a:prstGeom>
        </p:spPr>
        <p:txBody>
          <a:bodyPr wrap="square">
            <a:spAutoFit/>
          </a:bodyPr>
          <a:lstStyle/>
          <a:p>
            <a:r>
              <a:rPr lang="en-US" altLang="zh-CN" sz="2800" dirty="0">
                <a:latin typeface="+mj-lt"/>
                <a:ea typeface="Arial Unicode MS" panose="020B0604020202020204" pitchFamily="34" charset="-122"/>
                <a:cs typeface="Adobe Devanagari" panose="02040503050201020203" pitchFamily="18" charset="0"/>
              </a:rPr>
              <a:t>Identify used syntax features by matching the program against regular expressions</a:t>
            </a:r>
            <a:endParaRPr lang="zh-CN" altLang="en-US" sz="2800" dirty="0">
              <a:latin typeface="+mj-lt"/>
            </a:endParaRPr>
          </a:p>
        </p:txBody>
      </p:sp>
      <p:sp>
        <p:nvSpPr>
          <p:cNvPr id="129" name="文本框 128">
            <a:extLst>
              <a:ext uri="{FF2B5EF4-FFF2-40B4-BE49-F238E27FC236}">
                <a16:creationId xmlns:a16="http://schemas.microsoft.com/office/drawing/2014/main" id="{2E5B4B6D-677A-44C0-A8B6-656ED23888F7}"/>
              </a:ext>
            </a:extLst>
          </p:cNvPr>
          <p:cNvSpPr txBox="1"/>
          <p:nvPr/>
        </p:nvSpPr>
        <p:spPr>
          <a:xfrm>
            <a:off x="747407" y="3298530"/>
            <a:ext cx="4951984" cy="2862322"/>
          </a:xfrm>
          <a:prstGeom prst="rect">
            <a:avLst/>
          </a:prstGeom>
          <a:noFill/>
          <a:ln w="19050" cap="flat" cmpd="sng" algn="ctr">
            <a:solidFill>
              <a:srgbClr val="98C1F2"/>
            </a:solidFill>
            <a:prstDash val="solid"/>
            <a:miter lim="800000"/>
          </a:ln>
          <a:effectLst/>
        </p:spPr>
        <p:txBody>
          <a:bodyPr wrap="square" rtlCol="0">
            <a:spAutoFit/>
          </a:bodyPr>
          <a:lstStyle/>
          <a:p>
            <a:pPr defTabSz="685800">
              <a:defRPr/>
            </a:pPr>
            <a:r>
              <a:rPr lang="en-US" altLang="zh-CN" kern="0" dirty="0">
                <a:solidFill>
                  <a:schemeClr val="bg1">
                    <a:lumMod val="75000"/>
                  </a:schemeClr>
                </a:solidFill>
                <a:latin typeface="Times New Roman" panose="02020603050405020304" pitchFamily="18" charset="0"/>
                <a:ea typeface="等线" panose="02010600030101010101" pitchFamily="2" charset="-122"/>
                <a:cs typeface="Times New Roman" panose="02020603050405020304" pitchFamily="18" charset="0"/>
              </a:rPr>
              <a:t>from</a:t>
            </a:r>
            <a:r>
              <a:rPr lang="en-US" altLang="zh-CN" kern="0" dirty="0">
                <a:solidFill>
                  <a:schemeClr val="bg1">
                    <a:lumMod val="75000"/>
                  </a:schemeClr>
                </a:solidFill>
                <a:latin typeface="Times New Roman" panose="02020603050405020304" pitchFamily="18" charset="0"/>
                <a:cs typeface="Times New Roman" panose="02020603050405020304" pitchFamily="18" charset="0"/>
              </a:rPr>
              <a:t> pathlib import Path</a:t>
            </a:r>
          </a:p>
          <a:p>
            <a:pPr defTabSz="685800">
              <a:defRPr/>
            </a:pPr>
            <a:r>
              <a:rPr lang="en-US" altLang="zh-CN" kern="0" dirty="0">
                <a:solidFill>
                  <a:schemeClr val="bg1">
                    <a:lumMod val="75000"/>
                  </a:schemeClr>
                </a:solidFill>
                <a:latin typeface="Times New Roman" panose="02020603050405020304" pitchFamily="18" charset="0"/>
                <a:cs typeface="Times New Roman" panose="02020603050405020304" pitchFamily="18" charset="0"/>
              </a:rPr>
              <a:t>import cv2</a:t>
            </a:r>
          </a:p>
          <a:p>
            <a:pPr defTabSz="685800">
              <a:defRPr/>
            </a:pPr>
            <a:r>
              <a:rPr lang="en-US" altLang="zh-CN" kern="0" dirty="0">
                <a:solidFill>
                  <a:schemeClr val="bg1">
                    <a:lumMod val="75000"/>
                  </a:schemeClr>
                </a:solidFill>
                <a:latin typeface="Times New Roman" panose="02020603050405020304" pitchFamily="18" charset="0"/>
                <a:cs typeface="Times New Roman" panose="02020603050405020304" pitchFamily="18" charset="0"/>
              </a:rPr>
              <a:t>import matplotlib.cm as cm</a:t>
            </a:r>
          </a:p>
          <a:p>
            <a:pPr defTabSz="685800">
              <a:defRPr/>
            </a:pPr>
            <a:r>
              <a:rPr lang="en-US" altLang="zh-CN" kern="0" dirty="0">
                <a:solidFill>
                  <a:schemeClr val="bg1">
                    <a:lumMod val="75000"/>
                  </a:schemeClr>
                </a:solidFill>
                <a:latin typeface="Times New Roman" panose="02020603050405020304" pitchFamily="18" charset="0"/>
                <a:cs typeface="Times New Roman" panose="02020603050405020304" pitchFamily="18" charset="0"/>
              </a:rPr>
              <a:t>from </a:t>
            </a:r>
            <a:r>
              <a:rPr lang="en-US" altLang="zh-CN" kern="0" dirty="0" err="1">
                <a:solidFill>
                  <a:schemeClr val="bg1">
                    <a:lumMod val="75000"/>
                  </a:schemeClr>
                </a:solidFill>
                <a:latin typeface="Times New Roman" panose="02020603050405020304" pitchFamily="18" charset="0"/>
                <a:cs typeface="Times New Roman" panose="02020603050405020304" pitchFamily="18" charset="0"/>
              </a:rPr>
              <a:t>models.utils</a:t>
            </a:r>
            <a:r>
              <a:rPr lang="en-US" altLang="zh-CN" kern="0" dirty="0">
                <a:solidFill>
                  <a:schemeClr val="bg1">
                    <a:lumMod val="75000"/>
                  </a:schemeClr>
                </a:solidFill>
                <a:latin typeface="Times New Roman" panose="02020603050405020304" pitchFamily="18" charset="0"/>
                <a:cs typeface="Times New Roman" panose="02020603050405020304" pitchFamily="18" charset="0"/>
              </a:rPr>
              <a:t> import </a:t>
            </a:r>
            <a:r>
              <a:rPr lang="en-US" altLang="zh-CN" kern="0" dirty="0" err="1">
                <a:solidFill>
                  <a:schemeClr val="bg1">
                    <a:lumMod val="75000"/>
                  </a:schemeClr>
                </a:solidFill>
                <a:latin typeface="Times New Roman" panose="02020603050405020304" pitchFamily="18" charset="0"/>
                <a:cs typeface="Times New Roman" panose="02020603050405020304" pitchFamily="18" charset="0"/>
              </a:rPr>
              <a:t>AverageTimer</a:t>
            </a:r>
            <a:endParaRPr lang="en-US" altLang="zh-CN" kern="0" dirty="0">
              <a:solidFill>
                <a:schemeClr val="bg1">
                  <a:lumMod val="75000"/>
                </a:schemeClr>
              </a:solidFill>
              <a:latin typeface="Times New Roman" panose="02020603050405020304" pitchFamily="18" charset="0"/>
              <a:cs typeface="Times New Roman" panose="02020603050405020304" pitchFamily="18" charset="0"/>
            </a:endParaRPr>
          </a:p>
          <a:p>
            <a:pPr defTabSz="685800">
              <a:defRPr/>
            </a:pPr>
            <a:r>
              <a:rPr lang="en-US" altLang="zh-CN" kern="0" dirty="0">
                <a:solidFill>
                  <a:schemeClr val="bg1">
                    <a:lumMod val="75000"/>
                  </a:schemeClr>
                </a:solidFill>
                <a:latin typeface="Times New Roman" panose="02020603050405020304" pitchFamily="18" charset="0"/>
                <a:cs typeface="Times New Roman" panose="02020603050405020304" pitchFamily="18" charset="0"/>
              </a:rPr>
              <a:t>…</a:t>
            </a:r>
          </a:p>
          <a:p>
            <a:pPr defTabSz="685800">
              <a:defRPr/>
            </a:pPr>
            <a:r>
              <a:rPr lang="en-US" altLang="zh-CN" kern="0" dirty="0">
                <a:solidFill>
                  <a:srgbClr val="C00000"/>
                </a:solidFill>
                <a:latin typeface="Times New Roman" panose="02020603050405020304" pitchFamily="18" charset="0"/>
                <a:cs typeface="Times New Roman" panose="02020603050405020304" pitchFamily="18" charset="0"/>
              </a:rPr>
              <a:t>if</a:t>
            </a:r>
            <a:r>
              <a:rPr lang="en-US" altLang="zh-CN" kern="0" dirty="0">
                <a:latin typeface="Times New Roman" panose="02020603050405020304" pitchFamily="18" charset="0"/>
                <a:cs typeface="Times New Roman" panose="02020603050405020304" pitchFamily="18" charset="0"/>
              </a:rPr>
              <a:t> </a:t>
            </a:r>
            <a:r>
              <a:rPr lang="en-US" altLang="zh-CN" kern="0" dirty="0" err="1">
                <a:latin typeface="Times New Roman" panose="02020603050405020304" pitchFamily="18" charset="0"/>
                <a:cs typeface="Times New Roman" panose="02020603050405020304" pitchFamily="18" charset="0"/>
              </a:rPr>
              <a:t>opt.output_dir</a:t>
            </a:r>
            <a:r>
              <a:rPr lang="en-US" altLang="zh-CN" kern="0" dirty="0">
                <a:latin typeface="Times New Roman" panose="02020603050405020304" pitchFamily="18" charset="0"/>
                <a:cs typeface="Times New Roman" panose="02020603050405020304" pitchFamily="18" charset="0"/>
              </a:rPr>
              <a:t> </a:t>
            </a:r>
            <a:r>
              <a:rPr lang="en-US" altLang="zh-CN" kern="0" dirty="0">
                <a:solidFill>
                  <a:srgbClr val="C00000"/>
                </a:solidFill>
                <a:latin typeface="Times New Roman" panose="02020603050405020304" pitchFamily="18" charset="0"/>
                <a:cs typeface="Times New Roman" panose="02020603050405020304" pitchFamily="18" charset="0"/>
              </a:rPr>
              <a:t>is not</a:t>
            </a:r>
            <a:r>
              <a:rPr lang="en-US" altLang="zh-CN" kern="0" dirty="0">
                <a:latin typeface="Times New Roman" panose="02020603050405020304" pitchFamily="18" charset="0"/>
                <a:cs typeface="Times New Roman" panose="02020603050405020304" pitchFamily="18" charset="0"/>
              </a:rPr>
              <a:t> None:</a:t>
            </a:r>
          </a:p>
          <a:p>
            <a:pPr defTabSz="685800">
              <a:defRPr/>
            </a:pPr>
            <a:r>
              <a:rPr lang="en-US" altLang="zh-CN" kern="0" dirty="0">
                <a:latin typeface="Times New Roman" panose="02020603050405020304" pitchFamily="18" charset="0"/>
                <a:cs typeface="Times New Roman" panose="02020603050405020304" pitchFamily="18" charset="0"/>
              </a:rPr>
              <a:t>    stem = f </a:t>
            </a:r>
            <a:r>
              <a:rPr lang="en-US" altLang="zh-CN" dirty="0"/>
              <a:t>’</a:t>
            </a:r>
            <a:r>
              <a:rPr lang="en-US" altLang="zh-CN" kern="0" dirty="0">
                <a:latin typeface="Times New Roman" panose="02020603050405020304" pitchFamily="18" charset="0"/>
                <a:cs typeface="Times New Roman" panose="02020603050405020304" pitchFamily="18" charset="0"/>
              </a:rPr>
              <a:t>matches_{</a:t>
            </a:r>
            <a:r>
              <a:rPr lang="en-US" altLang="zh-CN" dirty="0">
                <a:latin typeface="Times New Roman" panose="02020603050405020304" pitchFamily="18" charset="0"/>
                <a:cs typeface="Times New Roman" panose="02020603050405020304" pitchFamily="18" charset="0"/>
              </a:rPr>
              <a:t>stem0</a:t>
            </a:r>
            <a:r>
              <a:rPr lang="en-US" altLang="zh-CN" kern="0" dirty="0">
                <a:latin typeface="Times New Roman" panose="02020603050405020304" pitchFamily="18" charset="0"/>
                <a:cs typeface="Times New Roman" panose="02020603050405020304" pitchFamily="18" charset="0"/>
              </a:rPr>
              <a:t>}_{stem1}</a:t>
            </a:r>
            <a:r>
              <a:rPr lang="en-US" altLang="zh-CN" dirty="0"/>
              <a:t>’</a:t>
            </a:r>
          </a:p>
          <a:p>
            <a:pPr defTabSz="685800">
              <a:defRPr/>
            </a:pPr>
            <a:r>
              <a:rPr lang="en-US" altLang="zh-CN" kern="0" dirty="0">
                <a:latin typeface="Times New Roman" panose="02020603050405020304" pitchFamily="18" charset="0"/>
                <a:cs typeface="Times New Roman" panose="02020603050405020304" pitchFamily="18" charset="0"/>
              </a:rPr>
              <a:t>    </a:t>
            </a:r>
            <a:r>
              <a:rPr lang="en-US" altLang="zh-CN" kern="0" dirty="0" err="1">
                <a:latin typeface="Times New Roman" panose="02020603050405020304" pitchFamily="18" charset="0"/>
                <a:cs typeface="Times New Roman" panose="02020603050405020304" pitchFamily="18" charset="0"/>
              </a:rPr>
              <a:t>out_file</a:t>
            </a:r>
            <a:r>
              <a:rPr lang="en-US" altLang="zh-CN" kern="0" dirty="0">
                <a:latin typeface="Times New Roman" panose="02020603050405020304" pitchFamily="18" charset="0"/>
                <a:cs typeface="Times New Roman" panose="02020603050405020304" pitchFamily="18" charset="0"/>
              </a:rPr>
              <a:t> = </a:t>
            </a:r>
            <a:r>
              <a:rPr lang="en-US" altLang="zh-CN" kern="0" dirty="0">
                <a:solidFill>
                  <a:schemeClr val="accent4">
                    <a:lumMod val="60000"/>
                    <a:lumOff val="40000"/>
                  </a:schemeClr>
                </a:solidFill>
                <a:latin typeface="Times New Roman" panose="02020603050405020304" pitchFamily="18" charset="0"/>
                <a:cs typeface="Times New Roman" panose="02020603050405020304" pitchFamily="18" charset="0"/>
              </a:rPr>
              <a:t>str</a:t>
            </a:r>
            <a:r>
              <a:rPr lang="en-US" altLang="zh-CN" kern="0" dirty="0">
                <a:latin typeface="Times New Roman" panose="02020603050405020304" pitchFamily="18" charset="0"/>
                <a:cs typeface="Times New Roman" panose="02020603050405020304" pitchFamily="18" charset="0"/>
              </a:rPr>
              <a:t>(Path(</a:t>
            </a:r>
            <a:r>
              <a:rPr lang="en-US" altLang="zh-CN" kern="0" dirty="0" err="1">
                <a:latin typeface="Times New Roman" panose="02020603050405020304" pitchFamily="18" charset="0"/>
                <a:cs typeface="Times New Roman" panose="02020603050405020304" pitchFamily="18" charset="0"/>
              </a:rPr>
              <a:t>opt.output_dir</a:t>
            </a:r>
            <a:r>
              <a:rPr lang="en-US" altLang="zh-CN" kern="0" dirty="0">
                <a:latin typeface="Times New Roman" panose="02020603050405020304" pitchFamily="18" charset="0"/>
                <a:cs typeface="Times New Roman" panose="02020603050405020304" pitchFamily="18" charset="0"/>
              </a:rPr>
              <a:t>, stem+</a:t>
            </a:r>
            <a:r>
              <a:rPr lang="en-US" altLang="zh-CN" dirty="0"/>
              <a:t>’</a:t>
            </a:r>
            <a:r>
              <a:rPr lang="en-US" altLang="zh-CN" kern="0" dirty="0">
                <a:latin typeface="Times New Roman" panose="02020603050405020304" pitchFamily="18" charset="0"/>
                <a:cs typeface="Times New Roman" panose="02020603050405020304" pitchFamily="18" charset="0"/>
              </a:rPr>
              <a:t>.png</a:t>
            </a:r>
            <a:r>
              <a:rPr lang="en-US" altLang="zh-CN" dirty="0"/>
              <a:t>’</a:t>
            </a:r>
            <a:r>
              <a:rPr lang="en-US" altLang="zh-CN" kern="0" dirty="0">
                <a:latin typeface="Times New Roman" panose="02020603050405020304" pitchFamily="18" charset="0"/>
                <a:cs typeface="Times New Roman" panose="02020603050405020304" pitchFamily="18" charset="0"/>
              </a:rPr>
              <a:t>))</a:t>
            </a:r>
          </a:p>
          <a:p>
            <a:pPr defTabSz="685800">
              <a:defRPr/>
            </a:pPr>
            <a:r>
              <a:rPr lang="en-US" altLang="zh-CN" kern="0" dirty="0">
                <a:latin typeface="Times New Roman" panose="02020603050405020304" pitchFamily="18" charset="0"/>
                <a:cs typeface="Times New Roman" panose="02020603050405020304" pitchFamily="18" charset="0"/>
              </a:rPr>
              <a:t>    </a:t>
            </a:r>
            <a:r>
              <a:rPr lang="en-US" altLang="zh-CN" kern="0" dirty="0">
                <a:solidFill>
                  <a:schemeClr val="accent4">
                    <a:lumMod val="60000"/>
                    <a:lumOff val="40000"/>
                  </a:schemeClr>
                </a:solidFill>
                <a:latin typeface="Times New Roman" panose="02020603050405020304" pitchFamily="18" charset="0"/>
                <a:cs typeface="Times New Roman" panose="02020603050405020304" pitchFamily="18" charset="0"/>
              </a:rPr>
              <a:t>print</a:t>
            </a:r>
            <a:r>
              <a:rPr lang="en-US" altLang="zh-CN" kern="0" dirty="0">
                <a:latin typeface="Times New Roman" panose="02020603050405020304" pitchFamily="18" charset="0"/>
                <a:cs typeface="Times New Roman" panose="02020603050405020304" pitchFamily="18" charset="0"/>
              </a:rPr>
              <a:t>(f </a:t>
            </a:r>
            <a:r>
              <a:rPr lang="en-US" altLang="zh-CN" dirty="0"/>
              <a:t>’</a:t>
            </a:r>
            <a:r>
              <a:rPr lang="en-US" altLang="zh-CN" kern="0" dirty="0">
                <a:latin typeface="Times New Roman" panose="02020603050405020304" pitchFamily="18" charset="0"/>
                <a:cs typeface="Times New Roman" panose="02020603050405020304" pitchFamily="18" charset="0"/>
              </a:rPr>
              <a:t>Writing image to {</a:t>
            </a:r>
            <a:r>
              <a:rPr lang="en-US" altLang="zh-CN" kern="0" dirty="0" err="1">
                <a:latin typeface="Times New Roman" panose="02020603050405020304" pitchFamily="18" charset="0"/>
                <a:cs typeface="Times New Roman" panose="02020603050405020304" pitchFamily="18" charset="0"/>
              </a:rPr>
              <a:t>out_file</a:t>
            </a:r>
            <a:r>
              <a:rPr lang="en-US" altLang="zh-CN" kern="0" dirty="0">
                <a:latin typeface="Times New Roman" panose="02020603050405020304" pitchFamily="18" charset="0"/>
                <a:cs typeface="Times New Roman" panose="02020603050405020304" pitchFamily="18" charset="0"/>
              </a:rPr>
              <a:t>}</a:t>
            </a:r>
            <a:r>
              <a:rPr lang="en-US" altLang="zh-CN" dirty="0"/>
              <a:t>’</a:t>
            </a:r>
            <a:r>
              <a:rPr lang="en-US" altLang="zh-CN" kern="0" dirty="0">
                <a:latin typeface="Times New Roman" panose="02020603050405020304" pitchFamily="18" charset="0"/>
                <a:cs typeface="Times New Roman" panose="02020603050405020304" pitchFamily="18" charset="0"/>
              </a:rPr>
              <a:t>)</a:t>
            </a:r>
          </a:p>
          <a:p>
            <a:pPr defTabSz="685800">
              <a:defRPr/>
            </a:pPr>
            <a:r>
              <a:rPr lang="en-US" altLang="zh-CN" kern="0" dirty="0">
                <a:latin typeface="Times New Roman" panose="02020603050405020304" pitchFamily="18" charset="0"/>
                <a:cs typeface="Times New Roman" panose="02020603050405020304" pitchFamily="18" charset="0"/>
              </a:rPr>
              <a:t>… </a:t>
            </a:r>
          </a:p>
        </p:txBody>
      </p:sp>
      <p:sp>
        <p:nvSpPr>
          <p:cNvPr id="172" name="箭头: 右 171">
            <a:extLst>
              <a:ext uri="{FF2B5EF4-FFF2-40B4-BE49-F238E27FC236}">
                <a16:creationId xmlns:a16="http://schemas.microsoft.com/office/drawing/2014/main" id="{7B2972BE-C6CB-4BF0-8A5E-C8F657ED9A1F}"/>
              </a:ext>
            </a:extLst>
          </p:cNvPr>
          <p:cNvSpPr/>
          <p:nvPr/>
        </p:nvSpPr>
        <p:spPr bwMode="auto">
          <a:xfrm>
            <a:off x="6065994" y="4368720"/>
            <a:ext cx="743304" cy="519442"/>
          </a:xfrm>
          <a:prstGeom prst="rightArrow">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342900" indent="-342900">
              <a:spcBef>
                <a:spcPct val="20000"/>
              </a:spcBef>
              <a:buClr>
                <a:srgbClr val="FF3300"/>
              </a:buClr>
              <a:buSzPct val="75000"/>
              <a:buFont typeface="Wingdings" pitchFamily="2" charset="2"/>
              <a:buChar char="p"/>
              <a:defRPr/>
            </a:pPr>
            <a:endParaRPr lang="zh-CN" altLang="en-US" kern="0">
              <a:solidFill>
                <a:srgbClr val="ED7D31"/>
              </a:solidFill>
              <a:latin typeface="Verdana" pitchFamily="34" charset="0"/>
              <a:ea typeface="楷体_GB2312" pitchFamily="49" charset="-122"/>
            </a:endParaRPr>
          </a:p>
        </p:txBody>
      </p:sp>
      <p:sp>
        <p:nvSpPr>
          <p:cNvPr id="187" name="矩形 186">
            <a:extLst>
              <a:ext uri="{FF2B5EF4-FFF2-40B4-BE49-F238E27FC236}">
                <a16:creationId xmlns:a16="http://schemas.microsoft.com/office/drawing/2014/main" id="{9784D3A9-E50D-45E0-983A-87105F3FAE0B}"/>
              </a:ext>
            </a:extLst>
          </p:cNvPr>
          <p:cNvSpPr/>
          <p:nvPr/>
        </p:nvSpPr>
        <p:spPr>
          <a:xfrm>
            <a:off x="7508241" y="3920153"/>
            <a:ext cx="3789680" cy="1646115"/>
          </a:xfrm>
          <a:prstGeom prst="rect">
            <a:avLst/>
          </a:prstGeom>
          <a:noFill/>
          <a:ln w="12700" cap="flat" cmpd="sng" algn="ctr">
            <a:solidFill>
              <a:srgbClr val="00B0F0"/>
            </a:solidFill>
            <a:prstDash val="dash"/>
            <a:miter lim="800000"/>
          </a:ln>
          <a:effectLst/>
        </p:spPr>
        <p:txBody>
          <a:bodyPr rtlCol="0" anchor="ctr"/>
          <a:lstStyle/>
          <a:p>
            <a:pPr algn="ctr">
              <a:defRPr/>
            </a:pPr>
            <a:endParaRPr lang="zh-CN" altLang="en-US" kern="0">
              <a:noFill/>
              <a:latin typeface="等线"/>
              <a:ea typeface="等线" panose="02010600030101010101" pitchFamily="2" charset="-122"/>
            </a:endParaRPr>
          </a:p>
        </p:txBody>
      </p:sp>
      <p:sp>
        <p:nvSpPr>
          <p:cNvPr id="188" name="文本框 187">
            <a:extLst>
              <a:ext uri="{FF2B5EF4-FFF2-40B4-BE49-F238E27FC236}">
                <a16:creationId xmlns:a16="http://schemas.microsoft.com/office/drawing/2014/main" id="{77FF58FC-C730-4898-B2EF-7DC2BCA7CD5E}"/>
              </a:ext>
            </a:extLst>
          </p:cNvPr>
          <p:cNvSpPr txBox="1"/>
          <p:nvPr/>
        </p:nvSpPr>
        <p:spPr>
          <a:xfrm>
            <a:off x="9567048" y="3920153"/>
            <a:ext cx="1787670" cy="369332"/>
          </a:xfrm>
          <a:prstGeom prst="rect">
            <a:avLst/>
          </a:prstGeom>
          <a:noFill/>
        </p:spPr>
        <p:txBody>
          <a:bodyPr wrap="none" rtlCol="0">
            <a:spAutoFit/>
          </a:bodyPr>
          <a:lstStyle/>
          <a:p>
            <a:pPr algn="r"/>
            <a:r>
              <a:rPr lang="en-US" altLang="zh-CN" dirty="0">
                <a:solidFill>
                  <a:srgbClr val="00B0F0"/>
                </a:solidFill>
                <a:latin typeface="+mj-lt"/>
                <a:ea typeface="微软雅黑" panose="020B0503020204020204" pitchFamily="34" charset="-122"/>
                <a:cs typeface="Adobe Devanagari" panose="02040503050201020203" charset="0"/>
              </a:rPr>
              <a:t>Syntax features</a:t>
            </a:r>
            <a:endParaRPr lang="zh-CN" altLang="en-US" dirty="0">
              <a:solidFill>
                <a:srgbClr val="00B0F0"/>
              </a:solidFill>
              <a:latin typeface="+mj-lt"/>
              <a:ea typeface="微软雅黑" panose="020B0503020204020204" pitchFamily="34" charset="-122"/>
              <a:cs typeface="Adobe Devanagari" panose="02040503050201020203" charset="0"/>
            </a:endParaRPr>
          </a:p>
        </p:txBody>
      </p:sp>
      <p:grpSp>
        <p:nvGrpSpPr>
          <p:cNvPr id="32" name="组合 31">
            <a:extLst>
              <a:ext uri="{FF2B5EF4-FFF2-40B4-BE49-F238E27FC236}">
                <a16:creationId xmlns:a16="http://schemas.microsoft.com/office/drawing/2014/main" id="{DB845292-D78D-4389-831F-A912D9210D1B}"/>
              </a:ext>
            </a:extLst>
          </p:cNvPr>
          <p:cNvGrpSpPr/>
          <p:nvPr/>
        </p:nvGrpSpPr>
        <p:grpSpPr>
          <a:xfrm>
            <a:off x="7549433" y="4201422"/>
            <a:ext cx="3518912" cy="1364846"/>
            <a:chOff x="3773855" y="3175258"/>
            <a:chExt cx="3518912" cy="1364846"/>
          </a:xfrm>
        </p:grpSpPr>
        <p:pic>
          <p:nvPicPr>
            <p:cNvPr id="33" name="图片 32" descr="图标&#10;&#10;描述已自动生成">
              <a:extLst>
                <a:ext uri="{FF2B5EF4-FFF2-40B4-BE49-F238E27FC236}">
                  <a16:creationId xmlns:a16="http://schemas.microsoft.com/office/drawing/2014/main" id="{4A15BF6C-83C8-4886-84D3-8D21A7AA26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14364" y="3175258"/>
              <a:ext cx="837895" cy="837895"/>
            </a:xfrm>
            <a:prstGeom prst="rect">
              <a:avLst/>
            </a:prstGeom>
          </p:spPr>
        </p:pic>
        <p:sp>
          <p:nvSpPr>
            <p:cNvPr id="34" name="矩形 33">
              <a:extLst>
                <a:ext uri="{FF2B5EF4-FFF2-40B4-BE49-F238E27FC236}">
                  <a16:creationId xmlns:a16="http://schemas.microsoft.com/office/drawing/2014/main" id="{2F2825CF-9828-40ED-91C2-67BAA7BA58D0}"/>
                </a:ext>
              </a:extLst>
            </p:cNvPr>
            <p:cNvSpPr/>
            <p:nvPr/>
          </p:nvSpPr>
          <p:spPr>
            <a:xfrm>
              <a:off x="3773855" y="3893773"/>
              <a:ext cx="3518912" cy="646331"/>
            </a:xfrm>
            <a:prstGeom prst="rect">
              <a:avLst/>
            </a:prstGeom>
          </p:spPr>
          <p:txBody>
            <a:bodyPr wrap="none">
              <a:spAutoFit/>
            </a:bodyPr>
            <a:lstStyle/>
            <a:p>
              <a:pPr algn="ctr"/>
              <a:r>
                <a:rPr lang="en-US" altLang="zh-CN" dirty="0">
                  <a:latin typeface="+mj-lt"/>
                  <a:cs typeface="Adobe Devanagari" panose="02040503050201020203" pitchFamily="18" charset="0"/>
                </a:rPr>
                <a:t>Formatted string literals (f-string)</a:t>
              </a:r>
            </a:p>
            <a:p>
              <a:pPr algn="ctr"/>
              <a:r>
                <a:rPr lang="en-US" altLang="zh-CN" dirty="0">
                  <a:latin typeface="+mj-lt"/>
                  <a:cs typeface="Adobe Devanagari" panose="02040503050201020203" pitchFamily="18" charset="0"/>
                </a:rPr>
                <a:t>Regex:  f\</a:t>
              </a:r>
              <a:r>
                <a:rPr lang="en-US" altLang="zh-CN" dirty="0">
                  <a:latin typeface="+mj-lt"/>
                </a:rPr>
                <a:t>’.*{.+}.*\’</a:t>
              </a:r>
            </a:p>
          </p:txBody>
        </p:sp>
      </p:grpSp>
      <p:sp>
        <p:nvSpPr>
          <p:cNvPr id="35" name="矩形 34">
            <a:extLst>
              <a:ext uri="{FF2B5EF4-FFF2-40B4-BE49-F238E27FC236}">
                <a16:creationId xmlns:a16="http://schemas.microsoft.com/office/drawing/2014/main" id="{8B14E578-2812-40BD-89BB-D19C5579A3B5}"/>
              </a:ext>
            </a:extLst>
          </p:cNvPr>
          <p:cNvSpPr/>
          <p:nvPr/>
        </p:nvSpPr>
        <p:spPr>
          <a:xfrm>
            <a:off x="747406" y="5012324"/>
            <a:ext cx="4951983" cy="23990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2000" b="1" kern="1200">
                <a:solidFill>
                  <a:schemeClr val="lt1"/>
                </a:solidFill>
                <a:latin typeface="+mn-lt"/>
                <a:ea typeface="+mn-ea"/>
                <a:cs typeface="+mn-cs"/>
              </a:defRPr>
            </a:lvl1pPr>
            <a:lvl2pPr marL="457200" algn="l" rtl="0" fontAlgn="base">
              <a:spcBef>
                <a:spcPct val="0"/>
              </a:spcBef>
              <a:spcAft>
                <a:spcPct val="0"/>
              </a:spcAft>
              <a:defRPr sz="2000" b="1" kern="1200">
                <a:solidFill>
                  <a:schemeClr val="lt1"/>
                </a:solidFill>
                <a:latin typeface="+mn-lt"/>
                <a:ea typeface="+mn-ea"/>
                <a:cs typeface="+mn-cs"/>
              </a:defRPr>
            </a:lvl2pPr>
            <a:lvl3pPr marL="914400" algn="l" rtl="0" fontAlgn="base">
              <a:spcBef>
                <a:spcPct val="0"/>
              </a:spcBef>
              <a:spcAft>
                <a:spcPct val="0"/>
              </a:spcAft>
              <a:defRPr sz="2000" b="1" kern="1200">
                <a:solidFill>
                  <a:schemeClr val="lt1"/>
                </a:solidFill>
                <a:latin typeface="+mn-lt"/>
                <a:ea typeface="+mn-ea"/>
                <a:cs typeface="+mn-cs"/>
              </a:defRPr>
            </a:lvl3pPr>
            <a:lvl4pPr marL="1371600" algn="l" rtl="0" fontAlgn="base">
              <a:spcBef>
                <a:spcPct val="0"/>
              </a:spcBef>
              <a:spcAft>
                <a:spcPct val="0"/>
              </a:spcAft>
              <a:defRPr sz="2000" b="1" kern="1200">
                <a:solidFill>
                  <a:schemeClr val="lt1"/>
                </a:solidFill>
                <a:latin typeface="+mn-lt"/>
                <a:ea typeface="+mn-ea"/>
                <a:cs typeface="+mn-cs"/>
              </a:defRPr>
            </a:lvl4pPr>
            <a:lvl5pPr marL="1828800" algn="l" rtl="0" fontAlgn="base">
              <a:spcBef>
                <a:spcPct val="0"/>
              </a:spcBef>
              <a:spcAft>
                <a:spcPct val="0"/>
              </a:spcAft>
              <a:defRPr sz="2000" b="1" kern="1200">
                <a:solidFill>
                  <a:schemeClr val="lt1"/>
                </a:solidFill>
                <a:latin typeface="+mn-lt"/>
                <a:ea typeface="+mn-ea"/>
                <a:cs typeface="+mn-cs"/>
              </a:defRPr>
            </a:lvl5pPr>
            <a:lvl6pPr marL="2286000" algn="l" defTabSz="914400" rtl="0" eaLnBrk="1" latinLnBrk="0" hangingPunct="1">
              <a:defRPr sz="2000" b="1" kern="1200">
                <a:solidFill>
                  <a:schemeClr val="lt1"/>
                </a:solidFill>
                <a:latin typeface="+mn-lt"/>
                <a:ea typeface="+mn-ea"/>
                <a:cs typeface="+mn-cs"/>
              </a:defRPr>
            </a:lvl6pPr>
            <a:lvl7pPr marL="2743200" algn="l" defTabSz="914400" rtl="0" eaLnBrk="1" latinLnBrk="0" hangingPunct="1">
              <a:defRPr sz="2000" b="1" kern="1200">
                <a:solidFill>
                  <a:schemeClr val="lt1"/>
                </a:solidFill>
                <a:latin typeface="+mn-lt"/>
                <a:ea typeface="+mn-ea"/>
                <a:cs typeface="+mn-cs"/>
              </a:defRPr>
            </a:lvl7pPr>
            <a:lvl8pPr marL="3200400" algn="l" defTabSz="914400" rtl="0" eaLnBrk="1" latinLnBrk="0" hangingPunct="1">
              <a:defRPr sz="2000" b="1" kern="1200">
                <a:solidFill>
                  <a:schemeClr val="lt1"/>
                </a:solidFill>
                <a:latin typeface="+mn-lt"/>
                <a:ea typeface="+mn-ea"/>
                <a:cs typeface="+mn-cs"/>
              </a:defRPr>
            </a:lvl8pPr>
            <a:lvl9pPr marL="3657600" algn="l" defTabSz="914400" rtl="0" eaLnBrk="1" latinLnBrk="0" hangingPunct="1">
              <a:defRPr sz="2000" b="1" kern="1200">
                <a:solidFill>
                  <a:schemeClr val="lt1"/>
                </a:solidFill>
                <a:latin typeface="+mn-lt"/>
                <a:ea typeface="+mn-ea"/>
                <a:cs typeface="+mn-cs"/>
              </a:defRPr>
            </a:lvl9pPr>
          </a:lstStyle>
          <a:p>
            <a:pPr algn="ctr"/>
            <a:endParaRPr lang="zh-CN" altLang="en-US" dirty="0"/>
          </a:p>
        </p:txBody>
      </p:sp>
      <p:pic>
        <p:nvPicPr>
          <p:cNvPr id="8" name="音频 7">
            <a:hlinkClick r:id="" action="ppaction://media"/>
            <a:extLst>
              <a:ext uri="{FF2B5EF4-FFF2-40B4-BE49-F238E27FC236}">
                <a16:creationId xmlns:a16="http://schemas.microsoft.com/office/drawing/2014/main" id="{C53242E4-E75C-4A57-B7E9-2E311ABD984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419889259"/>
      </p:ext>
    </p:extLst>
  </p:cSld>
  <p:clrMapOvr>
    <a:masterClrMapping/>
  </p:clrMapOvr>
  <mc:AlternateContent xmlns:mc="http://schemas.openxmlformats.org/markup-compatibility/2006" xmlns:p14="http://schemas.microsoft.com/office/powerpoint/2010/main">
    <mc:Choice Requires="p14">
      <p:transition spd="slow" p14:dur="2000" advTm="17487"/>
    </mc:Choice>
    <mc:Fallback xmlns="">
      <p:transition spd="slow" advTm="17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8"/>
                </p:tgtEl>
              </p:cMediaNode>
            </p:audio>
          </p:childTnLst>
        </p:cTn>
      </p:par>
    </p:tnLst>
    <p:bldLst>
      <p:bldP spid="172" grpId="0" animBg="1"/>
      <p:bldP spid="187" grpId="0" animBg="1"/>
      <p:bldP spid="188" grpId="0"/>
      <p:bldP spid="3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29C6F584-4EC1-4065-B7F8-EF86F140023F}"/>
              </a:ext>
            </a:extLst>
          </p:cNvPr>
          <p:cNvSpPr>
            <a:spLocks noGrp="1"/>
          </p:cNvSpPr>
          <p:nvPr>
            <p:ph type="sldNum" sz="quarter" idx="12"/>
          </p:nvPr>
        </p:nvSpPr>
        <p:spPr/>
        <p:txBody>
          <a:bodyPr/>
          <a:lstStyle/>
          <a:p>
            <a:fld id="{75AA9096-2E4D-442F-BCF0-AA35F007B576}" type="slidenum">
              <a:rPr lang="zh-CN" altLang="en-US" smtClean="0"/>
              <a:pPr/>
              <a:t>28</a:t>
            </a:fld>
            <a:endParaRPr lang="zh-CN" altLang="en-US" dirty="0"/>
          </a:p>
        </p:txBody>
      </p:sp>
      <p:sp>
        <p:nvSpPr>
          <p:cNvPr id="2" name="标题 1">
            <a:extLst>
              <a:ext uri="{FF2B5EF4-FFF2-40B4-BE49-F238E27FC236}">
                <a16:creationId xmlns:a16="http://schemas.microsoft.com/office/drawing/2014/main" id="{2C025DE3-F56B-454E-93DC-0F289C360A44}"/>
              </a:ext>
            </a:extLst>
          </p:cNvPr>
          <p:cNvSpPr>
            <a:spLocks noGrp="1"/>
          </p:cNvSpPr>
          <p:nvPr>
            <p:ph type="title"/>
          </p:nvPr>
        </p:nvSpPr>
        <p:spPr>
          <a:xfrm>
            <a:off x="590228" y="203792"/>
            <a:ext cx="7896823" cy="523220"/>
          </a:xfrm>
        </p:spPr>
        <p:txBody>
          <a:bodyPr>
            <a:normAutofit fontScale="90000"/>
          </a:bodyPr>
          <a:lstStyle/>
          <a:p>
            <a:r>
              <a:rPr lang="en-US" altLang="zh-CN" sz="3600" dirty="0">
                <a:latin typeface="+mj-lt"/>
                <a:ea typeface="Arial Unicode MS" panose="020B0604020202020204" pitchFamily="34" charset="-122"/>
                <a:cs typeface="Adobe Devanagari" panose="02040503050201020203" pitchFamily="18" charset="0"/>
              </a:rPr>
              <a:t>Identify Dependency Candidates</a:t>
            </a:r>
            <a:endParaRPr lang="zh-CN" altLang="en-US" sz="3600" dirty="0">
              <a:latin typeface="+mj-lt"/>
              <a:cs typeface="Adobe Devanagari" panose="02040503050201020203" pitchFamily="18" charset="0"/>
            </a:endParaRPr>
          </a:p>
        </p:txBody>
      </p:sp>
      <p:sp>
        <p:nvSpPr>
          <p:cNvPr id="27" name="内容占位符 3">
            <a:extLst>
              <a:ext uri="{FF2B5EF4-FFF2-40B4-BE49-F238E27FC236}">
                <a16:creationId xmlns:a16="http://schemas.microsoft.com/office/drawing/2014/main" id="{C309A20F-BDED-4B66-8CC2-29705CBA984E}"/>
              </a:ext>
            </a:extLst>
          </p:cNvPr>
          <p:cNvSpPr txBox="1">
            <a:spLocks/>
          </p:cNvSpPr>
          <p:nvPr/>
        </p:nvSpPr>
        <p:spPr>
          <a:xfrm>
            <a:off x="857380" y="1466100"/>
            <a:ext cx="10873511" cy="8582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阿里巴巴普惠体 R" panose="00020600040101010101" pitchFamily="18" charset="-12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阿里巴巴普惠体 R" panose="00020600040101010101" pitchFamily="18" charset="-12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阿里巴巴普惠体 R" panose="00020600040101010101" pitchFamily="18" charset="-122"/>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R" panose="00020600040101010101" pitchFamily="18" charset="-122"/>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R" panose="00020600040101010101" pitchFamily="18" charset="-122"/>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400" dirty="0">
                <a:latin typeface="+mj-lt"/>
                <a:ea typeface="Arial Unicode MS" panose="020B0604020202020204" pitchFamily="34" charset="-122"/>
                <a:cs typeface="Arial Unicode MS" panose="020B0604020202020204" pitchFamily="34" charset="-122"/>
              </a:rPr>
              <a:t>Get Python candidates with identified standard modules </a:t>
            </a:r>
            <a:r>
              <a:rPr lang="en-US" altLang="zh-CN" sz="2400" dirty="0">
                <a:highlight>
                  <a:srgbClr val="FFFFFF"/>
                </a:highlight>
                <a:latin typeface="+mj-lt"/>
                <a:ea typeface="Arial Unicode MS" panose="020B0604020202020204" pitchFamily="34" charset="-122"/>
                <a:cs typeface="Arial Unicode MS" panose="020B0604020202020204" pitchFamily="34" charset="-122"/>
              </a:rPr>
              <a:t>and syntax features</a:t>
            </a:r>
            <a:endParaRPr lang="en-US" altLang="zh-CN" sz="2400" dirty="0">
              <a:highlight>
                <a:srgbClr val="FFFFFF"/>
              </a:highlight>
              <a:latin typeface="+mj-lt"/>
              <a:ea typeface="Arial Unicode MS" panose="020B0604020202020204" pitchFamily="34" charset="-122"/>
              <a:cs typeface="Arial Unicode MS" panose="020B0604020202020204" pitchFamily="34" charset="-122"/>
              <a:sym typeface="Wingdings" pitchFamily="2" charset="2"/>
            </a:endParaRPr>
          </a:p>
        </p:txBody>
      </p:sp>
      <p:cxnSp>
        <p:nvCxnSpPr>
          <p:cNvPr id="31" name="直接箭头连接符 30">
            <a:extLst>
              <a:ext uri="{FF2B5EF4-FFF2-40B4-BE49-F238E27FC236}">
                <a16:creationId xmlns:a16="http://schemas.microsoft.com/office/drawing/2014/main" id="{B99FD6C8-1537-440F-8A81-17EA483B6E2F}"/>
              </a:ext>
            </a:extLst>
          </p:cNvPr>
          <p:cNvCxnSpPr>
            <a:cxnSpLocks/>
            <a:stCxn id="18" idx="3"/>
            <a:endCxn id="36" idx="1"/>
          </p:cNvCxnSpPr>
          <p:nvPr/>
        </p:nvCxnSpPr>
        <p:spPr>
          <a:xfrm>
            <a:off x="3877081" y="3265454"/>
            <a:ext cx="1464724" cy="1202100"/>
          </a:xfrm>
          <a:prstGeom prst="straightConnector1">
            <a:avLst/>
          </a:prstGeom>
          <a:noFill/>
          <a:ln w="28575" cap="flat" cmpd="sng" algn="ctr">
            <a:solidFill>
              <a:srgbClr val="000000"/>
            </a:solidFill>
            <a:prstDash val="solid"/>
            <a:tailEnd type="triangle"/>
          </a:ln>
          <a:effectLst/>
        </p:spPr>
      </p:cxnSp>
      <p:sp>
        <p:nvSpPr>
          <p:cNvPr id="21" name="矩形 20">
            <a:extLst>
              <a:ext uri="{FF2B5EF4-FFF2-40B4-BE49-F238E27FC236}">
                <a16:creationId xmlns:a16="http://schemas.microsoft.com/office/drawing/2014/main" id="{FEF6F253-71EB-4381-9AB1-5614D7B12EBA}"/>
              </a:ext>
            </a:extLst>
          </p:cNvPr>
          <p:cNvSpPr/>
          <p:nvPr/>
        </p:nvSpPr>
        <p:spPr>
          <a:xfrm>
            <a:off x="590229" y="994192"/>
            <a:ext cx="2199641" cy="523220"/>
          </a:xfrm>
          <a:prstGeom prst="rect">
            <a:avLst/>
          </a:prstGeom>
        </p:spPr>
        <p:txBody>
          <a:bodyPr wrap="none">
            <a:spAutoFit/>
          </a:bodyPr>
          <a:lstStyle/>
          <a:p>
            <a:r>
              <a:rPr lang="en-US" altLang="zh-CN" sz="2800" dirty="0">
                <a:latin typeface="+mj-lt"/>
                <a:ea typeface="Arial Unicode MS" panose="020B0604020202020204" pitchFamily="34" charset="-122"/>
                <a:cs typeface="Adobe Devanagari" panose="02040503050201020203" pitchFamily="18" charset="0"/>
              </a:rPr>
              <a:t>Query PyKG</a:t>
            </a:r>
            <a:endParaRPr lang="zh-CN" altLang="en-US" sz="2800" dirty="0">
              <a:latin typeface="+mj-lt"/>
            </a:endParaRPr>
          </a:p>
        </p:txBody>
      </p:sp>
      <p:pic>
        <p:nvPicPr>
          <p:cNvPr id="18" name="图片 17" descr="图标&#10;&#10;描述已自动生成">
            <a:extLst>
              <a:ext uri="{FF2B5EF4-FFF2-40B4-BE49-F238E27FC236}">
                <a16:creationId xmlns:a16="http://schemas.microsoft.com/office/drawing/2014/main" id="{8951005F-DC6F-48CC-BFD5-7B2C3E30A7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39186" y="2846506"/>
            <a:ext cx="837895" cy="837895"/>
          </a:xfrm>
          <a:prstGeom prst="rect">
            <a:avLst/>
          </a:prstGeom>
        </p:spPr>
      </p:pic>
      <p:sp>
        <p:nvSpPr>
          <p:cNvPr id="19" name="矩形 18">
            <a:extLst>
              <a:ext uri="{FF2B5EF4-FFF2-40B4-BE49-F238E27FC236}">
                <a16:creationId xmlns:a16="http://schemas.microsoft.com/office/drawing/2014/main" id="{BF49FA6A-543F-48F9-B158-930F6BA8B65F}"/>
              </a:ext>
            </a:extLst>
          </p:cNvPr>
          <p:cNvSpPr/>
          <p:nvPr/>
        </p:nvSpPr>
        <p:spPr>
          <a:xfrm>
            <a:off x="3013140" y="3565021"/>
            <a:ext cx="889987" cy="369332"/>
          </a:xfrm>
          <a:prstGeom prst="rect">
            <a:avLst/>
          </a:prstGeom>
        </p:spPr>
        <p:txBody>
          <a:bodyPr wrap="none">
            <a:spAutoFit/>
          </a:bodyPr>
          <a:lstStyle/>
          <a:p>
            <a:pPr algn="ctr"/>
            <a:r>
              <a:rPr lang="en-US" altLang="zh-CN" dirty="0">
                <a:latin typeface="+mj-lt"/>
              </a:rPr>
              <a:t>f-string</a:t>
            </a:r>
          </a:p>
        </p:txBody>
      </p:sp>
      <p:grpSp>
        <p:nvGrpSpPr>
          <p:cNvPr id="3" name="组合 2">
            <a:extLst>
              <a:ext uri="{FF2B5EF4-FFF2-40B4-BE49-F238E27FC236}">
                <a16:creationId xmlns:a16="http://schemas.microsoft.com/office/drawing/2014/main" id="{D01EBA65-E859-4FBA-8556-BBAED86B5A50}"/>
              </a:ext>
            </a:extLst>
          </p:cNvPr>
          <p:cNvGrpSpPr/>
          <p:nvPr/>
        </p:nvGrpSpPr>
        <p:grpSpPr>
          <a:xfrm>
            <a:off x="7641470" y="2769925"/>
            <a:ext cx="811257" cy="790842"/>
            <a:chOff x="7878539" y="2638158"/>
            <a:chExt cx="605069" cy="589842"/>
          </a:xfrm>
        </p:grpSpPr>
        <p:pic>
          <p:nvPicPr>
            <p:cNvPr id="20" name="图片 19">
              <a:extLst>
                <a:ext uri="{FF2B5EF4-FFF2-40B4-BE49-F238E27FC236}">
                  <a16:creationId xmlns:a16="http://schemas.microsoft.com/office/drawing/2014/main" id="{D73DEDB6-9A61-4072-8842-1F2965B4EFD5}"/>
                </a:ext>
              </a:extLst>
            </p:cNvPr>
            <p:cNvPicPr>
              <a:picLocks noChangeAspect="1"/>
            </p:cNvPicPr>
            <p:nvPr/>
          </p:nvPicPr>
          <p:blipFill>
            <a:blip r:embed="rId7"/>
            <a:stretch>
              <a:fillRect/>
            </a:stretch>
          </p:blipFill>
          <p:spPr>
            <a:xfrm>
              <a:off x="7878539" y="2770621"/>
              <a:ext cx="438582" cy="457379"/>
            </a:xfrm>
            <a:prstGeom prst="rect">
              <a:avLst/>
            </a:prstGeom>
          </p:spPr>
        </p:pic>
        <p:pic>
          <p:nvPicPr>
            <p:cNvPr id="23" name="图片 22">
              <a:extLst>
                <a:ext uri="{FF2B5EF4-FFF2-40B4-BE49-F238E27FC236}">
                  <a16:creationId xmlns:a16="http://schemas.microsoft.com/office/drawing/2014/main" id="{8C7170F0-8A96-466D-BAD5-E98A86DC8E3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42476" y="2638158"/>
              <a:ext cx="341132" cy="341132"/>
            </a:xfrm>
            <a:prstGeom prst="rect">
              <a:avLst/>
            </a:prstGeom>
          </p:spPr>
        </p:pic>
      </p:grpSp>
      <p:sp>
        <p:nvSpPr>
          <p:cNvPr id="25" name="矩形 24">
            <a:extLst>
              <a:ext uri="{FF2B5EF4-FFF2-40B4-BE49-F238E27FC236}">
                <a16:creationId xmlns:a16="http://schemas.microsoft.com/office/drawing/2014/main" id="{A5E1EBDC-C1EA-43F7-96DC-BB13E6F0C340}"/>
              </a:ext>
            </a:extLst>
          </p:cNvPr>
          <p:cNvSpPr/>
          <p:nvPr/>
        </p:nvSpPr>
        <p:spPr>
          <a:xfrm>
            <a:off x="7503318" y="3560767"/>
            <a:ext cx="864339" cy="369332"/>
          </a:xfrm>
          <a:prstGeom prst="rect">
            <a:avLst/>
          </a:prstGeom>
        </p:spPr>
        <p:txBody>
          <a:bodyPr wrap="none">
            <a:spAutoFit/>
          </a:bodyPr>
          <a:lstStyle/>
          <a:p>
            <a:pPr algn="ctr"/>
            <a:r>
              <a:rPr lang="en-US" altLang="zh-CN" dirty="0">
                <a:latin typeface="+mj-lt"/>
              </a:rPr>
              <a:t>pathlib</a:t>
            </a:r>
          </a:p>
        </p:txBody>
      </p:sp>
      <p:grpSp>
        <p:nvGrpSpPr>
          <p:cNvPr id="26" name="组合 25">
            <a:extLst>
              <a:ext uri="{FF2B5EF4-FFF2-40B4-BE49-F238E27FC236}">
                <a16:creationId xmlns:a16="http://schemas.microsoft.com/office/drawing/2014/main" id="{B64E6EDB-81C2-4251-B81B-FE3A736FA006}"/>
              </a:ext>
            </a:extLst>
          </p:cNvPr>
          <p:cNvGrpSpPr/>
          <p:nvPr/>
        </p:nvGrpSpPr>
        <p:grpSpPr>
          <a:xfrm>
            <a:off x="7641470" y="4669313"/>
            <a:ext cx="811257" cy="790842"/>
            <a:chOff x="7878539" y="2638158"/>
            <a:chExt cx="605069" cy="589842"/>
          </a:xfrm>
        </p:grpSpPr>
        <p:pic>
          <p:nvPicPr>
            <p:cNvPr id="28" name="图片 27">
              <a:extLst>
                <a:ext uri="{FF2B5EF4-FFF2-40B4-BE49-F238E27FC236}">
                  <a16:creationId xmlns:a16="http://schemas.microsoft.com/office/drawing/2014/main" id="{1F029E8E-7116-4964-B10E-4E0569770525}"/>
                </a:ext>
              </a:extLst>
            </p:cNvPr>
            <p:cNvPicPr>
              <a:picLocks noChangeAspect="1"/>
            </p:cNvPicPr>
            <p:nvPr/>
          </p:nvPicPr>
          <p:blipFill>
            <a:blip r:embed="rId7"/>
            <a:stretch>
              <a:fillRect/>
            </a:stretch>
          </p:blipFill>
          <p:spPr>
            <a:xfrm>
              <a:off x="7878539" y="2770621"/>
              <a:ext cx="438582" cy="457379"/>
            </a:xfrm>
            <a:prstGeom prst="rect">
              <a:avLst/>
            </a:prstGeom>
          </p:spPr>
        </p:pic>
        <p:pic>
          <p:nvPicPr>
            <p:cNvPr id="30" name="图片 29">
              <a:extLst>
                <a:ext uri="{FF2B5EF4-FFF2-40B4-BE49-F238E27FC236}">
                  <a16:creationId xmlns:a16="http://schemas.microsoft.com/office/drawing/2014/main" id="{16AE76E4-1F75-49B4-B592-56E29ECF95F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42476" y="2638158"/>
              <a:ext cx="341132" cy="341132"/>
            </a:xfrm>
            <a:prstGeom prst="rect">
              <a:avLst/>
            </a:prstGeom>
          </p:spPr>
        </p:pic>
      </p:grpSp>
      <p:sp>
        <p:nvSpPr>
          <p:cNvPr id="32" name="矩形 31">
            <a:extLst>
              <a:ext uri="{FF2B5EF4-FFF2-40B4-BE49-F238E27FC236}">
                <a16:creationId xmlns:a16="http://schemas.microsoft.com/office/drawing/2014/main" id="{1C88CAA5-4938-49C4-8D8A-30B79465ADCD}"/>
              </a:ext>
            </a:extLst>
          </p:cNvPr>
          <p:cNvSpPr/>
          <p:nvPr/>
        </p:nvSpPr>
        <p:spPr>
          <a:xfrm>
            <a:off x="7293874" y="5460155"/>
            <a:ext cx="1402948" cy="369332"/>
          </a:xfrm>
          <a:prstGeom prst="rect">
            <a:avLst/>
          </a:prstGeom>
        </p:spPr>
        <p:txBody>
          <a:bodyPr wrap="none">
            <a:spAutoFit/>
          </a:bodyPr>
          <a:lstStyle/>
          <a:p>
            <a:pPr algn="ctr"/>
            <a:r>
              <a:rPr lang="en-US" altLang="zh-CN" dirty="0" err="1">
                <a:latin typeface="+mj-lt"/>
              </a:rPr>
              <a:t>pathlib.Path</a:t>
            </a:r>
            <a:endParaRPr lang="en-US" altLang="zh-CN" dirty="0">
              <a:latin typeface="+mj-lt"/>
            </a:endParaRPr>
          </a:p>
        </p:txBody>
      </p:sp>
      <p:pic>
        <p:nvPicPr>
          <p:cNvPr id="33" name="图片 32">
            <a:extLst>
              <a:ext uri="{FF2B5EF4-FFF2-40B4-BE49-F238E27FC236}">
                <a16:creationId xmlns:a16="http://schemas.microsoft.com/office/drawing/2014/main" id="{92A1350F-EF28-46DB-8A00-FF306066022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41805" y="2324335"/>
            <a:ext cx="838911" cy="838911"/>
          </a:xfrm>
          <a:prstGeom prst="rect">
            <a:avLst/>
          </a:prstGeom>
        </p:spPr>
      </p:pic>
      <p:sp>
        <p:nvSpPr>
          <p:cNvPr id="35" name="文本框 34">
            <a:extLst>
              <a:ext uri="{FF2B5EF4-FFF2-40B4-BE49-F238E27FC236}">
                <a16:creationId xmlns:a16="http://schemas.microsoft.com/office/drawing/2014/main" id="{198FB99F-CDB8-4DBC-9E27-08080A5134A2}"/>
              </a:ext>
            </a:extLst>
          </p:cNvPr>
          <p:cNvSpPr txBox="1"/>
          <p:nvPr/>
        </p:nvSpPr>
        <p:spPr>
          <a:xfrm>
            <a:off x="4874437" y="3067929"/>
            <a:ext cx="1753324" cy="369332"/>
          </a:xfrm>
          <a:prstGeom prst="rect">
            <a:avLst/>
          </a:prstGeom>
          <a:noFill/>
        </p:spPr>
        <p:txBody>
          <a:bodyPr wrap="square" rtlCol="0">
            <a:spAutoFit/>
          </a:bodyPr>
          <a:lstStyle/>
          <a:p>
            <a:pPr algn="ctr"/>
            <a:r>
              <a:rPr lang="en-US" altLang="zh-CN" dirty="0">
                <a:latin typeface="+mj-lt"/>
              </a:rPr>
              <a:t>Python 3.6</a:t>
            </a:r>
            <a:endParaRPr lang="zh-CN" altLang="en-US" dirty="0">
              <a:latin typeface="+mj-lt"/>
            </a:endParaRPr>
          </a:p>
        </p:txBody>
      </p:sp>
      <p:pic>
        <p:nvPicPr>
          <p:cNvPr id="36" name="图片 35">
            <a:extLst>
              <a:ext uri="{FF2B5EF4-FFF2-40B4-BE49-F238E27FC236}">
                <a16:creationId xmlns:a16="http://schemas.microsoft.com/office/drawing/2014/main" id="{5BEB4859-B3C3-4495-AEEC-8E513863BEE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41805" y="4048098"/>
            <a:ext cx="838911" cy="838911"/>
          </a:xfrm>
          <a:prstGeom prst="rect">
            <a:avLst/>
          </a:prstGeom>
        </p:spPr>
      </p:pic>
      <p:sp>
        <p:nvSpPr>
          <p:cNvPr id="37" name="文本框 36">
            <a:extLst>
              <a:ext uri="{FF2B5EF4-FFF2-40B4-BE49-F238E27FC236}">
                <a16:creationId xmlns:a16="http://schemas.microsoft.com/office/drawing/2014/main" id="{EBE83ADF-E7FB-4960-B5FA-52797682FB72}"/>
              </a:ext>
            </a:extLst>
          </p:cNvPr>
          <p:cNvSpPr txBox="1"/>
          <p:nvPr/>
        </p:nvSpPr>
        <p:spPr>
          <a:xfrm>
            <a:off x="4874437" y="4791692"/>
            <a:ext cx="1753324" cy="369332"/>
          </a:xfrm>
          <a:prstGeom prst="rect">
            <a:avLst/>
          </a:prstGeom>
          <a:noFill/>
        </p:spPr>
        <p:txBody>
          <a:bodyPr wrap="square" rtlCol="0">
            <a:spAutoFit/>
          </a:bodyPr>
          <a:lstStyle/>
          <a:p>
            <a:pPr algn="ctr"/>
            <a:r>
              <a:rPr lang="en-US" altLang="zh-CN" dirty="0">
                <a:latin typeface="+mj-lt"/>
              </a:rPr>
              <a:t>Python 3.9</a:t>
            </a:r>
            <a:endParaRPr lang="zh-CN" altLang="en-US" dirty="0">
              <a:latin typeface="+mj-lt"/>
            </a:endParaRPr>
          </a:p>
        </p:txBody>
      </p:sp>
      <p:cxnSp>
        <p:nvCxnSpPr>
          <p:cNvPr id="38" name="直接箭头连接符 37">
            <a:extLst>
              <a:ext uri="{FF2B5EF4-FFF2-40B4-BE49-F238E27FC236}">
                <a16:creationId xmlns:a16="http://schemas.microsoft.com/office/drawing/2014/main" id="{960A9CB1-6E61-49BC-843B-4A7AC5C25E40}"/>
              </a:ext>
            </a:extLst>
          </p:cNvPr>
          <p:cNvCxnSpPr>
            <a:cxnSpLocks/>
            <a:stCxn id="20" idx="1"/>
            <a:endCxn id="36" idx="3"/>
          </p:cNvCxnSpPr>
          <p:nvPr/>
        </p:nvCxnSpPr>
        <p:spPr>
          <a:xfrm flipH="1">
            <a:off x="6180716" y="3254147"/>
            <a:ext cx="1460754" cy="1213407"/>
          </a:xfrm>
          <a:prstGeom prst="straightConnector1">
            <a:avLst/>
          </a:prstGeom>
          <a:noFill/>
          <a:ln w="28575" cap="flat" cmpd="sng" algn="ctr">
            <a:solidFill>
              <a:srgbClr val="000000"/>
            </a:solidFill>
            <a:prstDash val="solid"/>
            <a:tailEnd type="triangle"/>
          </a:ln>
          <a:effectLst/>
        </p:spPr>
      </p:cxnSp>
      <p:cxnSp>
        <p:nvCxnSpPr>
          <p:cNvPr id="39" name="直接箭头连接符 38">
            <a:extLst>
              <a:ext uri="{FF2B5EF4-FFF2-40B4-BE49-F238E27FC236}">
                <a16:creationId xmlns:a16="http://schemas.microsoft.com/office/drawing/2014/main" id="{F4ADB261-2D69-4B36-812D-D4B7749EB7A8}"/>
              </a:ext>
            </a:extLst>
          </p:cNvPr>
          <p:cNvCxnSpPr>
            <a:cxnSpLocks/>
            <a:stCxn id="20" idx="1"/>
            <a:endCxn id="33" idx="3"/>
          </p:cNvCxnSpPr>
          <p:nvPr/>
        </p:nvCxnSpPr>
        <p:spPr>
          <a:xfrm flipH="1" flipV="1">
            <a:off x="6180716" y="2743791"/>
            <a:ext cx="1460754" cy="510356"/>
          </a:xfrm>
          <a:prstGeom prst="straightConnector1">
            <a:avLst/>
          </a:prstGeom>
          <a:noFill/>
          <a:ln w="28575" cap="flat" cmpd="sng" algn="ctr">
            <a:solidFill>
              <a:srgbClr val="000000"/>
            </a:solidFill>
            <a:prstDash val="solid"/>
            <a:tailEnd type="triangle"/>
          </a:ln>
          <a:effectLst/>
        </p:spPr>
      </p:cxnSp>
      <p:cxnSp>
        <p:nvCxnSpPr>
          <p:cNvPr id="42" name="直接箭头连接符 41">
            <a:extLst>
              <a:ext uri="{FF2B5EF4-FFF2-40B4-BE49-F238E27FC236}">
                <a16:creationId xmlns:a16="http://schemas.microsoft.com/office/drawing/2014/main" id="{E316D638-AA78-44A4-AC1A-00B011F368B8}"/>
              </a:ext>
            </a:extLst>
          </p:cNvPr>
          <p:cNvCxnSpPr>
            <a:cxnSpLocks/>
            <a:stCxn id="28" idx="1"/>
          </p:cNvCxnSpPr>
          <p:nvPr/>
        </p:nvCxnSpPr>
        <p:spPr>
          <a:xfrm flipH="1" flipV="1">
            <a:off x="6179700" y="2866884"/>
            <a:ext cx="1461770" cy="2286651"/>
          </a:xfrm>
          <a:prstGeom prst="straightConnector1">
            <a:avLst/>
          </a:prstGeom>
          <a:noFill/>
          <a:ln w="28575" cap="flat" cmpd="sng" algn="ctr">
            <a:solidFill>
              <a:srgbClr val="000000"/>
            </a:solidFill>
            <a:prstDash val="solid"/>
            <a:tailEnd type="triangle"/>
          </a:ln>
          <a:effectLst/>
        </p:spPr>
      </p:cxnSp>
      <p:cxnSp>
        <p:nvCxnSpPr>
          <p:cNvPr id="45" name="直接箭头连接符 44">
            <a:extLst>
              <a:ext uri="{FF2B5EF4-FFF2-40B4-BE49-F238E27FC236}">
                <a16:creationId xmlns:a16="http://schemas.microsoft.com/office/drawing/2014/main" id="{4683F21A-5C26-432A-B2DD-CDF5AAE3B19E}"/>
              </a:ext>
            </a:extLst>
          </p:cNvPr>
          <p:cNvCxnSpPr>
            <a:cxnSpLocks/>
            <a:stCxn id="28" idx="1"/>
          </p:cNvCxnSpPr>
          <p:nvPr/>
        </p:nvCxnSpPr>
        <p:spPr>
          <a:xfrm flipH="1" flipV="1">
            <a:off x="6179700" y="4582971"/>
            <a:ext cx="1461770" cy="570564"/>
          </a:xfrm>
          <a:prstGeom prst="straightConnector1">
            <a:avLst/>
          </a:prstGeom>
          <a:noFill/>
          <a:ln w="28575" cap="flat" cmpd="sng" algn="ctr">
            <a:solidFill>
              <a:srgbClr val="000000"/>
            </a:solidFill>
            <a:prstDash val="solid"/>
            <a:tailEnd type="triangle"/>
          </a:ln>
          <a:effectLst/>
        </p:spPr>
      </p:cxnSp>
      <p:cxnSp>
        <p:nvCxnSpPr>
          <p:cNvPr id="48" name="直接箭头连接符 47">
            <a:extLst>
              <a:ext uri="{FF2B5EF4-FFF2-40B4-BE49-F238E27FC236}">
                <a16:creationId xmlns:a16="http://schemas.microsoft.com/office/drawing/2014/main" id="{500A980F-B129-4097-A556-D04C75F9C0CC}"/>
              </a:ext>
            </a:extLst>
          </p:cNvPr>
          <p:cNvCxnSpPr>
            <a:cxnSpLocks/>
            <a:stCxn id="18" idx="3"/>
            <a:endCxn id="33" idx="1"/>
          </p:cNvCxnSpPr>
          <p:nvPr/>
        </p:nvCxnSpPr>
        <p:spPr>
          <a:xfrm flipV="1">
            <a:off x="3877081" y="2743791"/>
            <a:ext cx="1464724" cy="521663"/>
          </a:xfrm>
          <a:prstGeom prst="straightConnector1">
            <a:avLst/>
          </a:prstGeom>
          <a:noFill/>
          <a:ln w="28575" cap="flat" cmpd="sng" algn="ctr">
            <a:solidFill>
              <a:srgbClr val="000000"/>
            </a:solidFill>
            <a:prstDash val="solid"/>
            <a:tailEnd type="triangle"/>
          </a:ln>
          <a:effectLst/>
        </p:spPr>
      </p:cxnSp>
      <p:pic>
        <p:nvPicPr>
          <p:cNvPr id="6" name="音频 5">
            <a:hlinkClick r:id="" action="ppaction://media"/>
            <a:extLst>
              <a:ext uri="{FF2B5EF4-FFF2-40B4-BE49-F238E27FC236}">
                <a16:creationId xmlns:a16="http://schemas.microsoft.com/office/drawing/2014/main" id="{724BAA7E-CC09-416C-8333-18EAB93312A7}"/>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639106620"/>
      </p:ext>
    </p:extLst>
  </p:cSld>
  <p:clrMapOvr>
    <a:masterClrMapping/>
  </p:clrMapOvr>
  <mc:AlternateContent xmlns:mc="http://schemas.openxmlformats.org/markup-compatibility/2006" xmlns:p14="http://schemas.microsoft.com/office/powerpoint/2010/main">
    <mc:Choice Requires="p14">
      <p:transition spd="slow" p14:dur="2000" advTm="24344"/>
    </mc:Choice>
    <mc:Fallback xmlns="">
      <p:transition spd="slow" advTm="24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6"/>
                </p:tgtEl>
              </p:cMediaNode>
            </p:audio>
          </p:childTnLst>
        </p:cTn>
      </p:par>
    </p:tnLst>
    <p:bldLst>
      <p:bldP spid="35" grpId="0"/>
      <p:bldP spid="3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29C6F584-4EC1-4065-B7F8-EF86F140023F}"/>
              </a:ext>
            </a:extLst>
          </p:cNvPr>
          <p:cNvSpPr>
            <a:spLocks noGrp="1"/>
          </p:cNvSpPr>
          <p:nvPr>
            <p:ph type="sldNum" sz="quarter" idx="12"/>
          </p:nvPr>
        </p:nvSpPr>
        <p:spPr/>
        <p:txBody>
          <a:bodyPr/>
          <a:lstStyle/>
          <a:p>
            <a:fld id="{75AA9096-2E4D-442F-BCF0-AA35F007B576}" type="slidenum">
              <a:rPr lang="zh-CN" altLang="en-US" smtClean="0"/>
              <a:pPr/>
              <a:t>29</a:t>
            </a:fld>
            <a:endParaRPr lang="zh-CN" altLang="en-US" dirty="0"/>
          </a:p>
        </p:txBody>
      </p:sp>
      <p:sp>
        <p:nvSpPr>
          <p:cNvPr id="2" name="标题 1">
            <a:extLst>
              <a:ext uri="{FF2B5EF4-FFF2-40B4-BE49-F238E27FC236}">
                <a16:creationId xmlns:a16="http://schemas.microsoft.com/office/drawing/2014/main" id="{2C025DE3-F56B-454E-93DC-0F289C360A44}"/>
              </a:ext>
            </a:extLst>
          </p:cNvPr>
          <p:cNvSpPr>
            <a:spLocks noGrp="1"/>
          </p:cNvSpPr>
          <p:nvPr>
            <p:ph type="title"/>
          </p:nvPr>
        </p:nvSpPr>
        <p:spPr>
          <a:xfrm>
            <a:off x="590228" y="203792"/>
            <a:ext cx="7896823" cy="523220"/>
          </a:xfrm>
        </p:spPr>
        <p:txBody>
          <a:bodyPr>
            <a:normAutofit fontScale="90000"/>
          </a:bodyPr>
          <a:lstStyle/>
          <a:p>
            <a:r>
              <a:rPr lang="en-US" altLang="zh-CN" sz="3600" dirty="0">
                <a:latin typeface="+mj-lt"/>
                <a:ea typeface="Arial Unicode MS" panose="020B0604020202020204" pitchFamily="34" charset="-122"/>
                <a:cs typeface="Adobe Devanagari" panose="02040503050201020203" pitchFamily="18" charset="0"/>
              </a:rPr>
              <a:t>Identify Dependency Candidates</a:t>
            </a:r>
            <a:endParaRPr lang="zh-CN" altLang="en-US" sz="3600" dirty="0">
              <a:latin typeface="+mj-lt"/>
              <a:cs typeface="Adobe Devanagari" panose="02040503050201020203" pitchFamily="18" charset="0"/>
            </a:endParaRPr>
          </a:p>
        </p:txBody>
      </p:sp>
      <p:sp>
        <p:nvSpPr>
          <p:cNvPr id="3" name="矩形 2">
            <a:extLst>
              <a:ext uri="{FF2B5EF4-FFF2-40B4-BE49-F238E27FC236}">
                <a16:creationId xmlns:a16="http://schemas.microsoft.com/office/drawing/2014/main" id="{6F841481-B58C-498C-ACED-D71CB3BE387A}"/>
              </a:ext>
            </a:extLst>
          </p:cNvPr>
          <p:cNvSpPr/>
          <p:nvPr/>
        </p:nvSpPr>
        <p:spPr>
          <a:xfrm>
            <a:off x="590229" y="994192"/>
            <a:ext cx="2199641" cy="523220"/>
          </a:xfrm>
          <a:prstGeom prst="rect">
            <a:avLst/>
          </a:prstGeom>
        </p:spPr>
        <p:txBody>
          <a:bodyPr wrap="none">
            <a:spAutoFit/>
          </a:bodyPr>
          <a:lstStyle/>
          <a:p>
            <a:r>
              <a:rPr lang="en-US" altLang="zh-CN" sz="2800" dirty="0">
                <a:latin typeface="+mj-lt"/>
                <a:ea typeface="Arial Unicode MS" panose="020B0604020202020204" pitchFamily="34" charset="-122"/>
                <a:cs typeface="Adobe Devanagari" panose="02040503050201020203" pitchFamily="18" charset="0"/>
              </a:rPr>
              <a:t>Query PyKG</a:t>
            </a:r>
            <a:endParaRPr lang="zh-CN" altLang="en-US" sz="2800" dirty="0">
              <a:latin typeface="+mj-lt"/>
            </a:endParaRPr>
          </a:p>
        </p:txBody>
      </p:sp>
      <p:sp>
        <p:nvSpPr>
          <p:cNvPr id="27" name="内容占位符 3">
            <a:extLst>
              <a:ext uri="{FF2B5EF4-FFF2-40B4-BE49-F238E27FC236}">
                <a16:creationId xmlns:a16="http://schemas.microsoft.com/office/drawing/2014/main" id="{C309A20F-BDED-4B66-8CC2-29705CBA984E}"/>
              </a:ext>
            </a:extLst>
          </p:cNvPr>
          <p:cNvSpPr txBox="1">
            <a:spLocks/>
          </p:cNvSpPr>
          <p:nvPr/>
        </p:nvSpPr>
        <p:spPr>
          <a:xfrm>
            <a:off x="857381" y="1466100"/>
            <a:ext cx="10086736" cy="8582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阿里巴巴普惠体 R" panose="00020600040101010101" pitchFamily="18" charset="-12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阿里巴巴普惠体 R" panose="00020600040101010101" pitchFamily="18" charset="-12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阿里巴巴普惠体 R" panose="00020600040101010101" pitchFamily="18" charset="-122"/>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R" panose="00020600040101010101" pitchFamily="18" charset="-122"/>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R" panose="00020600040101010101" pitchFamily="18" charset="-122"/>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400" dirty="0">
                <a:latin typeface="+mj-lt"/>
                <a:ea typeface="Arial Unicode MS" panose="020B0604020202020204" pitchFamily="34" charset="-122"/>
                <a:cs typeface="Arial Unicode MS" panose="020B0604020202020204" pitchFamily="34" charset="-122"/>
              </a:rPr>
              <a:t>Get package candidates with imported third-party modules</a:t>
            </a:r>
            <a:endParaRPr lang="en-US" altLang="zh-CN" sz="2400" dirty="0">
              <a:latin typeface="+mj-lt"/>
              <a:ea typeface="Arial Unicode MS" panose="020B0604020202020204" pitchFamily="34" charset="-122"/>
              <a:cs typeface="Arial Unicode MS" panose="020B0604020202020204" pitchFamily="34" charset="-122"/>
              <a:sym typeface="Wingdings" pitchFamily="2" charset="2"/>
            </a:endParaRPr>
          </a:p>
        </p:txBody>
      </p:sp>
      <p:cxnSp>
        <p:nvCxnSpPr>
          <p:cNvPr id="34" name="直接箭头连接符 33">
            <a:extLst>
              <a:ext uri="{FF2B5EF4-FFF2-40B4-BE49-F238E27FC236}">
                <a16:creationId xmlns:a16="http://schemas.microsoft.com/office/drawing/2014/main" id="{B4E98011-D810-40DF-938F-27372063B1A5}"/>
              </a:ext>
            </a:extLst>
          </p:cNvPr>
          <p:cNvCxnSpPr>
            <a:cxnSpLocks/>
          </p:cNvCxnSpPr>
          <p:nvPr/>
        </p:nvCxnSpPr>
        <p:spPr>
          <a:xfrm flipH="1" flipV="1">
            <a:off x="8676640" y="2542194"/>
            <a:ext cx="1407348" cy="665459"/>
          </a:xfrm>
          <a:prstGeom prst="straightConnector1">
            <a:avLst/>
          </a:prstGeom>
          <a:noFill/>
          <a:ln w="28575" cap="flat" cmpd="sng" algn="ctr">
            <a:solidFill>
              <a:srgbClr val="000000"/>
            </a:solidFill>
            <a:prstDash val="solid"/>
            <a:tailEnd type="triangle"/>
          </a:ln>
          <a:effectLst/>
        </p:spPr>
      </p:cxnSp>
      <p:cxnSp>
        <p:nvCxnSpPr>
          <p:cNvPr id="36" name="直接箭头连接符 35">
            <a:extLst>
              <a:ext uri="{FF2B5EF4-FFF2-40B4-BE49-F238E27FC236}">
                <a16:creationId xmlns:a16="http://schemas.microsoft.com/office/drawing/2014/main" id="{C7D337E7-77EF-48C2-A8CC-4696A0FF7389}"/>
              </a:ext>
            </a:extLst>
          </p:cNvPr>
          <p:cNvCxnSpPr>
            <a:cxnSpLocks/>
          </p:cNvCxnSpPr>
          <p:nvPr/>
        </p:nvCxnSpPr>
        <p:spPr>
          <a:xfrm flipH="1">
            <a:off x="8676640" y="3207653"/>
            <a:ext cx="1407348" cy="1056879"/>
          </a:xfrm>
          <a:prstGeom prst="straightConnector1">
            <a:avLst/>
          </a:prstGeom>
          <a:noFill/>
          <a:ln w="28575" cap="flat" cmpd="sng" algn="ctr">
            <a:solidFill>
              <a:srgbClr val="000000"/>
            </a:solidFill>
            <a:prstDash val="solid"/>
            <a:tailEnd type="triangle"/>
          </a:ln>
          <a:effectLst/>
        </p:spPr>
      </p:cxnSp>
      <p:cxnSp>
        <p:nvCxnSpPr>
          <p:cNvPr id="39" name="直接箭头连接符 38">
            <a:extLst>
              <a:ext uri="{FF2B5EF4-FFF2-40B4-BE49-F238E27FC236}">
                <a16:creationId xmlns:a16="http://schemas.microsoft.com/office/drawing/2014/main" id="{8439FE7A-B85A-4F1E-9224-61F8CA524FE0}"/>
              </a:ext>
            </a:extLst>
          </p:cNvPr>
          <p:cNvCxnSpPr>
            <a:cxnSpLocks/>
          </p:cNvCxnSpPr>
          <p:nvPr/>
        </p:nvCxnSpPr>
        <p:spPr>
          <a:xfrm flipH="1" flipV="1">
            <a:off x="8704372" y="2683468"/>
            <a:ext cx="1379616" cy="2385422"/>
          </a:xfrm>
          <a:prstGeom prst="straightConnector1">
            <a:avLst/>
          </a:prstGeom>
          <a:noFill/>
          <a:ln w="28575" cap="flat" cmpd="sng" algn="ctr">
            <a:solidFill>
              <a:srgbClr val="000000"/>
            </a:solidFill>
            <a:prstDash val="solid"/>
            <a:tailEnd type="triangle"/>
          </a:ln>
          <a:effectLst/>
        </p:spPr>
      </p:cxnSp>
      <p:cxnSp>
        <p:nvCxnSpPr>
          <p:cNvPr id="42" name="直接箭头连接符 41">
            <a:extLst>
              <a:ext uri="{FF2B5EF4-FFF2-40B4-BE49-F238E27FC236}">
                <a16:creationId xmlns:a16="http://schemas.microsoft.com/office/drawing/2014/main" id="{E6FC4D5A-0F52-4B4D-8005-0D428D0404CF}"/>
              </a:ext>
            </a:extLst>
          </p:cNvPr>
          <p:cNvCxnSpPr>
            <a:cxnSpLocks/>
          </p:cNvCxnSpPr>
          <p:nvPr/>
        </p:nvCxnSpPr>
        <p:spPr>
          <a:xfrm flipH="1" flipV="1">
            <a:off x="8676640" y="4387098"/>
            <a:ext cx="1407348" cy="681792"/>
          </a:xfrm>
          <a:prstGeom prst="straightConnector1">
            <a:avLst/>
          </a:prstGeom>
          <a:noFill/>
          <a:ln w="28575" cap="flat" cmpd="sng" algn="ctr">
            <a:solidFill>
              <a:srgbClr val="000000"/>
            </a:solidFill>
            <a:prstDash val="solid"/>
            <a:tailEnd type="triangle"/>
          </a:ln>
          <a:effectLst/>
        </p:spPr>
      </p:cxnSp>
      <p:cxnSp>
        <p:nvCxnSpPr>
          <p:cNvPr id="47" name="直接箭头连接符 46">
            <a:extLst>
              <a:ext uri="{FF2B5EF4-FFF2-40B4-BE49-F238E27FC236}">
                <a16:creationId xmlns:a16="http://schemas.microsoft.com/office/drawing/2014/main" id="{DB87D9FE-1F9A-4447-BE86-C16F1FAD881C}"/>
              </a:ext>
            </a:extLst>
          </p:cNvPr>
          <p:cNvCxnSpPr>
            <a:cxnSpLocks/>
          </p:cNvCxnSpPr>
          <p:nvPr/>
        </p:nvCxnSpPr>
        <p:spPr>
          <a:xfrm flipV="1">
            <a:off x="1880883" y="2542194"/>
            <a:ext cx="1034115" cy="886806"/>
          </a:xfrm>
          <a:prstGeom prst="straightConnector1">
            <a:avLst/>
          </a:prstGeom>
          <a:noFill/>
          <a:ln w="28575" cap="flat" cmpd="sng" algn="ctr">
            <a:solidFill>
              <a:srgbClr val="000000"/>
            </a:solidFill>
            <a:prstDash val="solid"/>
            <a:tailEnd type="triangle"/>
          </a:ln>
          <a:effectLst/>
        </p:spPr>
      </p:cxnSp>
      <p:cxnSp>
        <p:nvCxnSpPr>
          <p:cNvPr id="50" name="直接箭头连接符 49">
            <a:extLst>
              <a:ext uri="{FF2B5EF4-FFF2-40B4-BE49-F238E27FC236}">
                <a16:creationId xmlns:a16="http://schemas.microsoft.com/office/drawing/2014/main" id="{F3D35118-C7F8-4792-A3AA-7751A5738D42}"/>
              </a:ext>
            </a:extLst>
          </p:cNvPr>
          <p:cNvCxnSpPr>
            <a:cxnSpLocks/>
          </p:cNvCxnSpPr>
          <p:nvPr/>
        </p:nvCxnSpPr>
        <p:spPr>
          <a:xfrm>
            <a:off x="1880883" y="3429000"/>
            <a:ext cx="1034115" cy="835532"/>
          </a:xfrm>
          <a:prstGeom prst="straightConnector1">
            <a:avLst/>
          </a:prstGeom>
          <a:noFill/>
          <a:ln w="28575" cap="flat" cmpd="sng" algn="ctr">
            <a:solidFill>
              <a:srgbClr val="000000"/>
            </a:solidFill>
            <a:prstDash val="solid"/>
            <a:tailEnd type="triangle"/>
          </a:ln>
          <a:effectLst/>
        </p:spPr>
      </p:cxnSp>
      <p:pic>
        <p:nvPicPr>
          <p:cNvPr id="21" name="图片 20">
            <a:extLst>
              <a:ext uri="{FF2B5EF4-FFF2-40B4-BE49-F238E27FC236}">
                <a16:creationId xmlns:a16="http://schemas.microsoft.com/office/drawing/2014/main" id="{203FDDAB-E3AB-4AB3-88CA-884DBE2906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80882" y="2088406"/>
            <a:ext cx="838911" cy="838911"/>
          </a:xfrm>
          <a:prstGeom prst="rect">
            <a:avLst/>
          </a:prstGeom>
        </p:spPr>
      </p:pic>
      <p:sp>
        <p:nvSpPr>
          <p:cNvPr id="24" name="文本框 23">
            <a:extLst>
              <a:ext uri="{FF2B5EF4-FFF2-40B4-BE49-F238E27FC236}">
                <a16:creationId xmlns:a16="http://schemas.microsoft.com/office/drawing/2014/main" id="{16C45B86-5CB1-4FF4-83D9-FEC72D3E20B8}"/>
              </a:ext>
            </a:extLst>
          </p:cNvPr>
          <p:cNvSpPr txBox="1"/>
          <p:nvPr/>
        </p:nvSpPr>
        <p:spPr>
          <a:xfrm>
            <a:off x="4913514" y="2832000"/>
            <a:ext cx="1753324" cy="369332"/>
          </a:xfrm>
          <a:prstGeom prst="rect">
            <a:avLst/>
          </a:prstGeom>
          <a:noFill/>
        </p:spPr>
        <p:txBody>
          <a:bodyPr wrap="square" rtlCol="0">
            <a:spAutoFit/>
          </a:bodyPr>
          <a:lstStyle/>
          <a:p>
            <a:pPr algn="ctr"/>
            <a:r>
              <a:rPr lang="en-US" altLang="zh-CN" dirty="0">
                <a:latin typeface="+mj-lt"/>
              </a:rPr>
              <a:t>Python 3.6</a:t>
            </a:r>
            <a:endParaRPr lang="zh-CN" altLang="en-US" dirty="0">
              <a:latin typeface="+mj-lt"/>
            </a:endParaRPr>
          </a:p>
        </p:txBody>
      </p:sp>
      <p:pic>
        <p:nvPicPr>
          <p:cNvPr id="25" name="图片 24">
            <a:extLst>
              <a:ext uri="{FF2B5EF4-FFF2-40B4-BE49-F238E27FC236}">
                <a16:creationId xmlns:a16="http://schemas.microsoft.com/office/drawing/2014/main" id="{F470E5F7-7DF0-4721-9487-1CB0C9B1EB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80882" y="3812169"/>
            <a:ext cx="838911" cy="838911"/>
          </a:xfrm>
          <a:prstGeom prst="rect">
            <a:avLst/>
          </a:prstGeom>
        </p:spPr>
      </p:pic>
      <p:sp>
        <p:nvSpPr>
          <p:cNvPr id="26" name="文本框 25">
            <a:extLst>
              <a:ext uri="{FF2B5EF4-FFF2-40B4-BE49-F238E27FC236}">
                <a16:creationId xmlns:a16="http://schemas.microsoft.com/office/drawing/2014/main" id="{260C3EF9-F0DC-499B-AD8E-82BB81239DB4}"/>
              </a:ext>
            </a:extLst>
          </p:cNvPr>
          <p:cNvSpPr txBox="1"/>
          <p:nvPr/>
        </p:nvSpPr>
        <p:spPr>
          <a:xfrm>
            <a:off x="4913514" y="4555763"/>
            <a:ext cx="1753324" cy="369332"/>
          </a:xfrm>
          <a:prstGeom prst="rect">
            <a:avLst/>
          </a:prstGeom>
          <a:noFill/>
        </p:spPr>
        <p:txBody>
          <a:bodyPr wrap="square" rtlCol="0">
            <a:spAutoFit/>
          </a:bodyPr>
          <a:lstStyle/>
          <a:p>
            <a:pPr algn="ctr"/>
            <a:r>
              <a:rPr lang="en-US" altLang="zh-CN" dirty="0">
                <a:latin typeface="+mj-lt"/>
              </a:rPr>
              <a:t>Python 3.9</a:t>
            </a:r>
            <a:endParaRPr lang="zh-CN" altLang="en-US" dirty="0">
              <a:latin typeface="+mj-lt"/>
            </a:endParaRPr>
          </a:p>
        </p:txBody>
      </p:sp>
      <p:pic>
        <p:nvPicPr>
          <p:cNvPr id="28" name="图片 27" descr="图标&#10;&#10;描述已自动生成">
            <a:extLst>
              <a:ext uri="{FF2B5EF4-FFF2-40B4-BE49-F238E27FC236}">
                <a16:creationId xmlns:a16="http://schemas.microsoft.com/office/drawing/2014/main" id="{F4718886-0351-4D96-ADC1-ABC57C3747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31151" y="2158648"/>
            <a:ext cx="671755" cy="671755"/>
          </a:xfrm>
          <a:prstGeom prst="rect">
            <a:avLst/>
          </a:prstGeom>
        </p:spPr>
      </p:pic>
      <p:sp>
        <p:nvSpPr>
          <p:cNvPr id="29" name="文本框 28">
            <a:extLst>
              <a:ext uri="{FF2B5EF4-FFF2-40B4-BE49-F238E27FC236}">
                <a16:creationId xmlns:a16="http://schemas.microsoft.com/office/drawing/2014/main" id="{15566C02-014E-42A4-8EE3-74548A9EDA7E}"/>
              </a:ext>
            </a:extLst>
          </p:cNvPr>
          <p:cNvSpPr txBox="1"/>
          <p:nvPr/>
        </p:nvSpPr>
        <p:spPr>
          <a:xfrm>
            <a:off x="2492673" y="2824602"/>
            <a:ext cx="1948709" cy="646331"/>
          </a:xfrm>
          <a:prstGeom prst="rect">
            <a:avLst/>
          </a:prstGeom>
          <a:noFill/>
        </p:spPr>
        <p:txBody>
          <a:bodyPr wrap="square" rtlCol="0">
            <a:spAutoFit/>
          </a:bodyPr>
          <a:lstStyle/>
          <a:p>
            <a:pPr algn="ctr"/>
            <a:r>
              <a:rPr lang="en-US" altLang="zh-CN" dirty="0">
                <a:latin typeface="+mj-lt"/>
              </a:rPr>
              <a:t>opencv-python</a:t>
            </a:r>
            <a:r>
              <a:rPr lang="zh-CN" altLang="en-US" dirty="0">
                <a:latin typeface="+mj-lt"/>
              </a:rPr>
              <a:t> </a:t>
            </a:r>
            <a:r>
              <a:rPr lang="en-US" altLang="zh-CN" dirty="0">
                <a:latin typeface="+mj-lt"/>
              </a:rPr>
              <a:t>3.1</a:t>
            </a:r>
          </a:p>
        </p:txBody>
      </p:sp>
      <p:sp>
        <p:nvSpPr>
          <p:cNvPr id="35" name="文本框 34">
            <a:extLst>
              <a:ext uri="{FF2B5EF4-FFF2-40B4-BE49-F238E27FC236}">
                <a16:creationId xmlns:a16="http://schemas.microsoft.com/office/drawing/2014/main" id="{25E8DA2C-20A8-4AE3-BA71-09217859F609}"/>
              </a:ext>
            </a:extLst>
          </p:cNvPr>
          <p:cNvSpPr txBox="1"/>
          <p:nvPr/>
        </p:nvSpPr>
        <p:spPr>
          <a:xfrm>
            <a:off x="798961" y="3736092"/>
            <a:ext cx="1203058" cy="369332"/>
          </a:xfrm>
          <a:prstGeom prst="rect">
            <a:avLst/>
          </a:prstGeom>
          <a:noFill/>
        </p:spPr>
        <p:txBody>
          <a:bodyPr wrap="square" rtlCol="0">
            <a:spAutoFit/>
          </a:bodyPr>
          <a:lstStyle/>
          <a:p>
            <a:pPr algn="ctr"/>
            <a:r>
              <a:rPr lang="en-US" altLang="zh-CN" dirty="0">
                <a:latin typeface="+mj-lt"/>
              </a:rPr>
              <a:t>cv2</a:t>
            </a:r>
            <a:endParaRPr lang="zh-CN" altLang="en-US" dirty="0">
              <a:latin typeface="+mj-lt"/>
            </a:endParaRPr>
          </a:p>
        </p:txBody>
      </p:sp>
      <p:grpSp>
        <p:nvGrpSpPr>
          <p:cNvPr id="37" name="组合 36">
            <a:extLst>
              <a:ext uri="{FF2B5EF4-FFF2-40B4-BE49-F238E27FC236}">
                <a16:creationId xmlns:a16="http://schemas.microsoft.com/office/drawing/2014/main" id="{596F4087-31EB-4DE4-9A98-9A276257DF13}"/>
              </a:ext>
            </a:extLst>
          </p:cNvPr>
          <p:cNvGrpSpPr/>
          <p:nvPr/>
        </p:nvGrpSpPr>
        <p:grpSpPr>
          <a:xfrm>
            <a:off x="1064613" y="2932976"/>
            <a:ext cx="893746" cy="830226"/>
            <a:chOff x="2463115" y="4296780"/>
            <a:chExt cx="1193508" cy="1108683"/>
          </a:xfrm>
        </p:grpSpPr>
        <p:pic>
          <p:nvPicPr>
            <p:cNvPr id="38" name="图片 37">
              <a:extLst>
                <a:ext uri="{FF2B5EF4-FFF2-40B4-BE49-F238E27FC236}">
                  <a16:creationId xmlns:a16="http://schemas.microsoft.com/office/drawing/2014/main" id="{F9D48407-7324-4D85-9463-0F8795FE8686}"/>
                </a:ext>
              </a:extLst>
            </p:cNvPr>
            <p:cNvPicPr>
              <a:picLocks noChangeAspect="1"/>
            </p:cNvPicPr>
            <p:nvPr/>
          </p:nvPicPr>
          <p:blipFill>
            <a:blip r:embed="rId8"/>
            <a:stretch>
              <a:fillRect/>
            </a:stretch>
          </p:blipFill>
          <p:spPr>
            <a:xfrm>
              <a:off x="2463115" y="4469954"/>
              <a:ext cx="897061" cy="935509"/>
            </a:xfrm>
            <a:prstGeom prst="rect">
              <a:avLst/>
            </a:prstGeom>
          </p:spPr>
        </p:pic>
        <p:pic>
          <p:nvPicPr>
            <p:cNvPr id="40" name="图片 39" descr="图标&#10;&#10;描述已自动生成">
              <a:extLst>
                <a:ext uri="{FF2B5EF4-FFF2-40B4-BE49-F238E27FC236}">
                  <a16:creationId xmlns:a16="http://schemas.microsoft.com/office/drawing/2014/main" id="{D533F913-E22D-4B76-8D00-851639CE6F5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63729" y="4296780"/>
              <a:ext cx="592894" cy="592894"/>
            </a:xfrm>
            <a:prstGeom prst="rect">
              <a:avLst/>
            </a:prstGeom>
          </p:spPr>
        </p:pic>
      </p:grpSp>
      <p:pic>
        <p:nvPicPr>
          <p:cNvPr id="41" name="图片 40" descr="图标&#10;&#10;描述已自动生成">
            <a:extLst>
              <a:ext uri="{FF2B5EF4-FFF2-40B4-BE49-F238E27FC236}">
                <a16:creationId xmlns:a16="http://schemas.microsoft.com/office/drawing/2014/main" id="{60F63ABB-630D-4F19-A932-C5EB950B00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70288" y="3951528"/>
            <a:ext cx="671755" cy="671755"/>
          </a:xfrm>
          <a:prstGeom prst="rect">
            <a:avLst/>
          </a:prstGeom>
        </p:spPr>
      </p:pic>
      <p:sp>
        <p:nvSpPr>
          <p:cNvPr id="43" name="文本框 42">
            <a:extLst>
              <a:ext uri="{FF2B5EF4-FFF2-40B4-BE49-F238E27FC236}">
                <a16:creationId xmlns:a16="http://schemas.microsoft.com/office/drawing/2014/main" id="{AA8A4D5B-44D4-405D-9BF1-9C97856DADEB}"/>
              </a:ext>
            </a:extLst>
          </p:cNvPr>
          <p:cNvSpPr txBox="1"/>
          <p:nvPr/>
        </p:nvSpPr>
        <p:spPr>
          <a:xfrm>
            <a:off x="2593301" y="4617482"/>
            <a:ext cx="1825727" cy="646331"/>
          </a:xfrm>
          <a:prstGeom prst="rect">
            <a:avLst/>
          </a:prstGeom>
          <a:noFill/>
        </p:spPr>
        <p:txBody>
          <a:bodyPr wrap="square" rtlCol="0">
            <a:spAutoFit/>
          </a:bodyPr>
          <a:lstStyle/>
          <a:p>
            <a:pPr algn="ctr"/>
            <a:r>
              <a:rPr lang="en-US" altLang="zh-CN" dirty="0">
                <a:latin typeface="+mj-lt"/>
              </a:rPr>
              <a:t>opencv-python</a:t>
            </a:r>
            <a:r>
              <a:rPr lang="zh-CN" altLang="en-US" dirty="0">
                <a:latin typeface="+mj-lt"/>
              </a:rPr>
              <a:t> </a:t>
            </a:r>
            <a:r>
              <a:rPr lang="en-US" altLang="zh-CN" dirty="0">
                <a:latin typeface="+mj-lt"/>
              </a:rPr>
              <a:t>4.4</a:t>
            </a:r>
          </a:p>
        </p:txBody>
      </p:sp>
      <p:pic>
        <p:nvPicPr>
          <p:cNvPr id="44" name="图片 43" descr="图标&#10;&#10;描述已自动生成">
            <a:extLst>
              <a:ext uri="{FF2B5EF4-FFF2-40B4-BE49-F238E27FC236}">
                <a16:creationId xmlns:a16="http://schemas.microsoft.com/office/drawing/2014/main" id="{13882D38-1FDB-4702-8DDA-EF1FBB4E6E4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76579" y="2152847"/>
            <a:ext cx="671755" cy="671755"/>
          </a:xfrm>
          <a:prstGeom prst="rect">
            <a:avLst/>
          </a:prstGeom>
        </p:spPr>
      </p:pic>
      <p:sp>
        <p:nvSpPr>
          <p:cNvPr id="45" name="文本框 44">
            <a:extLst>
              <a:ext uri="{FF2B5EF4-FFF2-40B4-BE49-F238E27FC236}">
                <a16:creationId xmlns:a16="http://schemas.microsoft.com/office/drawing/2014/main" id="{0A896D76-D16F-4BE3-9CE4-1B0F7F34B1F1}"/>
              </a:ext>
            </a:extLst>
          </p:cNvPr>
          <p:cNvSpPr txBox="1"/>
          <p:nvPr/>
        </p:nvSpPr>
        <p:spPr>
          <a:xfrm>
            <a:off x="7138101" y="2818801"/>
            <a:ext cx="1948709" cy="369332"/>
          </a:xfrm>
          <a:prstGeom prst="rect">
            <a:avLst/>
          </a:prstGeom>
          <a:noFill/>
        </p:spPr>
        <p:txBody>
          <a:bodyPr wrap="square" rtlCol="0">
            <a:spAutoFit/>
          </a:bodyPr>
          <a:lstStyle/>
          <a:p>
            <a:pPr algn="ctr"/>
            <a:r>
              <a:rPr lang="en-US" altLang="zh-CN" dirty="0">
                <a:latin typeface="+mj-lt"/>
              </a:rPr>
              <a:t>matplotlib 2.2</a:t>
            </a:r>
          </a:p>
        </p:txBody>
      </p:sp>
      <p:pic>
        <p:nvPicPr>
          <p:cNvPr id="48" name="图片 47" descr="图标&#10;&#10;描述已自动生成">
            <a:extLst>
              <a:ext uri="{FF2B5EF4-FFF2-40B4-BE49-F238E27FC236}">
                <a16:creationId xmlns:a16="http://schemas.microsoft.com/office/drawing/2014/main" id="{09DB571A-BFD1-4A27-ADE1-692FCF2FEE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15716" y="3945727"/>
            <a:ext cx="671755" cy="671755"/>
          </a:xfrm>
          <a:prstGeom prst="rect">
            <a:avLst/>
          </a:prstGeom>
        </p:spPr>
      </p:pic>
      <p:sp>
        <p:nvSpPr>
          <p:cNvPr id="49" name="文本框 48">
            <a:extLst>
              <a:ext uri="{FF2B5EF4-FFF2-40B4-BE49-F238E27FC236}">
                <a16:creationId xmlns:a16="http://schemas.microsoft.com/office/drawing/2014/main" id="{AAB23A3E-B2C3-4D3A-8F2F-7514FD2DB55F}"/>
              </a:ext>
            </a:extLst>
          </p:cNvPr>
          <p:cNvSpPr txBox="1"/>
          <p:nvPr/>
        </p:nvSpPr>
        <p:spPr>
          <a:xfrm>
            <a:off x="7238729" y="4611681"/>
            <a:ext cx="1825727" cy="369332"/>
          </a:xfrm>
          <a:prstGeom prst="rect">
            <a:avLst/>
          </a:prstGeom>
          <a:noFill/>
        </p:spPr>
        <p:txBody>
          <a:bodyPr wrap="square" rtlCol="0">
            <a:spAutoFit/>
          </a:bodyPr>
          <a:lstStyle/>
          <a:p>
            <a:pPr algn="ctr"/>
            <a:r>
              <a:rPr lang="en-US" altLang="zh-CN" dirty="0">
                <a:latin typeface="+mj-lt"/>
              </a:rPr>
              <a:t>matplotlib 3.3</a:t>
            </a:r>
          </a:p>
        </p:txBody>
      </p:sp>
      <p:sp>
        <p:nvSpPr>
          <p:cNvPr id="51" name="文本框 50">
            <a:extLst>
              <a:ext uri="{FF2B5EF4-FFF2-40B4-BE49-F238E27FC236}">
                <a16:creationId xmlns:a16="http://schemas.microsoft.com/office/drawing/2014/main" id="{D8047CB4-E24B-4F71-A4A0-7A21589EDFBD}"/>
              </a:ext>
            </a:extLst>
          </p:cNvPr>
          <p:cNvSpPr txBox="1"/>
          <p:nvPr/>
        </p:nvSpPr>
        <p:spPr>
          <a:xfrm>
            <a:off x="9942462" y="3503780"/>
            <a:ext cx="1203058" cy="369332"/>
          </a:xfrm>
          <a:prstGeom prst="rect">
            <a:avLst/>
          </a:prstGeom>
          <a:noFill/>
        </p:spPr>
        <p:txBody>
          <a:bodyPr wrap="square" rtlCol="0">
            <a:spAutoFit/>
          </a:bodyPr>
          <a:lstStyle/>
          <a:p>
            <a:pPr algn="ctr"/>
            <a:r>
              <a:rPr lang="en-US" altLang="zh-CN" dirty="0">
                <a:latin typeface="+mj-lt"/>
              </a:rPr>
              <a:t>matplotlib</a:t>
            </a:r>
            <a:endParaRPr lang="zh-CN" altLang="en-US" dirty="0">
              <a:latin typeface="+mj-lt"/>
            </a:endParaRPr>
          </a:p>
        </p:txBody>
      </p:sp>
      <p:grpSp>
        <p:nvGrpSpPr>
          <p:cNvPr id="52" name="组合 51">
            <a:extLst>
              <a:ext uri="{FF2B5EF4-FFF2-40B4-BE49-F238E27FC236}">
                <a16:creationId xmlns:a16="http://schemas.microsoft.com/office/drawing/2014/main" id="{A675D267-7FDE-4880-B83E-8349FD917983}"/>
              </a:ext>
            </a:extLst>
          </p:cNvPr>
          <p:cNvGrpSpPr/>
          <p:nvPr/>
        </p:nvGrpSpPr>
        <p:grpSpPr>
          <a:xfrm>
            <a:off x="10208114" y="2700664"/>
            <a:ext cx="893746" cy="830226"/>
            <a:chOff x="2463115" y="4296780"/>
            <a:chExt cx="1193508" cy="1108683"/>
          </a:xfrm>
        </p:grpSpPr>
        <p:pic>
          <p:nvPicPr>
            <p:cNvPr id="53" name="图片 52">
              <a:extLst>
                <a:ext uri="{FF2B5EF4-FFF2-40B4-BE49-F238E27FC236}">
                  <a16:creationId xmlns:a16="http://schemas.microsoft.com/office/drawing/2014/main" id="{5E9C258B-1178-46D9-8A5B-61E382601212}"/>
                </a:ext>
              </a:extLst>
            </p:cNvPr>
            <p:cNvPicPr>
              <a:picLocks noChangeAspect="1"/>
            </p:cNvPicPr>
            <p:nvPr/>
          </p:nvPicPr>
          <p:blipFill>
            <a:blip r:embed="rId8"/>
            <a:stretch>
              <a:fillRect/>
            </a:stretch>
          </p:blipFill>
          <p:spPr>
            <a:xfrm>
              <a:off x="2463115" y="4469954"/>
              <a:ext cx="897061" cy="935509"/>
            </a:xfrm>
            <a:prstGeom prst="rect">
              <a:avLst/>
            </a:prstGeom>
          </p:spPr>
        </p:pic>
        <p:pic>
          <p:nvPicPr>
            <p:cNvPr id="54" name="图片 53" descr="图标&#10;&#10;描述已自动生成">
              <a:extLst>
                <a:ext uri="{FF2B5EF4-FFF2-40B4-BE49-F238E27FC236}">
                  <a16:creationId xmlns:a16="http://schemas.microsoft.com/office/drawing/2014/main" id="{A211035C-4528-48A0-9B82-C49534BB68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63729" y="4296780"/>
              <a:ext cx="592894" cy="592894"/>
            </a:xfrm>
            <a:prstGeom prst="rect">
              <a:avLst/>
            </a:prstGeom>
          </p:spPr>
        </p:pic>
      </p:grpSp>
      <p:sp>
        <p:nvSpPr>
          <p:cNvPr id="55" name="文本框 54">
            <a:extLst>
              <a:ext uri="{FF2B5EF4-FFF2-40B4-BE49-F238E27FC236}">
                <a16:creationId xmlns:a16="http://schemas.microsoft.com/office/drawing/2014/main" id="{42AFE72F-4D35-4F3E-9840-E3732DA78047}"/>
              </a:ext>
            </a:extLst>
          </p:cNvPr>
          <p:cNvSpPr txBox="1"/>
          <p:nvPr/>
        </p:nvSpPr>
        <p:spPr>
          <a:xfrm>
            <a:off x="9875342" y="5391900"/>
            <a:ext cx="1565071" cy="369332"/>
          </a:xfrm>
          <a:prstGeom prst="rect">
            <a:avLst/>
          </a:prstGeom>
          <a:noFill/>
        </p:spPr>
        <p:txBody>
          <a:bodyPr wrap="square" rtlCol="0">
            <a:spAutoFit/>
          </a:bodyPr>
          <a:lstStyle/>
          <a:p>
            <a:pPr algn="ctr"/>
            <a:r>
              <a:rPr lang="en-US" altLang="zh-CN" dirty="0">
                <a:latin typeface="+mj-lt"/>
              </a:rPr>
              <a:t>matplotlib.cm</a:t>
            </a:r>
            <a:endParaRPr lang="zh-CN" altLang="en-US" dirty="0">
              <a:latin typeface="+mj-lt"/>
            </a:endParaRPr>
          </a:p>
        </p:txBody>
      </p:sp>
      <p:grpSp>
        <p:nvGrpSpPr>
          <p:cNvPr id="56" name="组合 55">
            <a:extLst>
              <a:ext uri="{FF2B5EF4-FFF2-40B4-BE49-F238E27FC236}">
                <a16:creationId xmlns:a16="http://schemas.microsoft.com/office/drawing/2014/main" id="{AC295FB9-7D2B-44ED-97EC-C9F86AA0173B}"/>
              </a:ext>
            </a:extLst>
          </p:cNvPr>
          <p:cNvGrpSpPr/>
          <p:nvPr/>
        </p:nvGrpSpPr>
        <p:grpSpPr>
          <a:xfrm>
            <a:off x="10208402" y="4588784"/>
            <a:ext cx="893746" cy="830226"/>
            <a:chOff x="2463115" y="4296780"/>
            <a:chExt cx="1193508" cy="1108683"/>
          </a:xfrm>
        </p:grpSpPr>
        <p:pic>
          <p:nvPicPr>
            <p:cNvPr id="57" name="图片 56">
              <a:extLst>
                <a:ext uri="{FF2B5EF4-FFF2-40B4-BE49-F238E27FC236}">
                  <a16:creationId xmlns:a16="http://schemas.microsoft.com/office/drawing/2014/main" id="{1DE32B8B-FDDD-49C8-AA57-2F9ACFB70624}"/>
                </a:ext>
              </a:extLst>
            </p:cNvPr>
            <p:cNvPicPr>
              <a:picLocks noChangeAspect="1"/>
            </p:cNvPicPr>
            <p:nvPr/>
          </p:nvPicPr>
          <p:blipFill>
            <a:blip r:embed="rId8"/>
            <a:stretch>
              <a:fillRect/>
            </a:stretch>
          </p:blipFill>
          <p:spPr>
            <a:xfrm>
              <a:off x="2463115" y="4469954"/>
              <a:ext cx="897061" cy="935509"/>
            </a:xfrm>
            <a:prstGeom prst="rect">
              <a:avLst/>
            </a:prstGeom>
          </p:spPr>
        </p:pic>
        <p:pic>
          <p:nvPicPr>
            <p:cNvPr id="58" name="图片 57" descr="图标&#10;&#10;描述已自动生成">
              <a:extLst>
                <a:ext uri="{FF2B5EF4-FFF2-40B4-BE49-F238E27FC236}">
                  <a16:creationId xmlns:a16="http://schemas.microsoft.com/office/drawing/2014/main" id="{3C1312F8-A180-463C-A703-857F40B6942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63729" y="4296780"/>
              <a:ext cx="592894" cy="592894"/>
            </a:xfrm>
            <a:prstGeom prst="rect">
              <a:avLst/>
            </a:prstGeom>
          </p:spPr>
        </p:pic>
      </p:grpSp>
      <p:pic>
        <p:nvPicPr>
          <p:cNvPr id="9" name="音频 8">
            <a:hlinkClick r:id="" action="ppaction://media"/>
            <a:extLst>
              <a:ext uri="{FF2B5EF4-FFF2-40B4-BE49-F238E27FC236}">
                <a16:creationId xmlns:a16="http://schemas.microsoft.com/office/drawing/2014/main" id="{7856A8CA-B1A5-4731-9568-B4F23A958097}"/>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356432201"/>
      </p:ext>
    </p:extLst>
  </p:cSld>
  <p:clrMapOvr>
    <a:masterClrMapping/>
  </p:clrMapOvr>
  <mc:AlternateContent xmlns:mc="http://schemas.openxmlformats.org/markup-compatibility/2006" xmlns:p14="http://schemas.microsoft.com/office/powerpoint/2010/main">
    <mc:Choice Requires="p14">
      <p:transition spd="slow" p14:dur="2000" advTm="21436"/>
    </mc:Choice>
    <mc:Fallback xmlns="">
      <p:transition spd="slow" advTm="21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9"/>
                </p:tgtEl>
              </p:cMediaNode>
            </p:audio>
          </p:childTnLst>
        </p:cTn>
      </p:par>
    </p:tnLst>
    <p:bldLst>
      <p:bldP spid="29" grpId="0"/>
      <p:bldP spid="43" grpId="0"/>
      <p:bldP spid="45" grpId="0"/>
      <p:bldP spid="4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29C6F584-4EC1-4065-B7F8-EF86F140023F}"/>
              </a:ext>
            </a:extLst>
          </p:cNvPr>
          <p:cNvSpPr>
            <a:spLocks noGrp="1"/>
          </p:cNvSpPr>
          <p:nvPr>
            <p:ph type="sldNum" sz="quarter" idx="12"/>
          </p:nvPr>
        </p:nvSpPr>
        <p:spPr/>
        <p:txBody>
          <a:bodyPr/>
          <a:lstStyle/>
          <a:p>
            <a:fld id="{75AA9096-2E4D-442F-BCF0-AA35F007B576}" type="slidenum">
              <a:rPr lang="zh-CN" altLang="en-US" smtClean="0"/>
              <a:pPr/>
              <a:t>3</a:t>
            </a:fld>
            <a:endParaRPr lang="zh-CN" altLang="en-US" dirty="0"/>
          </a:p>
        </p:txBody>
      </p:sp>
      <p:sp>
        <p:nvSpPr>
          <p:cNvPr id="2" name="标题 1">
            <a:extLst>
              <a:ext uri="{FF2B5EF4-FFF2-40B4-BE49-F238E27FC236}">
                <a16:creationId xmlns:a16="http://schemas.microsoft.com/office/drawing/2014/main" id="{2C025DE3-F56B-454E-93DC-0F289C360A44}"/>
              </a:ext>
            </a:extLst>
          </p:cNvPr>
          <p:cNvSpPr>
            <a:spLocks noGrp="1"/>
          </p:cNvSpPr>
          <p:nvPr>
            <p:ph type="title"/>
          </p:nvPr>
        </p:nvSpPr>
        <p:spPr>
          <a:xfrm>
            <a:off x="590228" y="210098"/>
            <a:ext cx="8288799" cy="523220"/>
          </a:xfrm>
        </p:spPr>
        <p:txBody>
          <a:bodyPr>
            <a:normAutofit fontScale="90000"/>
          </a:bodyPr>
          <a:lstStyle/>
          <a:p>
            <a:r>
              <a:rPr lang="en-US" altLang="zh-CN" sz="3600" dirty="0">
                <a:latin typeface="+mj-lt"/>
                <a:cs typeface="Adobe Devanagari" panose="02040503050201020203" pitchFamily="18" charset="0"/>
              </a:rPr>
              <a:t>Thriving and Active Python Ecosystem </a:t>
            </a:r>
            <a:endParaRPr lang="zh-CN" altLang="en-US" sz="3600" dirty="0">
              <a:latin typeface="+mj-lt"/>
              <a:cs typeface="Adobe Devanagari" panose="02040503050201020203" pitchFamily="18" charset="0"/>
            </a:endParaRPr>
          </a:p>
        </p:txBody>
      </p:sp>
      <p:graphicFrame>
        <p:nvGraphicFramePr>
          <p:cNvPr id="12" name="图表 11">
            <a:extLst>
              <a:ext uri="{FF2B5EF4-FFF2-40B4-BE49-F238E27FC236}">
                <a16:creationId xmlns:a16="http://schemas.microsoft.com/office/drawing/2014/main" id="{F20AA477-0DC6-4F7C-A222-D2C5649A4A0A}"/>
              </a:ext>
            </a:extLst>
          </p:cNvPr>
          <p:cNvGraphicFramePr/>
          <p:nvPr>
            <p:extLst>
              <p:ext uri="{D42A27DB-BD31-4B8C-83A1-F6EECF244321}">
                <p14:modId xmlns:p14="http://schemas.microsoft.com/office/powerpoint/2010/main" val="485624652"/>
              </p:ext>
            </p:extLst>
          </p:nvPr>
        </p:nvGraphicFramePr>
        <p:xfrm>
          <a:off x="2413000" y="1266851"/>
          <a:ext cx="7366000" cy="4910667"/>
        </p:xfrm>
        <a:graphic>
          <a:graphicData uri="http://schemas.openxmlformats.org/drawingml/2006/chart">
            <c:chart xmlns:c="http://schemas.openxmlformats.org/drawingml/2006/chart" xmlns:r="http://schemas.openxmlformats.org/officeDocument/2006/relationships" r:id="rId5"/>
          </a:graphicData>
        </a:graphic>
      </p:graphicFrame>
      <p:sp>
        <p:nvSpPr>
          <p:cNvPr id="18" name="TextBox 5">
            <a:extLst>
              <a:ext uri="{FF2B5EF4-FFF2-40B4-BE49-F238E27FC236}">
                <a16:creationId xmlns:a16="http://schemas.microsoft.com/office/drawing/2014/main" id="{3F3A1518-BDDC-4487-96D3-3D79CC061317}"/>
              </a:ext>
            </a:extLst>
          </p:cNvPr>
          <p:cNvSpPr txBox="1"/>
          <p:nvPr/>
        </p:nvSpPr>
        <p:spPr>
          <a:xfrm>
            <a:off x="590229" y="6448391"/>
            <a:ext cx="10203513" cy="430887"/>
          </a:xfrm>
          <a:prstGeom prst="rect">
            <a:avLst/>
          </a:prstGeom>
          <a:noFill/>
        </p:spPr>
        <p:txBody>
          <a:bodyPr wrap="square" rtlCol="0">
            <a:spAutoFit/>
          </a:bodyPr>
          <a:lstStyle/>
          <a:p>
            <a:r>
              <a:rPr lang="en-US" altLang="zh-CN" sz="1100" b="0" dirty="0">
                <a:solidFill>
                  <a:schemeClr val="tx1"/>
                </a:solidFill>
                <a:latin typeface="Times New Roman" panose="02020603050405020304" pitchFamily="18" charset="0"/>
                <a:cs typeface="Times New Roman" panose="02020603050405020304" pitchFamily="18" charset="0"/>
              </a:rPr>
              <a:t>[1] http://www.modulecounts.com </a:t>
            </a:r>
          </a:p>
          <a:p>
            <a:r>
              <a:rPr lang="en-US" altLang="zh-CN" sz="1100" dirty="0">
                <a:latin typeface="Times New Roman" panose="02020603050405020304" pitchFamily="18" charset="0"/>
                <a:cs typeface="Times New Roman" panose="02020603050405020304" pitchFamily="18" charset="0"/>
              </a:rPr>
              <a:t>[2] https://pypi.org/</a:t>
            </a:r>
            <a:endParaRPr lang="zh-CN" altLang="en-US" sz="1100" b="0" dirty="0">
              <a:solidFill>
                <a:schemeClr val="bg1"/>
              </a:solidFill>
              <a:latin typeface="Times New Roman" panose="02020603050405020304" pitchFamily="18" charset="0"/>
              <a:cs typeface="Times New Roman" panose="02020603050405020304" pitchFamily="18" charset="0"/>
            </a:endParaRPr>
          </a:p>
        </p:txBody>
      </p:sp>
      <p:sp>
        <p:nvSpPr>
          <p:cNvPr id="19" name="对话气泡: 矩形 18">
            <a:extLst>
              <a:ext uri="{FF2B5EF4-FFF2-40B4-BE49-F238E27FC236}">
                <a16:creationId xmlns:a16="http://schemas.microsoft.com/office/drawing/2014/main" id="{CB5D5852-E8C1-42BF-AB8C-9E256D2564CB}"/>
              </a:ext>
            </a:extLst>
          </p:cNvPr>
          <p:cNvSpPr/>
          <p:nvPr/>
        </p:nvSpPr>
        <p:spPr bwMode="gray">
          <a:xfrm>
            <a:off x="9203703" y="1143883"/>
            <a:ext cx="2418526" cy="640306"/>
          </a:xfrm>
          <a:prstGeom prst="wedgeRectCallout">
            <a:avLst>
              <a:gd name="adj1" fmla="val -37659"/>
              <a:gd name="adj2" fmla="val 97528"/>
            </a:avLst>
          </a:prstGeom>
          <a:ln>
            <a:headEnd type="triangle" w="med" len="med"/>
            <a:tailEnd type="triangl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b="1" dirty="0">
                <a:solidFill>
                  <a:srgbClr val="FF0000"/>
                </a:solidFill>
                <a:latin typeface="+mj-lt"/>
              </a:rPr>
              <a:t>360,000+</a:t>
            </a:r>
            <a:r>
              <a:rPr lang="en-US" altLang="zh-CN" dirty="0">
                <a:solidFill>
                  <a:schemeClr val="tx1"/>
                </a:solidFill>
                <a:latin typeface="+mj-lt"/>
              </a:rPr>
              <a:t> Packages until 2022-04-01</a:t>
            </a:r>
            <a:endParaRPr lang="zh-CN" altLang="en-US" dirty="0">
              <a:solidFill>
                <a:srgbClr val="FF0000"/>
              </a:solidFill>
              <a:latin typeface="+mj-lt"/>
            </a:endParaRPr>
          </a:p>
        </p:txBody>
      </p:sp>
      <p:sp>
        <p:nvSpPr>
          <p:cNvPr id="20" name="文本框 7">
            <a:extLst>
              <a:ext uri="{FF2B5EF4-FFF2-40B4-BE49-F238E27FC236}">
                <a16:creationId xmlns:a16="http://schemas.microsoft.com/office/drawing/2014/main" id="{A289D3D0-FA9E-4D05-8A82-2228186FE946}"/>
              </a:ext>
            </a:extLst>
          </p:cNvPr>
          <p:cNvSpPr txBox="1"/>
          <p:nvPr/>
        </p:nvSpPr>
        <p:spPr>
          <a:xfrm>
            <a:off x="3147912" y="2280890"/>
            <a:ext cx="5731115" cy="400110"/>
          </a:xfrm>
          <a:prstGeom prst="rect">
            <a:avLst/>
          </a:prstGeom>
          <a:solidFill>
            <a:schemeClr val="accent4">
              <a:lumMod val="20000"/>
              <a:lumOff val="80000"/>
            </a:schemeClr>
          </a:solidFill>
          <a:ln w="6350" cap="flat" cmpd="sng" algn="ctr">
            <a:solidFill>
              <a:srgbClr val="5B9BD5"/>
            </a:solid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prstClr val="black"/>
                </a:solidFill>
                <a:effectLst/>
                <a:uLnTx/>
                <a:uFillTx/>
                <a:latin typeface="+mj-lt"/>
                <a:ea typeface="等线" panose="02010600030101010101" pitchFamily="2" charset="-122"/>
                <a:cs typeface="Times New Roman" panose="02020603050405020304" pitchFamily="18" charset="0"/>
              </a:rPr>
              <a:t>An</a:t>
            </a:r>
            <a:r>
              <a:rPr kumimoji="0" lang="en-US" altLang="zh-CN" sz="2000" b="0" i="0" u="none" strike="noStrike" kern="0" cap="none" spc="0" normalizeH="0" noProof="0" dirty="0">
                <a:ln>
                  <a:noFill/>
                </a:ln>
                <a:solidFill>
                  <a:prstClr val="black"/>
                </a:solidFill>
                <a:effectLst/>
                <a:uLnTx/>
                <a:uFillTx/>
                <a:latin typeface="+mj-lt"/>
                <a:ea typeface="等线" panose="02010600030101010101" pitchFamily="2" charset="-122"/>
                <a:cs typeface="Times New Roman" panose="02020603050405020304" pitchFamily="18" charset="0"/>
              </a:rPr>
              <a:t> average of about </a:t>
            </a:r>
            <a:r>
              <a:rPr kumimoji="0" lang="en-US" altLang="zh-CN" sz="2000" b="1" i="0" u="none" strike="noStrike" kern="0" cap="none" spc="0" normalizeH="0" noProof="0" dirty="0">
                <a:ln>
                  <a:noFill/>
                </a:ln>
                <a:solidFill>
                  <a:srgbClr val="FF0000"/>
                </a:solidFill>
                <a:effectLst/>
                <a:uLnTx/>
                <a:uFillTx/>
                <a:latin typeface="+mj-lt"/>
                <a:ea typeface="等线" panose="02010600030101010101" pitchFamily="2" charset="-122"/>
                <a:cs typeface="Times New Roman" panose="02020603050405020304" pitchFamily="18" charset="0"/>
              </a:rPr>
              <a:t>200</a:t>
            </a:r>
            <a:r>
              <a:rPr kumimoji="0" lang="en-US" altLang="zh-CN" sz="2000" b="0" i="0" u="none" strike="noStrike" kern="0" cap="none" spc="0" normalizeH="0" noProof="0" dirty="0">
                <a:ln>
                  <a:noFill/>
                </a:ln>
                <a:solidFill>
                  <a:prstClr val="black"/>
                </a:solidFill>
                <a:effectLst/>
                <a:uLnTx/>
                <a:uFillTx/>
                <a:latin typeface="+mj-lt"/>
                <a:ea typeface="等线" panose="02010600030101010101" pitchFamily="2" charset="-122"/>
                <a:cs typeface="Times New Roman" panose="02020603050405020304" pitchFamily="18" charset="0"/>
              </a:rPr>
              <a:t> new packages per day</a:t>
            </a:r>
            <a:endParaRPr kumimoji="0" lang="en-US" altLang="zh-CN" sz="2000" b="0" i="0" u="none" strike="noStrike" kern="0" cap="none" spc="0" normalizeH="0" baseline="0" noProof="0" dirty="0">
              <a:ln>
                <a:noFill/>
              </a:ln>
              <a:solidFill>
                <a:prstClr val="black"/>
              </a:solidFill>
              <a:effectLst/>
              <a:uLnTx/>
              <a:uFillTx/>
              <a:latin typeface="+mj-lt"/>
              <a:ea typeface="等线" panose="02010600030101010101" pitchFamily="2" charset="-122"/>
              <a:cs typeface="Times New Roman" panose="02020603050405020304" pitchFamily="18" charset="0"/>
            </a:endParaRPr>
          </a:p>
        </p:txBody>
      </p:sp>
      <p:pic>
        <p:nvPicPr>
          <p:cNvPr id="5" name="音频 4">
            <a:hlinkClick r:id="" action="ppaction://media"/>
            <a:extLst>
              <a:ext uri="{FF2B5EF4-FFF2-40B4-BE49-F238E27FC236}">
                <a16:creationId xmlns:a16="http://schemas.microsoft.com/office/drawing/2014/main" id="{31A8F99F-4127-488B-B1E8-7903BDFC9B4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129949469"/>
      </p:ext>
    </p:extLst>
  </p:cSld>
  <p:clrMapOvr>
    <a:masterClrMapping/>
  </p:clrMapOvr>
  <mc:AlternateContent xmlns:mc="http://schemas.openxmlformats.org/markup-compatibility/2006" xmlns:p14="http://schemas.microsoft.com/office/powerpoint/2010/main">
    <mc:Choice Requires="p14">
      <p:transition spd="slow" p14:dur="2000" advTm="18376"/>
    </mc:Choice>
    <mc:Fallback xmlns="">
      <p:transition spd="slow" advTm="18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29C6F584-4EC1-4065-B7F8-EF86F140023F}"/>
              </a:ext>
            </a:extLst>
          </p:cNvPr>
          <p:cNvSpPr>
            <a:spLocks noGrp="1"/>
          </p:cNvSpPr>
          <p:nvPr>
            <p:ph type="sldNum" sz="quarter" idx="12"/>
          </p:nvPr>
        </p:nvSpPr>
        <p:spPr/>
        <p:txBody>
          <a:bodyPr/>
          <a:lstStyle/>
          <a:p>
            <a:fld id="{75AA9096-2E4D-442F-BCF0-AA35F007B576}" type="slidenum">
              <a:rPr lang="zh-CN" altLang="en-US" smtClean="0"/>
              <a:pPr/>
              <a:t>30</a:t>
            </a:fld>
            <a:endParaRPr lang="zh-CN" altLang="en-US" dirty="0"/>
          </a:p>
        </p:txBody>
      </p:sp>
      <p:sp>
        <p:nvSpPr>
          <p:cNvPr id="2" name="标题 1">
            <a:extLst>
              <a:ext uri="{FF2B5EF4-FFF2-40B4-BE49-F238E27FC236}">
                <a16:creationId xmlns:a16="http://schemas.microsoft.com/office/drawing/2014/main" id="{2C025DE3-F56B-454E-93DC-0F289C360A44}"/>
              </a:ext>
            </a:extLst>
          </p:cNvPr>
          <p:cNvSpPr>
            <a:spLocks noGrp="1"/>
          </p:cNvSpPr>
          <p:nvPr>
            <p:ph type="title"/>
          </p:nvPr>
        </p:nvSpPr>
        <p:spPr>
          <a:xfrm>
            <a:off x="590228" y="203792"/>
            <a:ext cx="7896823" cy="523220"/>
          </a:xfrm>
        </p:spPr>
        <p:txBody>
          <a:bodyPr>
            <a:normAutofit fontScale="90000"/>
          </a:bodyPr>
          <a:lstStyle/>
          <a:p>
            <a:r>
              <a:rPr lang="en-US" altLang="zh-CN" sz="3600" dirty="0">
                <a:latin typeface="+mj-lt"/>
                <a:ea typeface="Arial Unicode MS" panose="020B0604020202020204" pitchFamily="34" charset="-122"/>
                <a:cs typeface="Adobe Devanagari" panose="02040503050201020203" pitchFamily="18" charset="0"/>
              </a:rPr>
              <a:t>Identify Dependency Candidates</a:t>
            </a:r>
            <a:endParaRPr lang="zh-CN" altLang="en-US" sz="3600" dirty="0">
              <a:latin typeface="+mj-lt"/>
              <a:cs typeface="Adobe Devanagari" panose="02040503050201020203" pitchFamily="18" charset="0"/>
            </a:endParaRPr>
          </a:p>
        </p:txBody>
      </p:sp>
      <p:sp>
        <p:nvSpPr>
          <p:cNvPr id="3" name="矩形 2">
            <a:extLst>
              <a:ext uri="{FF2B5EF4-FFF2-40B4-BE49-F238E27FC236}">
                <a16:creationId xmlns:a16="http://schemas.microsoft.com/office/drawing/2014/main" id="{6F841481-B58C-498C-ACED-D71CB3BE387A}"/>
              </a:ext>
            </a:extLst>
          </p:cNvPr>
          <p:cNvSpPr/>
          <p:nvPr/>
        </p:nvSpPr>
        <p:spPr>
          <a:xfrm>
            <a:off x="590229" y="994192"/>
            <a:ext cx="2199641" cy="523220"/>
          </a:xfrm>
          <a:prstGeom prst="rect">
            <a:avLst/>
          </a:prstGeom>
        </p:spPr>
        <p:txBody>
          <a:bodyPr wrap="none">
            <a:spAutoFit/>
          </a:bodyPr>
          <a:lstStyle/>
          <a:p>
            <a:r>
              <a:rPr lang="en-US" altLang="zh-CN" sz="2800" dirty="0">
                <a:latin typeface="+mj-lt"/>
                <a:ea typeface="Arial Unicode MS" panose="020B0604020202020204" pitchFamily="34" charset="-122"/>
                <a:cs typeface="Adobe Devanagari" panose="02040503050201020203" pitchFamily="18" charset="0"/>
              </a:rPr>
              <a:t>Query PyKG</a:t>
            </a:r>
            <a:endParaRPr lang="zh-CN" altLang="en-US" sz="2800" dirty="0">
              <a:latin typeface="+mj-lt"/>
            </a:endParaRPr>
          </a:p>
        </p:txBody>
      </p:sp>
      <p:sp>
        <p:nvSpPr>
          <p:cNvPr id="27" name="内容占位符 3">
            <a:extLst>
              <a:ext uri="{FF2B5EF4-FFF2-40B4-BE49-F238E27FC236}">
                <a16:creationId xmlns:a16="http://schemas.microsoft.com/office/drawing/2014/main" id="{C309A20F-BDED-4B66-8CC2-29705CBA984E}"/>
              </a:ext>
            </a:extLst>
          </p:cNvPr>
          <p:cNvSpPr txBox="1">
            <a:spLocks/>
          </p:cNvSpPr>
          <p:nvPr/>
        </p:nvSpPr>
        <p:spPr>
          <a:xfrm>
            <a:off x="857381" y="1466100"/>
            <a:ext cx="10942270" cy="8582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阿里巴巴普惠体 R" panose="00020600040101010101" pitchFamily="18" charset="-12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阿里巴巴普惠体 R" panose="00020600040101010101" pitchFamily="18" charset="-12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阿里巴巴普惠体 R" panose="00020600040101010101" pitchFamily="18" charset="-122"/>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R" panose="00020600040101010101" pitchFamily="18" charset="-122"/>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R" panose="00020600040101010101" pitchFamily="18" charset="-122"/>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400" dirty="0">
                <a:latin typeface="+mj-lt"/>
                <a:ea typeface="Arial Unicode MS" panose="020B0604020202020204" pitchFamily="34" charset="-122"/>
                <a:cs typeface="Arial Unicode MS" panose="020B0604020202020204" pitchFamily="34" charset="-122"/>
              </a:rPr>
              <a:t>Get transitive dependency candidates with direct dependency candidates</a:t>
            </a:r>
            <a:endParaRPr lang="en-US" altLang="zh-CN" sz="2400" dirty="0">
              <a:latin typeface="+mj-lt"/>
              <a:ea typeface="Arial Unicode MS" panose="020B0604020202020204" pitchFamily="34" charset="-122"/>
              <a:cs typeface="Arial Unicode MS" panose="020B0604020202020204" pitchFamily="34" charset="-122"/>
              <a:sym typeface="Wingdings" pitchFamily="2" charset="2"/>
            </a:endParaRPr>
          </a:p>
        </p:txBody>
      </p:sp>
      <p:cxnSp>
        <p:nvCxnSpPr>
          <p:cNvPr id="28" name="直接箭头连接符 27">
            <a:extLst>
              <a:ext uri="{FF2B5EF4-FFF2-40B4-BE49-F238E27FC236}">
                <a16:creationId xmlns:a16="http://schemas.microsoft.com/office/drawing/2014/main" id="{B74C1481-6493-469C-B759-62C20CC4BCF6}"/>
              </a:ext>
            </a:extLst>
          </p:cNvPr>
          <p:cNvCxnSpPr>
            <a:cxnSpLocks/>
            <a:stCxn id="37" idx="1"/>
            <a:endCxn id="62" idx="3"/>
          </p:cNvCxnSpPr>
          <p:nvPr/>
        </p:nvCxnSpPr>
        <p:spPr>
          <a:xfrm flipH="1">
            <a:off x="1548319" y="2494526"/>
            <a:ext cx="1582832" cy="902010"/>
          </a:xfrm>
          <a:prstGeom prst="straightConnector1">
            <a:avLst/>
          </a:prstGeom>
          <a:noFill/>
          <a:ln w="28575" cap="flat" cmpd="sng" algn="ctr">
            <a:solidFill>
              <a:srgbClr val="000000"/>
            </a:solidFill>
            <a:prstDash val="solid"/>
            <a:tailEnd type="triangle"/>
          </a:ln>
          <a:effectLst/>
        </p:spPr>
      </p:cxnSp>
      <p:cxnSp>
        <p:nvCxnSpPr>
          <p:cNvPr id="35" name="直接箭头连接符 34">
            <a:extLst>
              <a:ext uri="{FF2B5EF4-FFF2-40B4-BE49-F238E27FC236}">
                <a16:creationId xmlns:a16="http://schemas.microsoft.com/office/drawing/2014/main" id="{E0FCABE5-0BDA-4412-B69B-D3B3F58AC68F}"/>
              </a:ext>
            </a:extLst>
          </p:cNvPr>
          <p:cNvCxnSpPr>
            <a:cxnSpLocks/>
            <a:stCxn id="44" idx="2"/>
            <a:endCxn id="58" idx="0"/>
          </p:cNvCxnSpPr>
          <p:nvPr/>
        </p:nvCxnSpPr>
        <p:spPr>
          <a:xfrm>
            <a:off x="8151593" y="4981013"/>
            <a:ext cx="4010" cy="692563"/>
          </a:xfrm>
          <a:prstGeom prst="straightConnector1">
            <a:avLst/>
          </a:prstGeom>
          <a:noFill/>
          <a:ln w="28575" cap="flat" cmpd="sng" algn="ctr">
            <a:solidFill>
              <a:srgbClr val="000000"/>
            </a:solidFill>
            <a:prstDash val="solid"/>
            <a:tailEnd type="triangle"/>
          </a:ln>
          <a:effectLst/>
        </p:spPr>
      </p:cxnSp>
      <p:cxnSp>
        <p:nvCxnSpPr>
          <p:cNvPr id="29" name="直接箭头连接符 28">
            <a:extLst>
              <a:ext uri="{FF2B5EF4-FFF2-40B4-BE49-F238E27FC236}">
                <a16:creationId xmlns:a16="http://schemas.microsoft.com/office/drawing/2014/main" id="{B086FFB7-8078-4385-85C9-F1B482BBB89F}"/>
              </a:ext>
            </a:extLst>
          </p:cNvPr>
          <p:cNvCxnSpPr>
            <a:cxnSpLocks/>
            <a:stCxn id="41" idx="3"/>
            <a:endCxn id="56" idx="1"/>
          </p:cNvCxnSpPr>
          <p:nvPr/>
        </p:nvCxnSpPr>
        <p:spPr>
          <a:xfrm>
            <a:off x="8448334" y="2488725"/>
            <a:ext cx="1670839" cy="836350"/>
          </a:xfrm>
          <a:prstGeom prst="straightConnector1">
            <a:avLst/>
          </a:prstGeom>
          <a:noFill/>
          <a:ln w="28575" cap="flat" cmpd="sng" algn="ctr">
            <a:solidFill>
              <a:srgbClr val="000000"/>
            </a:solidFill>
            <a:prstDash val="solid"/>
            <a:tailEnd type="triangle"/>
          </a:ln>
          <a:effectLst/>
        </p:spPr>
      </p:cxnSp>
      <p:pic>
        <p:nvPicPr>
          <p:cNvPr id="32" name="图片 31">
            <a:extLst>
              <a:ext uri="{FF2B5EF4-FFF2-40B4-BE49-F238E27FC236}">
                <a16:creationId xmlns:a16="http://schemas.microsoft.com/office/drawing/2014/main" id="{88227492-2A00-4E10-B559-9589D1F582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80882" y="2088406"/>
            <a:ext cx="838911" cy="838911"/>
          </a:xfrm>
          <a:prstGeom prst="rect">
            <a:avLst/>
          </a:prstGeom>
        </p:spPr>
      </p:pic>
      <p:sp>
        <p:nvSpPr>
          <p:cNvPr id="33" name="文本框 32">
            <a:extLst>
              <a:ext uri="{FF2B5EF4-FFF2-40B4-BE49-F238E27FC236}">
                <a16:creationId xmlns:a16="http://schemas.microsoft.com/office/drawing/2014/main" id="{CA26DED0-7816-48E7-9BC6-241B60BB5E56}"/>
              </a:ext>
            </a:extLst>
          </p:cNvPr>
          <p:cNvSpPr txBox="1"/>
          <p:nvPr/>
        </p:nvSpPr>
        <p:spPr>
          <a:xfrm>
            <a:off x="4913514" y="2832000"/>
            <a:ext cx="1753324" cy="369332"/>
          </a:xfrm>
          <a:prstGeom prst="rect">
            <a:avLst/>
          </a:prstGeom>
          <a:noFill/>
        </p:spPr>
        <p:txBody>
          <a:bodyPr wrap="square" rtlCol="0">
            <a:spAutoFit/>
          </a:bodyPr>
          <a:lstStyle/>
          <a:p>
            <a:pPr algn="ctr"/>
            <a:r>
              <a:rPr lang="en-US" altLang="zh-CN" dirty="0">
                <a:latin typeface="+mj-lt"/>
              </a:rPr>
              <a:t>Python 3.6</a:t>
            </a:r>
            <a:endParaRPr lang="zh-CN" altLang="en-US" dirty="0">
              <a:latin typeface="+mj-lt"/>
            </a:endParaRPr>
          </a:p>
        </p:txBody>
      </p:sp>
      <p:pic>
        <p:nvPicPr>
          <p:cNvPr id="34" name="图片 33">
            <a:extLst>
              <a:ext uri="{FF2B5EF4-FFF2-40B4-BE49-F238E27FC236}">
                <a16:creationId xmlns:a16="http://schemas.microsoft.com/office/drawing/2014/main" id="{9781D97D-BB83-4E07-990C-55E9DFA509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80882" y="3812169"/>
            <a:ext cx="838911" cy="838911"/>
          </a:xfrm>
          <a:prstGeom prst="rect">
            <a:avLst/>
          </a:prstGeom>
        </p:spPr>
      </p:pic>
      <p:sp>
        <p:nvSpPr>
          <p:cNvPr id="36" name="文本框 35">
            <a:extLst>
              <a:ext uri="{FF2B5EF4-FFF2-40B4-BE49-F238E27FC236}">
                <a16:creationId xmlns:a16="http://schemas.microsoft.com/office/drawing/2014/main" id="{FE5C4C88-88D8-417C-89E6-E07329C30E11}"/>
              </a:ext>
            </a:extLst>
          </p:cNvPr>
          <p:cNvSpPr txBox="1"/>
          <p:nvPr/>
        </p:nvSpPr>
        <p:spPr>
          <a:xfrm>
            <a:off x="4913514" y="4555763"/>
            <a:ext cx="1753324" cy="369332"/>
          </a:xfrm>
          <a:prstGeom prst="rect">
            <a:avLst/>
          </a:prstGeom>
          <a:noFill/>
        </p:spPr>
        <p:txBody>
          <a:bodyPr wrap="square" rtlCol="0">
            <a:spAutoFit/>
          </a:bodyPr>
          <a:lstStyle/>
          <a:p>
            <a:pPr algn="ctr"/>
            <a:r>
              <a:rPr lang="en-US" altLang="zh-CN" dirty="0">
                <a:latin typeface="+mj-lt"/>
              </a:rPr>
              <a:t>Python 3.9</a:t>
            </a:r>
            <a:endParaRPr lang="zh-CN" altLang="en-US" dirty="0">
              <a:latin typeface="+mj-lt"/>
            </a:endParaRPr>
          </a:p>
        </p:txBody>
      </p:sp>
      <p:pic>
        <p:nvPicPr>
          <p:cNvPr id="37" name="图片 36" descr="图标&#10;&#10;描述已自动生成">
            <a:extLst>
              <a:ext uri="{FF2B5EF4-FFF2-40B4-BE49-F238E27FC236}">
                <a16:creationId xmlns:a16="http://schemas.microsoft.com/office/drawing/2014/main" id="{F54015E9-1DEC-48B7-8A01-81C38DAB2FA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31151" y="2158648"/>
            <a:ext cx="671755" cy="671755"/>
          </a:xfrm>
          <a:prstGeom prst="rect">
            <a:avLst/>
          </a:prstGeom>
        </p:spPr>
      </p:pic>
      <p:sp>
        <p:nvSpPr>
          <p:cNvPr id="38" name="文本框 37">
            <a:extLst>
              <a:ext uri="{FF2B5EF4-FFF2-40B4-BE49-F238E27FC236}">
                <a16:creationId xmlns:a16="http://schemas.microsoft.com/office/drawing/2014/main" id="{A165C474-A301-4738-8C55-29BB5AA600C1}"/>
              </a:ext>
            </a:extLst>
          </p:cNvPr>
          <p:cNvSpPr txBox="1"/>
          <p:nvPr/>
        </p:nvSpPr>
        <p:spPr>
          <a:xfrm>
            <a:off x="2492673" y="2824602"/>
            <a:ext cx="1948709" cy="646331"/>
          </a:xfrm>
          <a:prstGeom prst="rect">
            <a:avLst/>
          </a:prstGeom>
          <a:noFill/>
        </p:spPr>
        <p:txBody>
          <a:bodyPr wrap="square" rtlCol="0">
            <a:spAutoFit/>
          </a:bodyPr>
          <a:lstStyle/>
          <a:p>
            <a:pPr algn="ctr"/>
            <a:r>
              <a:rPr lang="en-US" altLang="zh-CN" dirty="0">
                <a:latin typeface="+mj-lt"/>
              </a:rPr>
              <a:t>opencv-python</a:t>
            </a:r>
            <a:r>
              <a:rPr lang="zh-CN" altLang="en-US" dirty="0">
                <a:latin typeface="+mj-lt"/>
              </a:rPr>
              <a:t> </a:t>
            </a:r>
            <a:r>
              <a:rPr lang="en-US" altLang="zh-CN" dirty="0">
                <a:latin typeface="+mj-lt"/>
              </a:rPr>
              <a:t>3.1</a:t>
            </a:r>
          </a:p>
        </p:txBody>
      </p:sp>
      <p:pic>
        <p:nvPicPr>
          <p:cNvPr id="39" name="图片 38" descr="图标&#10;&#10;描述已自动生成">
            <a:extLst>
              <a:ext uri="{FF2B5EF4-FFF2-40B4-BE49-F238E27FC236}">
                <a16:creationId xmlns:a16="http://schemas.microsoft.com/office/drawing/2014/main" id="{7C2CF15D-3DB2-4D12-BE55-1E837BB03F3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70288" y="3951528"/>
            <a:ext cx="671755" cy="671755"/>
          </a:xfrm>
          <a:prstGeom prst="rect">
            <a:avLst/>
          </a:prstGeom>
        </p:spPr>
      </p:pic>
      <p:sp>
        <p:nvSpPr>
          <p:cNvPr id="40" name="文本框 39">
            <a:extLst>
              <a:ext uri="{FF2B5EF4-FFF2-40B4-BE49-F238E27FC236}">
                <a16:creationId xmlns:a16="http://schemas.microsoft.com/office/drawing/2014/main" id="{DCDDCD1A-2C06-46DE-99E0-33EFD82B16E4}"/>
              </a:ext>
            </a:extLst>
          </p:cNvPr>
          <p:cNvSpPr txBox="1"/>
          <p:nvPr/>
        </p:nvSpPr>
        <p:spPr>
          <a:xfrm>
            <a:off x="2593301" y="4617482"/>
            <a:ext cx="1825727" cy="646331"/>
          </a:xfrm>
          <a:prstGeom prst="rect">
            <a:avLst/>
          </a:prstGeom>
          <a:noFill/>
        </p:spPr>
        <p:txBody>
          <a:bodyPr wrap="square" rtlCol="0">
            <a:spAutoFit/>
          </a:bodyPr>
          <a:lstStyle/>
          <a:p>
            <a:pPr algn="ctr"/>
            <a:r>
              <a:rPr lang="en-US" altLang="zh-CN" dirty="0">
                <a:latin typeface="+mj-lt"/>
              </a:rPr>
              <a:t>opencv-python</a:t>
            </a:r>
            <a:r>
              <a:rPr lang="zh-CN" altLang="en-US" dirty="0">
                <a:latin typeface="+mj-lt"/>
              </a:rPr>
              <a:t> </a:t>
            </a:r>
            <a:r>
              <a:rPr lang="en-US" altLang="zh-CN" dirty="0">
                <a:latin typeface="+mj-lt"/>
              </a:rPr>
              <a:t>4.4</a:t>
            </a:r>
          </a:p>
        </p:txBody>
      </p:sp>
      <p:pic>
        <p:nvPicPr>
          <p:cNvPr id="41" name="图片 40" descr="图标&#10;&#10;描述已自动生成">
            <a:extLst>
              <a:ext uri="{FF2B5EF4-FFF2-40B4-BE49-F238E27FC236}">
                <a16:creationId xmlns:a16="http://schemas.microsoft.com/office/drawing/2014/main" id="{DA1F7FE8-A9E5-4686-9E3C-6D8403C98EB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76579" y="2152847"/>
            <a:ext cx="671755" cy="671755"/>
          </a:xfrm>
          <a:prstGeom prst="rect">
            <a:avLst/>
          </a:prstGeom>
        </p:spPr>
      </p:pic>
      <p:sp>
        <p:nvSpPr>
          <p:cNvPr id="42" name="文本框 41">
            <a:extLst>
              <a:ext uri="{FF2B5EF4-FFF2-40B4-BE49-F238E27FC236}">
                <a16:creationId xmlns:a16="http://schemas.microsoft.com/office/drawing/2014/main" id="{A50389BA-FD44-4DBC-B965-86FA28D112A0}"/>
              </a:ext>
            </a:extLst>
          </p:cNvPr>
          <p:cNvSpPr txBox="1"/>
          <p:nvPr/>
        </p:nvSpPr>
        <p:spPr>
          <a:xfrm>
            <a:off x="7138101" y="2818801"/>
            <a:ext cx="1948709" cy="369332"/>
          </a:xfrm>
          <a:prstGeom prst="rect">
            <a:avLst/>
          </a:prstGeom>
          <a:noFill/>
        </p:spPr>
        <p:txBody>
          <a:bodyPr wrap="square" rtlCol="0">
            <a:spAutoFit/>
          </a:bodyPr>
          <a:lstStyle/>
          <a:p>
            <a:pPr algn="ctr"/>
            <a:r>
              <a:rPr lang="en-US" altLang="zh-CN" dirty="0">
                <a:latin typeface="+mj-lt"/>
              </a:rPr>
              <a:t>matplotlib 2.2</a:t>
            </a:r>
          </a:p>
        </p:txBody>
      </p:sp>
      <p:pic>
        <p:nvPicPr>
          <p:cNvPr id="43" name="图片 42" descr="图标&#10;&#10;描述已自动生成">
            <a:extLst>
              <a:ext uri="{FF2B5EF4-FFF2-40B4-BE49-F238E27FC236}">
                <a16:creationId xmlns:a16="http://schemas.microsoft.com/office/drawing/2014/main" id="{92D6AC64-8451-4E3D-9E90-CFB17A0B53A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15716" y="3945727"/>
            <a:ext cx="671755" cy="671755"/>
          </a:xfrm>
          <a:prstGeom prst="rect">
            <a:avLst/>
          </a:prstGeom>
        </p:spPr>
      </p:pic>
      <p:sp>
        <p:nvSpPr>
          <p:cNvPr id="44" name="文本框 43">
            <a:extLst>
              <a:ext uri="{FF2B5EF4-FFF2-40B4-BE49-F238E27FC236}">
                <a16:creationId xmlns:a16="http://schemas.microsoft.com/office/drawing/2014/main" id="{C67499D1-419B-4C27-BFB3-BD2BC65DFE03}"/>
              </a:ext>
            </a:extLst>
          </p:cNvPr>
          <p:cNvSpPr txBox="1"/>
          <p:nvPr/>
        </p:nvSpPr>
        <p:spPr>
          <a:xfrm>
            <a:off x="7238729" y="4611681"/>
            <a:ext cx="1825727" cy="369332"/>
          </a:xfrm>
          <a:prstGeom prst="rect">
            <a:avLst/>
          </a:prstGeom>
          <a:noFill/>
        </p:spPr>
        <p:txBody>
          <a:bodyPr wrap="square" rtlCol="0">
            <a:spAutoFit/>
          </a:bodyPr>
          <a:lstStyle/>
          <a:p>
            <a:pPr algn="ctr"/>
            <a:r>
              <a:rPr lang="en-US" altLang="zh-CN" dirty="0">
                <a:latin typeface="+mj-lt"/>
              </a:rPr>
              <a:t>matplotlib 3.3</a:t>
            </a:r>
          </a:p>
        </p:txBody>
      </p:sp>
      <p:pic>
        <p:nvPicPr>
          <p:cNvPr id="56" name="图片 55" descr="图标&#10;&#10;描述已自动生成">
            <a:extLst>
              <a:ext uri="{FF2B5EF4-FFF2-40B4-BE49-F238E27FC236}">
                <a16:creationId xmlns:a16="http://schemas.microsoft.com/office/drawing/2014/main" id="{11F690FE-8F2A-4140-872C-BDAE363AE9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19173" y="2989197"/>
            <a:ext cx="671755" cy="671755"/>
          </a:xfrm>
          <a:prstGeom prst="rect">
            <a:avLst/>
          </a:prstGeom>
        </p:spPr>
      </p:pic>
      <p:sp>
        <p:nvSpPr>
          <p:cNvPr id="57" name="文本框 56">
            <a:extLst>
              <a:ext uri="{FF2B5EF4-FFF2-40B4-BE49-F238E27FC236}">
                <a16:creationId xmlns:a16="http://schemas.microsoft.com/office/drawing/2014/main" id="{252F18A1-9582-40BD-A1D3-5452588B559B}"/>
              </a:ext>
            </a:extLst>
          </p:cNvPr>
          <p:cNvSpPr txBox="1"/>
          <p:nvPr/>
        </p:nvSpPr>
        <p:spPr>
          <a:xfrm>
            <a:off x="9480695" y="3655151"/>
            <a:ext cx="1948709" cy="369332"/>
          </a:xfrm>
          <a:prstGeom prst="rect">
            <a:avLst/>
          </a:prstGeom>
          <a:noFill/>
        </p:spPr>
        <p:txBody>
          <a:bodyPr wrap="square" rtlCol="0">
            <a:spAutoFit/>
          </a:bodyPr>
          <a:lstStyle/>
          <a:p>
            <a:pPr algn="ctr"/>
            <a:r>
              <a:rPr lang="en-US" altLang="zh-CN" dirty="0" err="1">
                <a:latin typeface="+mj-lt"/>
              </a:rPr>
              <a:t>pytz</a:t>
            </a:r>
            <a:r>
              <a:rPr lang="en-US" altLang="zh-CN" dirty="0">
                <a:latin typeface="+mj-lt"/>
              </a:rPr>
              <a:t> 2022.1</a:t>
            </a:r>
          </a:p>
        </p:txBody>
      </p:sp>
      <p:pic>
        <p:nvPicPr>
          <p:cNvPr id="58" name="图片 57" descr="图标&#10;&#10;描述已自动生成">
            <a:extLst>
              <a:ext uri="{FF2B5EF4-FFF2-40B4-BE49-F238E27FC236}">
                <a16:creationId xmlns:a16="http://schemas.microsoft.com/office/drawing/2014/main" id="{09DA955B-2414-4F74-922E-1E13CB65710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19725" y="5673576"/>
            <a:ext cx="671755" cy="671755"/>
          </a:xfrm>
          <a:prstGeom prst="rect">
            <a:avLst/>
          </a:prstGeom>
        </p:spPr>
      </p:pic>
      <p:sp>
        <p:nvSpPr>
          <p:cNvPr id="59" name="文本框 58">
            <a:extLst>
              <a:ext uri="{FF2B5EF4-FFF2-40B4-BE49-F238E27FC236}">
                <a16:creationId xmlns:a16="http://schemas.microsoft.com/office/drawing/2014/main" id="{F8DAB8A4-9F6E-4F8D-89BB-0DF7C4CD8F74}"/>
              </a:ext>
            </a:extLst>
          </p:cNvPr>
          <p:cNvSpPr txBox="1"/>
          <p:nvPr/>
        </p:nvSpPr>
        <p:spPr>
          <a:xfrm>
            <a:off x="7242738" y="6339530"/>
            <a:ext cx="1825727" cy="369332"/>
          </a:xfrm>
          <a:prstGeom prst="rect">
            <a:avLst/>
          </a:prstGeom>
          <a:noFill/>
        </p:spPr>
        <p:txBody>
          <a:bodyPr wrap="square" rtlCol="0">
            <a:spAutoFit/>
          </a:bodyPr>
          <a:lstStyle/>
          <a:p>
            <a:pPr algn="ctr"/>
            <a:r>
              <a:rPr lang="en-US" altLang="zh-CN" dirty="0">
                <a:latin typeface="+mj-lt"/>
              </a:rPr>
              <a:t>pillow 8.0</a:t>
            </a:r>
          </a:p>
        </p:txBody>
      </p:sp>
      <p:pic>
        <p:nvPicPr>
          <p:cNvPr id="62" name="图片 61" descr="图标&#10;&#10;描述已自动生成">
            <a:extLst>
              <a:ext uri="{FF2B5EF4-FFF2-40B4-BE49-F238E27FC236}">
                <a16:creationId xmlns:a16="http://schemas.microsoft.com/office/drawing/2014/main" id="{95F949DF-9B08-479F-B9A5-1D0F7FF0595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6564" y="3060658"/>
            <a:ext cx="671755" cy="671755"/>
          </a:xfrm>
          <a:prstGeom prst="rect">
            <a:avLst/>
          </a:prstGeom>
        </p:spPr>
      </p:pic>
      <p:sp>
        <p:nvSpPr>
          <p:cNvPr id="63" name="文本框 62">
            <a:extLst>
              <a:ext uri="{FF2B5EF4-FFF2-40B4-BE49-F238E27FC236}">
                <a16:creationId xmlns:a16="http://schemas.microsoft.com/office/drawing/2014/main" id="{D688C115-60E6-4456-8DC0-73808FB4F579}"/>
              </a:ext>
            </a:extLst>
          </p:cNvPr>
          <p:cNvSpPr txBox="1"/>
          <p:nvPr/>
        </p:nvSpPr>
        <p:spPr>
          <a:xfrm>
            <a:off x="252348" y="3767907"/>
            <a:ext cx="1920186" cy="369332"/>
          </a:xfrm>
          <a:prstGeom prst="rect">
            <a:avLst/>
          </a:prstGeom>
          <a:noFill/>
        </p:spPr>
        <p:txBody>
          <a:bodyPr wrap="square" rtlCol="0">
            <a:spAutoFit/>
          </a:bodyPr>
          <a:lstStyle/>
          <a:p>
            <a:r>
              <a:rPr lang="en-US" altLang="zh-CN" dirty="0">
                <a:latin typeface="+mj-lt"/>
              </a:rPr>
              <a:t>libopencv-</a:t>
            </a:r>
            <a:r>
              <a:rPr lang="en-US" altLang="zh-CN" dirty="0" err="1">
                <a:latin typeface="+mj-lt"/>
              </a:rPr>
              <a:t>contrib</a:t>
            </a:r>
            <a:endParaRPr lang="zh-CN" altLang="en-US" dirty="0">
              <a:latin typeface="+mj-lt"/>
            </a:endParaRPr>
          </a:p>
        </p:txBody>
      </p:sp>
      <p:cxnSp>
        <p:nvCxnSpPr>
          <p:cNvPr id="64" name="直接箭头连接符 63">
            <a:extLst>
              <a:ext uri="{FF2B5EF4-FFF2-40B4-BE49-F238E27FC236}">
                <a16:creationId xmlns:a16="http://schemas.microsoft.com/office/drawing/2014/main" id="{0AB725FE-5423-4643-930F-404DC2215E13}"/>
              </a:ext>
            </a:extLst>
          </p:cNvPr>
          <p:cNvCxnSpPr>
            <a:cxnSpLocks/>
            <a:endCxn id="65" idx="1"/>
          </p:cNvCxnSpPr>
          <p:nvPr/>
        </p:nvCxnSpPr>
        <p:spPr>
          <a:xfrm>
            <a:off x="3842043" y="4287406"/>
            <a:ext cx="1648458" cy="1721218"/>
          </a:xfrm>
          <a:prstGeom prst="straightConnector1">
            <a:avLst/>
          </a:prstGeom>
          <a:noFill/>
          <a:ln w="28575" cap="flat" cmpd="sng" algn="ctr">
            <a:solidFill>
              <a:srgbClr val="000000"/>
            </a:solidFill>
            <a:prstDash val="solid"/>
            <a:tailEnd type="triangle"/>
          </a:ln>
          <a:effectLst/>
        </p:spPr>
      </p:cxnSp>
      <p:pic>
        <p:nvPicPr>
          <p:cNvPr id="65" name="图片 64" descr="图标&#10;&#10;描述已自动生成">
            <a:extLst>
              <a:ext uri="{FF2B5EF4-FFF2-40B4-BE49-F238E27FC236}">
                <a16:creationId xmlns:a16="http://schemas.microsoft.com/office/drawing/2014/main" id="{E8E5CD0E-3267-400F-8D53-AAA88CB04C8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90501" y="5672746"/>
            <a:ext cx="671755" cy="671755"/>
          </a:xfrm>
          <a:prstGeom prst="rect">
            <a:avLst/>
          </a:prstGeom>
        </p:spPr>
      </p:pic>
      <p:sp>
        <p:nvSpPr>
          <p:cNvPr id="66" name="文本框 65">
            <a:extLst>
              <a:ext uri="{FF2B5EF4-FFF2-40B4-BE49-F238E27FC236}">
                <a16:creationId xmlns:a16="http://schemas.microsoft.com/office/drawing/2014/main" id="{133140C1-A6DE-466A-B35F-BB7A7F454B99}"/>
              </a:ext>
            </a:extLst>
          </p:cNvPr>
          <p:cNvSpPr txBox="1"/>
          <p:nvPr/>
        </p:nvSpPr>
        <p:spPr>
          <a:xfrm>
            <a:off x="4913514" y="6338700"/>
            <a:ext cx="1825727" cy="369332"/>
          </a:xfrm>
          <a:prstGeom prst="rect">
            <a:avLst/>
          </a:prstGeom>
          <a:noFill/>
        </p:spPr>
        <p:txBody>
          <a:bodyPr wrap="square" rtlCol="0">
            <a:spAutoFit/>
          </a:bodyPr>
          <a:lstStyle/>
          <a:p>
            <a:pPr algn="ctr"/>
            <a:r>
              <a:rPr lang="en-US" altLang="zh-CN" dirty="0">
                <a:latin typeface="+mj-lt"/>
              </a:rPr>
              <a:t>numpy 1.9</a:t>
            </a:r>
          </a:p>
        </p:txBody>
      </p:sp>
      <p:pic>
        <p:nvPicPr>
          <p:cNvPr id="8" name="音频 7">
            <a:hlinkClick r:id="" action="ppaction://media"/>
            <a:extLst>
              <a:ext uri="{FF2B5EF4-FFF2-40B4-BE49-F238E27FC236}">
                <a16:creationId xmlns:a16="http://schemas.microsoft.com/office/drawing/2014/main" id="{6A68CD86-6415-40BF-855D-74E1FA0FD78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461708443"/>
      </p:ext>
    </p:extLst>
  </p:cSld>
  <p:clrMapOvr>
    <a:masterClrMapping/>
  </p:clrMapOvr>
  <mc:AlternateContent xmlns:mc="http://schemas.openxmlformats.org/markup-compatibility/2006" xmlns:p14="http://schemas.microsoft.com/office/powerpoint/2010/main">
    <mc:Choice Requires="p14">
      <p:transition spd="slow" p14:dur="2000" advTm="18184"/>
    </mc:Choice>
    <mc:Fallback xmlns="">
      <p:transition spd="slow" advTm="18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8"/>
                </p:tgtEl>
              </p:cMediaNode>
            </p:audio>
          </p:childTnLst>
        </p:cTn>
      </p:par>
    </p:tnLst>
    <p:bldLst>
      <p:bldP spid="57" grpId="0"/>
      <p:bldP spid="59" grpId="0"/>
      <p:bldP spid="63" grpId="0"/>
      <p:bldP spid="6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29C6F584-4EC1-4065-B7F8-EF86F140023F}"/>
              </a:ext>
            </a:extLst>
          </p:cNvPr>
          <p:cNvSpPr>
            <a:spLocks noGrp="1"/>
          </p:cNvSpPr>
          <p:nvPr>
            <p:ph type="sldNum" sz="quarter" idx="12"/>
          </p:nvPr>
        </p:nvSpPr>
        <p:spPr/>
        <p:txBody>
          <a:bodyPr/>
          <a:lstStyle/>
          <a:p>
            <a:fld id="{75AA9096-2E4D-442F-BCF0-AA35F007B576}" type="slidenum">
              <a:rPr lang="zh-CN" altLang="en-US" smtClean="0"/>
              <a:pPr/>
              <a:t>31</a:t>
            </a:fld>
            <a:endParaRPr lang="zh-CN" altLang="en-US" dirty="0"/>
          </a:p>
        </p:txBody>
      </p:sp>
      <p:sp>
        <p:nvSpPr>
          <p:cNvPr id="2" name="标题 1">
            <a:extLst>
              <a:ext uri="{FF2B5EF4-FFF2-40B4-BE49-F238E27FC236}">
                <a16:creationId xmlns:a16="http://schemas.microsoft.com/office/drawing/2014/main" id="{2C025DE3-F56B-454E-93DC-0F289C360A44}"/>
              </a:ext>
            </a:extLst>
          </p:cNvPr>
          <p:cNvSpPr>
            <a:spLocks noGrp="1"/>
          </p:cNvSpPr>
          <p:nvPr>
            <p:ph type="title"/>
          </p:nvPr>
        </p:nvSpPr>
        <p:spPr>
          <a:xfrm>
            <a:off x="590228" y="203792"/>
            <a:ext cx="7896823" cy="523220"/>
          </a:xfrm>
        </p:spPr>
        <p:txBody>
          <a:bodyPr>
            <a:normAutofit fontScale="90000"/>
          </a:bodyPr>
          <a:lstStyle/>
          <a:p>
            <a:r>
              <a:rPr lang="en-US" altLang="zh-CN" sz="3600" dirty="0">
                <a:latin typeface="+mj-lt"/>
                <a:ea typeface="Arial Unicode MS" panose="020B0604020202020204" pitchFamily="34" charset="-122"/>
                <a:cs typeface="Adobe Devanagari" panose="02040503050201020203" pitchFamily="18" charset="0"/>
              </a:rPr>
              <a:t>Identity Dependency Candidates</a:t>
            </a:r>
            <a:endParaRPr lang="zh-CN" altLang="en-US" sz="3600" dirty="0">
              <a:latin typeface="+mj-lt"/>
              <a:cs typeface="Adobe Devanagari" panose="02040503050201020203" pitchFamily="18" charset="0"/>
            </a:endParaRPr>
          </a:p>
        </p:txBody>
      </p:sp>
      <p:sp>
        <p:nvSpPr>
          <p:cNvPr id="3" name="矩形 2">
            <a:extLst>
              <a:ext uri="{FF2B5EF4-FFF2-40B4-BE49-F238E27FC236}">
                <a16:creationId xmlns:a16="http://schemas.microsoft.com/office/drawing/2014/main" id="{6F841481-B58C-498C-ACED-D71CB3BE387A}"/>
              </a:ext>
            </a:extLst>
          </p:cNvPr>
          <p:cNvSpPr/>
          <p:nvPr/>
        </p:nvSpPr>
        <p:spPr>
          <a:xfrm>
            <a:off x="590229" y="994192"/>
            <a:ext cx="6926896" cy="523220"/>
          </a:xfrm>
          <a:prstGeom prst="rect">
            <a:avLst/>
          </a:prstGeom>
        </p:spPr>
        <p:txBody>
          <a:bodyPr wrap="none">
            <a:spAutoFit/>
          </a:bodyPr>
          <a:lstStyle/>
          <a:p>
            <a:r>
              <a:rPr lang="en-US" altLang="zh-CN" sz="2800" dirty="0">
                <a:latin typeface="+mj-lt"/>
                <a:ea typeface="Arial Unicode MS" panose="020B0604020202020204" pitchFamily="34" charset="-122"/>
                <a:cs typeface="Adobe Devanagari" panose="02040503050201020203" pitchFamily="18" charset="0"/>
              </a:rPr>
              <a:t>Generate target program-centric subgraph</a:t>
            </a:r>
            <a:endParaRPr lang="zh-CN" altLang="en-US" sz="2800" dirty="0">
              <a:latin typeface="+mj-lt"/>
            </a:endParaRPr>
          </a:p>
        </p:txBody>
      </p:sp>
      <p:sp>
        <p:nvSpPr>
          <p:cNvPr id="27" name="内容占位符 3">
            <a:extLst>
              <a:ext uri="{FF2B5EF4-FFF2-40B4-BE49-F238E27FC236}">
                <a16:creationId xmlns:a16="http://schemas.microsoft.com/office/drawing/2014/main" id="{C309A20F-BDED-4B66-8CC2-29705CBA984E}"/>
              </a:ext>
            </a:extLst>
          </p:cNvPr>
          <p:cNvSpPr txBox="1">
            <a:spLocks/>
          </p:cNvSpPr>
          <p:nvPr/>
        </p:nvSpPr>
        <p:spPr>
          <a:xfrm>
            <a:off x="857381" y="1466100"/>
            <a:ext cx="10086736" cy="8582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阿里巴巴普惠体 R" panose="00020600040101010101" pitchFamily="18" charset="-12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阿里巴巴普惠体 R" panose="00020600040101010101" pitchFamily="18" charset="-12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阿里巴巴普惠体 R" panose="00020600040101010101" pitchFamily="18" charset="-122"/>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R" panose="00020600040101010101" pitchFamily="18" charset="-122"/>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R" panose="00020600040101010101" pitchFamily="18" charset="-122"/>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400" dirty="0">
                <a:latin typeface="+mj-lt"/>
                <a:ea typeface="Arial Unicode MS" panose="020B0604020202020204" pitchFamily="34" charset="-122"/>
                <a:cs typeface="Arial Unicode MS" panose="020B0604020202020204" pitchFamily="34" charset="-122"/>
              </a:rPr>
              <a:t>Identify interrelations among candidates</a:t>
            </a:r>
            <a:endParaRPr lang="en-US" altLang="zh-CN" sz="2400" dirty="0">
              <a:latin typeface="+mj-lt"/>
              <a:ea typeface="Arial Unicode MS" panose="020B0604020202020204" pitchFamily="34" charset="-122"/>
              <a:cs typeface="Arial Unicode MS" panose="020B0604020202020204" pitchFamily="34" charset="-122"/>
              <a:sym typeface="Wingdings" pitchFamily="2" charset="2"/>
            </a:endParaRPr>
          </a:p>
        </p:txBody>
      </p:sp>
      <p:cxnSp>
        <p:nvCxnSpPr>
          <p:cNvPr id="33" name="直接箭头连接符 32">
            <a:extLst>
              <a:ext uri="{FF2B5EF4-FFF2-40B4-BE49-F238E27FC236}">
                <a16:creationId xmlns:a16="http://schemas.microsoft.com/office/drawing/2014/main" id="{92E95BB6-A168-4065-8DE9-D9D9BB548CE9}"/>
              </a:ext>
            </a:extLst>
          </p:cNvPr>
          <p:cNvCxnSpPr>
            <a:cxnSpLocks/>
            <a:stCxn id="52" idx="3"/>
            <a:endCxn id="64" idx="1"/>
          </p:cNvCxnSpPr>
          <p:nvPr/>
        </p:nvCxnSpPr>
        <p:spPr>
          <a:xfrm>
            <a:off x="3842043" y="4287406"/>
            <a:ext cx="1648458" cy="1721218"/>
          </a:xfrm>
          <a:prstGeom prst="straightConnector1">
            <a:avLst/>
          </a:prstGeom>
          <a:noFill/>
          <a:ln w="28575" cap="flat" cmpd="sng" algn="ctr">
            <a:solidFill>
              <a:srgbClr val="000000"/>
            </a:solidFill>
            <a:prstDash val="solid"/>
            <a:tailEnd type="triangle"/>
          </a:ln>
          <a:effectLst/>
        </p:spPr>
      </p:cxnSp>
      <p:cxnSp>
        <p:nvCxnSpPr>
          <p:cNvPr id="37" name="直接箭头连接符 36">
            <a:extLst>
              <a:ext uri="{FF2B5EF4-FFF2-40B4-BE49-F238E27FC236}">
                <a16:creationId xmlns:a16="http://schemas.microsoft.com/office/drawing/2014/main" id="{A890582B-26ED-43F8-9176-CC3FA283B553}"/>
              </a:ext>
            </a:extLst>
          </p:cNvPr>
          <p:cNvCxnSpPr>
            <a:cxnSpLocks/>
            <a:stCxn id="50" idx="1"/>
            <a:endCxn id="66" idx="3"/>
          </p:cNvCxnSpPr>
          <p:nvPr/>
        </p:nvCxnSpPr>
        <p:spPr>
          <a:xfrm flipH="1">
            <a:off x="1548319" y="2494526"/>
            <a:ext cx="1582832" cy="902010"/>
          </a:xfrm>
          <a:prstGeom prst="straightConnector1">
            <a:avLst/>
          </a:prstGeom>
          <a:noFill/>
          <a:ln w="28575" cap="flat" cmpd="sng" algn="ctr">
            <a:solidFill>
              <a:srgbClr val="000000"/>
            </a:solidFill>
            <a:prstDash val="solid"/>
            <a:tailEnd type="triangle"/>
          </a:ln>
          <a:effectLst/>
        </p:spPr>
      </p:cxnSp>
      <p:cxnSp>
        <p:nvCxnSpPr>
          <p:cNvPr id="42" name="直接箭头连接符 41">
            <a:extLst>
              <a:ext uri="{FF2B5EF4-FFF2-40B4-BE49-F238E27FC236}">
                <a16:creationId xmlns:a16="http://schemas.microsoft.com/office/drawing/2014/main" id="{73C0D6BD-C2DE-440D-ADDC-E1CD0C26C0EC}"/>
              </a:ext>
            </a:extLst>
          </p:cNvPr>
          <p:cNvCxnSpPr>
            <a:cxnSpLocks/>
            <a:stCxn id="59" idx="2"/>
            <a:endCxn id="62" idx="0"/>
          </p:cNvCxnSpPr>
          <p:nvPr/>
        </p:nvCxnSpPr>
        <p:spPr>
          <a:xfrm>
            <a:off x="8151593" y="4981013"/>
            <a:ext cx="4010" cy="692563"/>
          </a:xfrm>
          <a:prstGeom prst="straightConnector1">
            <a:avLst/>
          </a:prstGeom>
          <a:noFill/>
          <a:ln w="28575" cap="flat" cmpd="sng" algn="ctr">
            <a:solidFill>
              <a:srgbClr val="000000"/>
            </a:solidFill>
            <a:prstDash val="solid"/>
            <a:tailEnd type="triangle"/>
          </a:ln>
          <a:effectLst/>
        </p:spPr>
      </p:cxnSp>
      <p:cxnSp>
        <p:nvCxnSpPr>
          <p:cNvPr id="43" name="直接箭头连接符 42">
            <a:extLst>
              <a:ext uri="{FF2B5EF4-FFF2-40B4-BE49-F238E27FC236}">
                <a16:creationId xmlns:a16="http://schemas.microsoft.com/office/drawing/2014/main" id="{0A16AB0E-E3C1-4BAA-A437-5A65447C0252}"/>
              </a:ext>
            </a:extLst>
          </p:cNvPr>
          <p:cNvCxnSpPr>
            <a:cxnSpLocks/>
            <a:stCxn id="54" idx="3"/>
            <a:endCxn id="60" idx="1"/>
          </p:cNvCxnSpPr>
          <p:nvPr/>
        </p:nvCxnSpPr>
        <p:spPr>
          <a:xfrm>
            <a:off x="8448334" y="2488725"/>
            <a:ext cx="1670839" cy="836350"/>
          </a:xfrm>
          <a:prstGeom prst="straightConnector1">
            <a:avLst/>
          </a:prstGeom>
          <a:noFill/>
          <a:ln w="28575" cap="flat" cmpd="sng" algn="ctr">
            <a:solidFill>
              <a:srgbClr val="000000"/>
            </a:solidFill>
            <a:prstDash val="solid"/>
            <a:tailEnd type="triangle"/>
          </a:ln>
          <a:effectLst/>
        </p:spPr>
      </p:cxnSp>
      <p:pic>
        <p:nvPicPr>
          <p:cNvPr id="45" name="图片 44">
            <a:extLst>
              <a:ext uri="{FF2B5EF4-FFF2-40B4-BE49-F238E27FC236}">
                <a16:creationId xmlns:a16="http://schemas.microsoft.com/office/drawing/2014/main" id="{D56BF5A1-F6D1-47CB-A9AB-E07856D14A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80882" y="2088406"/>
            <a:ext cx="838911" cy="838911"/>
          </a:xfrm>
          <a:prstGeom prst="rect">
            <a:avLst/>
          </a:prstGeom>
        </p:spPr>
      </p:pic>
      <p:sp>
        <p:nvSpPr>
          <p:cNvPr id="46" name="文本框 45">
            <a:extLst>
              <a:ext uri="{FF2B5EF4-FFF2-40B4-BE49-F238E27FC236}">
                <a16:creationId xmlns:a16="http://schemas.microsoft.com/office/drawing/2014/main" id="{320764B8-39FF-44CE-8525-0FC287F1D006}"/>
              </a:ext>
            </a:extLst>
          </p:cNvPr>
          <p:cNvSpPr txBox="1"/>
          <p:nvPr/>
        </p:nvSpPr>
        <p:spPr>
          <a:xfrm>
            <a:off x="4913514" y="2832000"/>
            <a:ext cx="1753324" cy="369332"/>
          </a:xfrm>
          <a:prstGeom prst="rect">
            <a:avLst/>
          </a:prstGeom>
          <a:noFill/>
        </p:spPr>
        <p:txBody>
          <a:bodyPr wrap="square" rtlCol="0">
            <a:spAutoFit/>
          </a:bodyPr>
          <a:lstStyle/>
          <a:p>
            <a:pPr algn="ctr"/>
            <a:r>
              <a:rPr lang="en-US" altLang="zh-CN" dirty="0">
                <a:latin typeface="+mj-lt"/>
              </a:rPr>
              <a:t>Python 3.6</a:t>
            </a:r>
            <a:endParaRPr lang="zh-CN" altLang="en-US" dirty="0">
              <a:latin typeface="+mj-lt"/>
            </a:endParaRPr>
          </a:p>
        </p:txBody>
      </p:sp>
      <p:pic>
        <p:nvPicPr>
          <p:cNvPr id="48" name="图片 47">
            <a:extLst>
              <a:ext uri="{FF2B5EF4-FFF2-40B4-BE49-F238E27FC236}">
                <a16:creationId xmlns:a16="http://schemas.microsoft.com/office/drawing/2014/main" id="{5EF4F31E-0AB8-48D0-9B97-D8998B8F65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80882" y="3812169"/>
            <a:ext cx="838911" cy="838911"/>
          </a:xfrm>
          <a:prstGeom prst="rect">
            <a:avLst/>
          </a:prstGeom>
        </p:spPr>
      </p:pic>
      <p:sp>
        <p:nvSpPr>
          <p:cNvPr id="49" name="文本框 48">
            <a:extLst>
              <a:ext uri="{FF2B5EF4-FFF2-40B4-BE49-F238E27FC236}">
                <a16:creationId xmlns:a16="http://schemas.microsoft.com/office/drawing/2014/main" id="{003CB87D-E378-4F1C-889C-BE22B07DF740}"/>
              </a:ext>
            </a:extLst>
          </p:cNvPr>
          <p:cNvSpPr txBox="1"/>
          <p:nvPr/>
        </p:nvSpPr>
        <p:spPr>
          <a:xfrm>
            <a:off x="4913514" y="4555763"/>
            <a:ext cx="1753324" cy="369332"/>
          </a:xfrm>
          <a:prstGeom prst="rect">
            <a:avLst/>
          </a:prstGeom>
          <a:noFill/>
        </p:spPr>
        <p:txBody>
          <a:bodyPr wrap="square" rtlCol="0">
            <a:spAutoFit/>
          </a:bodyPr>
          <a:lstStyle/>
          <a:p>
            <a:pPr algn="ctr"/>
            <a:r>
              <a:rPr lang="en-US" altLang="zh-CN" dirty="0">
                <a:latin typeface="+mj-lt"/>
              </a:rPr>
              <a:t>Python 3.9</a:t>
            </a:r>
            <a:endParaRPr lang="zh-CN" altLang="en-US" dirty="0">
              <a:latin typeface="+mj-lt"/>
            </a:endParaRPr>
          </a:p>
        </p:txBody>
      </p:sp>
      <p:pic>
        <p:nvPicPr>
          <p:cNvPr id="50" name="图片 49" descr="图标&#10;&#10;描述已自动生成">
            <a:extLst>
              <a:ext uri="{FF2B5EF4-FFF2-40B4-BE49-F238E27FC236}">
                <a16:creationId xmlns:a16="http://schemas.microsoft.com/office/drawing/2014/main" id="{E6A23B99-01B4-4DF0-A7F5-B64AE14DC97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31151" y="2158648"/>
            <a:ext cx="671755" cy="671755"/>
          </a:xfrm>
          <a:prstGeom prst="rect">
            <a:avLst/>
          </a:prstGeom>
        </p:spPr>
      </p:pic>
      <p:sp>
        <p:nvSpPr>
          <p:cNvPr id="51" name="文本框 50">
            <a:extLst>
              <a:ext uri="{FF2B5EF4-FFF2-40B4-BE49-F238E27FC236}">
                <a16:creationId xmlns:a16="http://schemas.microsoft.com/office/drawing/2014/main" id="{35FD8BC0-43D8-4C21-8105-6C7E0C5E2BCC}"/>
              </a:ext>
            </a:extLst>
          </p:cNvPr>
          <p:cNvSpPr txBox="1"/>
          <p:nvPr/>
        </p:nvSpPr>
        <p:spPr>
          <a:xfrm>
            <a:off x="2492673" y="2824602"/>
            <a:ext cx="1948709" cy="646331"/>
          </a:xfrm>
          <a:prstGeom prst="rect">
            <a:avLst/>
          </a:prstGeom>
          <a:noFill/>
        </p:spPr>
        <p:txBody>
          <a:bodyPr wrap="square" rtlCol="0">
            <a:spAutoFit/>
          </a:bodyPr>
          <a:lstStyle/>
          <a:p>
            <a:pPr algn="ctr"/>
            <a:r>
              <a:rPr lang="en-US" altLang="zh-CN" dirty="0">
                <a:latin typeface="+mj-lt"/>
              </a:rPr>
              <a:t>opencv-python</a:t>
            </a:r>
            <a:r>
              <a:rPr lang="zh-CN" altLang="en-US" dirty="0">
                <a:latin typeface="+mj-lt"/>
              </a:rPr>
              <a:t> </a:t>
            </a:r>
            <a:r>
              <a:rPr lang="en-US" altLang="zh-CN" dirty="0">
                <a:latin typeface="+mj-lt"/>
              </a:rPr>
              <a:t>3.1</a:t>
            </a:r>
          </a:p>
        </p:txBody>
      </p:sp>
      <p:pic>
        <p:nvPicPr>
          <p:cNvPr id="52" name="图片 51" descr="图标&#10;&#10;描述已自动生成">
            <a:extLst>
              <a:ext uri="{FF2B5EF4-FFF2-40B4-BE49-F238E27FC236}">
                <a16:creationId xmlns:a16="http://schemas.microsoft.com/office/drawing/2014/main" id="{682229B7-8CF9-4FCA-8F52-EF7DAF22E5C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70288" y="3951528"/>
            <a:ext cx="671755" cy="671755"/>
          </a:xfrm>
          <a:prstGeom prst="rect">
            <a:avLst/>
          </a:prstGeom>
        </p:spPr>
      </p:pic>
      <p:sp>
        <p:nvSpPr>
          <p:cNvPr id="53" name="文本框 52">
            <a:extLst>
              <a:ext uri="{FF2B5EF4-FFF2-40B4-BE49-F238E27FC236}">
                <a16:creationId xmlns:a16="http://schemas.microsoft.com/office/drawing/2014/main" id="{9E2028C7-4BCB-4647-8FB1-FFF1006A6934}"/>
              </a:ext>
            </a:extLst>
          </p:cNvPr>
          <p:cNvSpPr txBox="1"/>
          <p:nvPr/>
        </p:nvSpPr>
        <p:spPr>
          <a:xfrm>
            <a:off x="2593301" y="4617482"/>
            <a:ext cx="1825727" cy="646331"/>
          </a:xfrm>
          <a:prstGeom prst="rect">
            <a:avLst/>
          </a:prstGeom>
          <a:noFill/>
        </p:spPr>
        <p:txBody>
          <a:bodyPr wrap="square" rtlCol="0">
            <a:spAutoFit/>
          </a:bodyPr>
          <a:lstStyle/>
          <a:p>
            <a:pPr algn="ctr"/>
            <a:r>
              <a:rPr lang="en-US" altLang="zh-CN" dirty="0">
                <a:latin typeface="+mj-lt"/>
              </a:rPr>
              <a:t>opencv-python</a:t>
            </a:r>
            <a:r>
              <a:rPr lang="zh-CN" altLang="en-US" dirty="0">
                <a:latin typeface="+mj-lt"/>
              </a:rPr>
              <a:t> </a:t>
            </a:r>
            <a:r>
              <a:rPr lang="en-US" altLang="zh-CN" dirty="0">
                <a:latin typeface="+mj-lt"/>
              </a:rPr>
              <a:t>4.4</a:t>
            </a:r>
          </a:p>
        </p:txBody>
      </p:sp>
      <p:pic>
        <p:nvPicPr>
          <p:cNvPr id="54" name="图片 53" descr="图标&#10;&#10;描述已自动生成">
            <a:extLst>
              <a:ext uri="{FF2B5EF4-FFF2-40B4-BE49-F238E27FC236}">
                <a16:creationId xmlns:a16="http://schemas.microsoft.com/office/drawing/2014/main" id="{CBDAD7EA-ECBF-405C-A51A-9F80005B72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76579" y="2152847"/>
            <a:ext cx="671755" cy="671755"/>
          </a:xfrm>
          <a:prstGeom prst="rect">
            <a:avLst/>
          </a:prstGeom>
        </p:spPr>
      </p:pic>
      <p:sp>
        <p:nvSpPr>
          <p:cNvPr id="56" name="文本框 55">
            <a:extLst>
              <a:ext uri="{FF2B5EF4-FFF2-40B4-BE49-F238E27FC236}">
                <a16:creationId xmlns:a16="http://schemas.microsoft.com/office/drawing/2014/main" id="{DF113327-9739-4F78-88BF-5F9497D5355E}"/>
              </a:ext>
            </a:extLst>
          </p:cNvPr>
          <p:cNvSpPr txBox="1"/>
          <p:nvPr/>
        </p:nvSpPr>
        <p:spPr>
          <a:xfrm>
            <a:off x="7138101" y="2818801"/>
            <a:ext cx="1948709" cy="369332"/>
          </a:xfrm>
          <a:prstGeom prst="rect">
            <a:avLst/>
          </a:prstGeom>
          <a:noFill/>
        </p:spPr>
        <p:txBody>
          <a:bodyPr wrap="square" rtlCol="0">
            <a:spAutoFit/>
          </a:bodyPr>
          <a:lstStyle/>
          <a:p>
            <a:pPr algn="ctr"/>
            <a:r>
              <a:rPr lang="en-US" altLang="zh-CN" dirty="0">
                <a:latin typeface="+mj-lt"/>
              </a:rPr>
              <a:t>matplotlib 2.2</a:t>
            </a:r>
          </a:p>
        </p:txBody>
      </p:sp>
      <p:pic>
        <p:nvPicPr>
          <p:cNvPr id="57" name="图片 56" descr="图标&#10;&#10;描述已自动生成">
            <a:extLst>
              <a:ext uri="{FF2B5EF4-FFF2-40B4-BE49-F238E27FC236}">
                <a16:creationId xmlns:a16="http://schemas.microsoft.com/office/drawing/2014/main" id="{E9860001-323C-4949-9293-61AE75581F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15716" y="3945727"/>
            <a:ext cx="671755" cy="671755"/>
          </a:xfrm>
          <a:prstGeom prst="rect">
            <a:avLst/>
          </a:prstGeom>
        </p:spPr>
      </p:pic>
      <p:sp>
        <p:nvSpPr>
          <p:cNvPr id="59" name="文本框 58">
            <a:extLst>
              <a:ext uri="{FF2B5EF4-FFF2-40B4-BE49-F238E27FC236}">
                <a16:creationId xmlns:a16="http://schemas.microsoft.com/office/drawing/2014/main" id="{A2803840-44A5-4376-BBF6-F0BD06FB4289}"/>
              </a:ext>
            </a:extLst>
          </p:cNvPr>
          <p:cNvSpPr txBox="1"/>
          <p:nvPr/>
        </p:nvSpPr>
        <p:spPr>
          <a:xfrm>
            <a:off x="7238729" y="4611681"/>
            <a:ext cx="1825727" cy="369332"/>
          </a:xfrm>
          <a:prstGeom prst="rect">
            <a:avLst/>
          </a:prstGeom>
          <a:noFill/>
        </p:spPr>
        <p:txBody>
          <a:bodyPr wrap="square" rtlCol="0">
            <a:spAutoFit/>
          </a:bodyPr>
          <a:lstStyle/>
          <a:p>
            <a:pPr algn="ctr"/>
            <a:r>
              <a:rPr lang="en-US" altLang="zh-CN" dirty="0">
                <a:latin typeface="+mj-lt"/>
              </a:rPr>
              <a:t>matplotlib 3.3</a:t>
            </a:r>
          </a:p>
        </p:txBody>
      </p:sp>
      <p:pic>
        <p:nvPicPr>
          <p:cNvPr id="60" name="图片 59" descr="图标&#10;&#10;描述已自动生成">
            <a:extLst>
              <a:ext uri="{FF2B5EF4-FFF2-40B4-BE49-F238E27FC236}">
                <a16:creationId xmlns:a16="http://schemas.microsoft.com/office/drawing/2014/main" id="{2DF2B7E9-4BB4-4945-8BBA-B391A68A8A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19173" y="2989197"/>
            <a:ext cx="671755" cy="671755"/>
          </a:xfrm>
          <a:prstGeom prst="rect">
            <a:avLst/>
          </a:prstGeom>
        </p:spPr>
      </p:pic>
      <p:pic>
        <p:nvPicPr>
          <p:cNvPr id="62" name="图片 61" descr="图标&#10;&#10;描述已自动生成">
            <a:extLst>
              <a:ext uri="{FF2B5EF4-FFF2-40B4-BE49-F238E27FC236}">
                <a16:creationId xmlns:a16="http://schemas.microsoft.com/office/drawing/2014/main" id="{E2E5788B-C766-49D8-B0B1-4DE8C0C1E8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19725" y="5673576"/>
            <a:ext cx="671755" cy="671755"/>
          </a:xfrm>
          <a:prstGeom prst="rect">
            <a:avLst/>
          </a:prstGeom>
        </p:spPr>
      </p:pic>
      <p:sp>
        <p:nvSpPr>
          <p:cNvPr id="63" name="文本框 62">
            <a:extLst>
              <a:ext uri="{FF2B5EF4-FFF2-40B4-BE49-F238E27FC236}">
                <a16:creationId xmlns:a16="http://schemas.microsoft.com/office/drawing/2014/main" id="{C8FA2FAB-10EA-4AF0-AB9F-3D1C9B15633C}"/>
              </a:ext>
            </a:extLst>
          </p:cNvPr>
          <p:cNvSpPr txBox="1"/>
          <p:nvPr/>
        </p:nvSpPr>
        <p:spPr>
          <a:xfrm>
            <a:off x="7242738" y="6339530"/>
            <a:ext cx="1825727" cy="369332"/>
          </a:xfrm>
          <a:prstGeom prst="rect">
            <a:avLst/>
          </a:prstGeom>
          <a:noFill/>
        </p:spPr>
        <p:txBody>
          <a:bodyPr wrap="square" rtlCol="0">
            <a:spAutoFit/>
          </a:bodyPr>
          <a:lstStyle/>
          <a:p>
            <a:pPr algn="ctr"/>
            <a:r>
              <a:rPr lang="en-US" altLang="zh-CN" dirty="0">
                <a:latin typeface="+mj-lt"/>
              </a:rPr>
              <a:t>pillow 8.0</a:t>
            </a:r>
          </a:p>
        </p:txBody>
      </p:sp>
      <p:pic>
        <p:nvPicPr>
          <p:cNvPr id="64" name="图片 63" descr="图标&#10;&#10;描述已自动生成">
            <a:extLst>
              <a:ext uri="{FF2B5EF4-FFF2-40B4-BE49-F238E27FC236}">
                <a16:creationId xmlns:a16="http://schemas.microsoft.com/office/drawing/2014/main" id="{D76CE2AF-FE14-449D-AB88-68C0AF5F01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90501" y="5672746"/>
            <a:ext cx="671755" cy="671755"/>
          </a:xfrm>
          <a:prstGeom prst="rect">
            <a:avLst/>
          </a:prstGeom>
        </p:spPr>
      </p:pic>
      <p:sp>
        <p:nvSpPr>
          <p:cNvPr id="65" name="文本框 64">
            <a:extLst>
              <a:ext uri="{FF2B5EF4-FFF2-40B4-BE49-F238E27FC236}">
                <a16:creationId xmlns:a16="http://schemas.microsoft.com/office/drawing/2014/main" id="{45125BE7-F1AD-48D8-B9B2-31ECBB70C1C8}"/>
              </a:ext>
            </a:extLst>
          </p:cNvPr>
          <p:cNvSpPr txBox="1"/>
          <p:nvPr/>
        </p:nvSpPr>
        <p:spPr>
          <a:xfrm>
            <a:off x="4913514" y="6338700"/>
            <a:ext cx="1825727" cy="369332"/>
          </a:xfrm>
          <a:prstGeom prst="rect">
            <a:avLst/>
          </a:prstGeom>
          <a:noFill/>
        </p:spPr>
        <p:txBody>
          <a:bodyPr wrap="square" rtlCol="0">
            <a:spAutoFit/>
          </a:bodyPr>
          <a:lstStyle/>
          <a:p>
            <a:pPr algn="ctr"/>
            <a:r>
              <a:rPr lang="en-US" altLang="zh-CN" dirty="0">
                <a:latin typeface="+mj-lt"/>
              </a:rPr>
              <a:t>numpy 1.9</a:t>
            </a:r>
          </a:p>
        </p:txBody>
      </p:sp>
      <p:pic>
        <p:nvPicPr>
          <p:cNvPr id="66" name="图片 65" descr="图标&#10;&#10;描述已自动生成">
            <a:extLst>
              <a:ext uri="{FF2B5EF4-FFF2-40B4-BE49-F238E27FC236}">
                <a16:creationId xmlns:a16="http://schemas.microsoft.com/office/drawing/2014/main" id="{87D6F97C-6C96-4C4C-9258-D898B9CBF60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6564" y="3060658"/>
            <a:ext cx="671755" cy="671755"/>
          </a:xfrm>
          <a:prstGeom prst="rect">
            <a:avLst/>
          </a:prstGeom>
        </p:spPr>
      </p:pic>
      <p:sp>
        <p:nvSpPr>
          <p:cNvPr id="67" name="文本框 66">
            <a:extLst>
              <a:ext uri="{FF2B5EF4-FFF2-40B4-BE49-F238E27FC236}">
                <a16:creationId xmlns:a16="http://schemas.microsoft.com/office/drawing/2014/main" id="{ACEE6B6F-24F4-4E5D-B2CD-0EA4373E88BD}"/>
              </a:ext>
            </a:extLst>
          </p:cNvPr>
          <p:cNvSpPr txBox="1"/>
          <p:nvPr/>
        </p:nvSpPr>
        <p:spPr>
          <a:xfrm>
            <a:off x="252348" y="3767907"/>
            <a:ext cx="1920186" cy="369332"/>
          </a:xfrm>
          <a:prstGeom prst="rect">
            <a:avLst/>
          </a:prstGeom>
          <a:noFill/>
        </p:spPr>
        <p:txBody>
          <a:bodyPr wrap="square" rtlCol="0">
            <a:spAutoFit/>
          </a:bodyPr>
          <a:lstStyle/>
          <a:p>
            <a:r>
              <a:rPr lang="en-US" altLang="zh-CN" dirty="0">
                <a:latin typeface="+mj-lt"/>
              </a:rPr>
              <a:t>libopencv-</a:t>
            </a:r>
            <a:r>
              <a:rPr lang="en-US" altLang="zh-CN" dirty="0" err="1">
                <a:latin typeface="+mj-lt"/>
              </a:rPr>
              <a:t>contrib</a:t>
            </a:r>
            <a:endParaRPr lang="zh-CN" altLang="en-US" dirty="0">
              <a:latin typeface="+mj-lt"/>
            </a:endParaRPr>
          </a:p>
        </p:txBody>
      </p:sp>
      <p:cxnSp>
        <p:nvCxnSpPr>
          <p:cNvPr id="68" name="直接箭头连接符 67">
            <a:extLst>
              <a:ext uri="{FF2B5EF4-FFF2-40B4-BE49-F238E27FC236}">
                <a16:creationId xmlns:a16="http://schemas.microsoft.com/office/drawing/2014/main" id="{C74695F9-30AF-4BD7-8725-3BB944510F59}"/>
              </a:ext>
            </a:extLst>
          </p:cNvPr>
          <p:cNvCxnSpPr>
            <a:cxnSpLocks/>
            <a:stCxn id="50" idx="3"/>
            <a:endCxn id="45" idx="1"/>
          </p:cNvCxnSpPr>
          <p:nvPr/>
        </p:nvCxnSpPr>
        <p:spPr>
          <a:xfrm>
            <a:off x="3802906" y="2494526"/>
            <a:ext cx="1577976" cy="13336"/>
          </a:xfrm>
          <a:prstGeom prst="straightConnector1">
            <a:avLst/>
          </a:prstGeom>
          <a:noFill/>
          <a:ln w="28575" cap="flat" cmpd="sng" algn="ctr">
            <a:solidFill>
              <a:srgbClr val="000000"/>
            </a:solidFill>
            <a:prstDash val="solid"/>
            <a:tailEnd type="triangle"/>
          </a:ln>
          <a:effectLst/>
        </p:spPr>
      </p:cxnSp>
      <p:cxnSp>
        <p:nvCxnSpPr>
          <p:cNvPr id="69" name="直接箭头连接符 68">
            <a:extLst>
              <a:ext uri="{FF2B5EF4-FFF2-40B4-BE49-F238E27FC236}">
                <a16:creationId xmlns:a16="http://schemas.microsoft.com/office/drawing/2014/main" id="{74183A21-3B91-46BA-AE5A-DEA66FF0E7D1}"/>
              </a:ext>
            </a:extLst>
          </p:cNvPr>
          <p:cNvCxnSpPr>
            <a:cxnSpLocks/>
            <a:stCxn id="50" idx="3"/>
            <a:endCxn id="48" idx="1"/>
          </p:cNvCxnSpPr>
          <p:nvPr/>
        </p:nvCxnSpPr>
        <p:spPr>
          <a:xfrm>
            <a:off x="3802906" y="2494526"/>
            <a:ext cx="1577976" cy="1737099"/>
          </a:xfrm>
          <a:prstGeom prst="straightConnector1">
            <a:avLst/>
          </a:prstGeom>
          <a:noFill/>
          <a:ln w="28575" cap="flat" cmpd="sng" algn="ctr">
            <a:solidFill>
              <a:srgbClr val="000000"/>
            </a:solidFill>
            <a:prstDash val="solid"/>
            <a:tailEnd type="triangle"/>
          </a:ln>
          <a:effectLst/>
        </p:spPr>
      </p:cxnSp>
      <p:cxnSp>
        <p:nvCxnSpPr>
          <p:cNvPr id="70" name="直接箭头连接符 69">
            <a:extLst>
              <a:ext uri="{FF2B5EF4-FFF2-40B4-BE49-F238E27FC236}">
                <a16:creationId xmlns:a16="http://schemas.microsoft.com/office/drawing/2014/main" id="{37491820-8D69-45B5-8E3C-79A4CEB8D35E}"/>
              </a:ext>
            </a:extLst>
          </p:cNvPr>
          <p:cNvCxnSpPr>
            <a:cxnSpLocks/>
            <a:stCxn id="52" idx="3"/>
          </p:cNvCxnSpPr>
          <p:nvPr/>
        </p:nvCxnSpPr>
        <p:spPr>
          <a:xfrm>
            <a:off x="3842043" y="4287406"/>
            <a:ext cx="1538839" cy="0"/>
          </a:xfrm>
          <a:prstGeom prst="straightConnector1">
            <a:avLst/>
          </a:prstGeom>
          <a:noFill/>
          <a:ln w="28575" cap="flat" cmpd="sng" algn="ctr">
            <a:solidFill>
              <a:srgbClr val="000000"/>
            </a:solidFill>
            <a:prstDash val="solid"/>
            <a:tailEnd type="triangle"/>
          </a:ln>
          <a:effectLst/>
        </p:spPr>
      </p:cxnSp>
      <p:cxnSp>
        <p:nvCxnSpPr>
          <p:cNvPr id="72" name="直接箭头连接符 71">
            <a:extLst>
              <a:ext uri="{FF2B5EF4-FFF2-40B4-BE49-F238E27FC236}">
                <a16:creationId xmlns:a16="http://schemas.microsoft.com/office/drawing/2014/main" id="{4F50E9C5-6F0B-4D53-9AC9-829DEECBE000}"/>
              </a:ext>
            </a:extLst>
          </p:cNvPr>
          <p:cNvCxnSpPr>
            <a:cxnSpLocks/>
            <a:stCxn id="54" idx="1"/>
            <a:endCxn id="45" idx="3"/>
          </p:cNvCxnSpPr>
          <p:nvPr/>
        </p:nvCxnSpPr>
        <p:spPr>
          <a:xfrm flipH="1">
            <a:off x="6219793" y="2488725"/>
            <a:ext cx="1556786" cy="19137"/>
          </a:xfrm>
          <a:prstGeom prst="straightConnector1">
            <a:avLst/>
          </a:prstGeom>
          <a:noFill/>
          <a:ln w="28575" cap="flat" cmpd="sng" algn="ctr">
            <a:solidFill>
              <a:srgbClr val="000000"/>
            </a:solidFill>
            <a:prstDash val="solid"/>
            <a:tailEnd type="triangle"/>
          </a:ln>
          <a:effectLst/>
        </p:spPr>
      </p:cxnSp>
      <p:cxnSp>
        <p:nvCxnSpPr>
          <p:cNvPr id="73" name="直接箭头连接符 72">
            <a:extLst>
              <a:ext uri="{FF2B5EF4-FFF2-40B4-BE49-F238E27FC236}">
                <a16:creationId xmlns:a16="http://schemas.microsoft.com/office/drawing/2014/main" id="{48F71E25-2E03-4206-937F-2CF7F40B3786}"/>
              </a:ext>
            </a:extLst>
          </p:cNvPr>
          <p:cNvCxnSpPr>
            <a:cxnSpLocks/>
            <a:stCxn id="54" idx="1"/>
            <a:endCxn id="48" idx="3"/>
          </p:cNvCxnSpPr>
          <p:nvPr/>
        </p:nvCxnSpPr>
        <p:spPr>
          <a:xfrm flipH="1">
            <a:off x="6219793" y="2488725"/>
            <a:ext cx="1556786" cy="1742900"/>
          </a:xfrm>
          <a:prstGeom prst="straightConnector1">
            <a:avLst/>
          </a:prstGeom>
          <a:noFill/>
          <a:ln w="28575" cap="flat" cmpd="sng" algn="ctr">
            <a:solidFill>
              <a:srgbClr val="000000"/>
            </a:solidFill>
            <a:prstDash val="solid"/>
            <a:tailEnd type="triangle"/>
          </a:ln>
          <a:effectLst/>
        </p:spPr>
      </p:cxnSp>
      <p:cxnSp>
        <p:nvCxnSpPr>
          <p:cNvPr id="74" name="直接箭头连接符 73">
            <a:extLst>
              <a:ext uri="{FF2B5EF4-FFF2-40B4-BE49-F238E27FC236}">
                <a16:creationId xmlns:a16="http://schemas.microsoft.com/office/drawing/2014/main" id="{C1732F99-0E59-45C8-A9C4-8E45C098801D}"/>
              </a:ext>
            </a:extLst>
          </p:cNvPr>
          <p:cNvCxnSpPr>
            <a:cxnSpLocks/>
            <a:stCxn id="57" idx="1"/>
          </p:cNvCxnSpPr>
          <p:nvPr/>
        </p:nvCxnSpPr>
        <p:spPr>
          <a:xfrm flipH="1">
            <a:off x="6219793" y="4281605"/>
            <a:ext cx="1595923" cy="5801"/>
          </a:xfrm>
          <a:prstGeom prst="straightConnector1">
            <a:avLst/>
          </a:prstGeom>
          <a:noFill/>
          <a:ln w="28575" cap="flat" cmpd="sng" algn="ctr">
            <a:solidFill>
              <a:srgbClr val="000000"/>
            </a:solidFill>
            <a:prstDash val="solid"/>
            <a:tailEnd type="triangle"/>
          </a:ln>
          <a:effectLst/>
        </p:spPr>
      </p:cxnSp>
      <p:cxnSp>
        <p:nvCxnSpPr>
          <p:cNvPr id="77" name="直接箭头连接符 76">
            <a:extLst>
              <a:ext uri="{FF2B5EF4-FFF2-40B4-BE49-F238E27FC236}">
                <a16:creationId xmlns:a16="http://schemas.microsoft.com/office/drawing/2014/main" id="{80764BB0-228F-488B-8110-328097469821}"/>
              </a:ext>
            </a:extLst>
          </p:cNvPr>
          <p:cNvCxnSpPr>
            <a:cxnSpLocks/>
            <a:stCxn id="52" idx="1"/>
          </p:cNvCxnSpPr>
          <p:nvPr/>
        </p:nvCxnSpPr>
        <p:spPr>
          <a:xfrm flipH="1" flipV="1">
            <a:off x="1548319" y="3470933"/>
            <a:ext cx="1621969" cy="816473"/>
          </a:xfrm>
          <a:prstGeom prst="straightConnector1">
            <a:avLst/>
          </a:prstGeom>
          <a:noFill/>
          <a:ln w="28575" cap="flat" cmpd="sng" algn="ctr">
            <a:solidFill>
              <a:srgbClr val="000000"/>
            </a:solidFill>
            <a:prstDash val="solid"/>
            <a:tailEnd type="triangle"/>
          </a:ln>
          <a:effectLst/>
        </p:spPr>
      </p:cxnSp>
      <p:cxnSp>
        <p:nvCxnSpPr>
          <p:cNvPr id="87" name="直接箭头连接符 86">
            <a:extLst>
              <a:ext uri="{FF2B5EF4-FFF2-40B4-BE49-F238E27FC236}">
                <a16:creationId xmlns:a16="http://schemas.microsoft.com/office/drawing/2014/main" id="{09ED11C8-2EBD-45A2-AD6A-EC25BBC19F6B}"/>
              </a:ext>
            </a:extLst>
          </p:cNvPr>
          <p:cNvCxnSpPr>
            <a:cxnSpLocks/>
            <a:stCxn id="57" idx="1"/>
            <a:endCxn id="64" idx="3"/>
          </p:cNvCxnSpPr>
          <p:nvPr/>
        </p:nvCxnSpPr>
        <p:spPr>
          <a:xfrm flipH="1">
            <a:off x="6162256" y="4281605"/>
            <a:ext cx="1653460" cy="1727019"/>
          </a:xfrm>
          <a:prstGeom prst="straightConnector1">
            <a:avLst/>
          </a:prstGeom>
          <a:noFill/>
          <a:ln w="28575" cap="flat" cmpd="sng" algn="ctr">
            <a:solidFill>
              <a:srgbClr val="000000"/>
            </a:solidFill>
            <a:prstDash val="solid"/>
            <a:tailEnd type="triangle"/>
          </a:ln>
          <a:effectLst/>
        </p:spPr>
      </p:cxnSp>
      <p:sp>
        <p:nvSpPr>
          <p:cNvPr id="90" name="文本框 89">
            <a:extLst>
              <a:ext uri="{FF2B5EF4-FFF2-40B4-BE49-F238E27FC236}">
                <a16:creationId xmlns:a16="http://schemas.microsoft.com/office/drawing/2014/main" id="{2AD71ABE-451C-4309-8DF0-F1BBF8D88CF9}"/>
              </a:ext>
            </a:extLst>
          </p:cNvPr>
          <p:cNvSpPr txBox="1"/>
          <p:nvPr/>
        </p:nvSpPr>
        <p:spPr>
          <a:xfrm>
            <a:off x="9480695" y="3655151"/>
            <a:ext cx="1948709" cy="369332"/>
          </a:xfrm>
          <a:prstGeom prst="rect">
            <a:avLst/>
          </a:prstGeom>
          <a:noFill/>
        </p:spPr>
        <p:txBody>
          <a:bodyPr wrap="square" rtlCol="0">
            <a:spAutoFit/>
          </a:bodyPr>
          <a:lstStyle/>
          <a:p>
            <a:pPr algn="ctr"/>
            <a:r>
              <a:rPr lang="en-US" altLang="zh-CN" dirty="0" err="1">
                <a:latin typeface="+mj-lt"/>
              </a:rPr>
              <a:t>pytz</a:t>
            </a:r>
            <a:r>
              <a:rPr lang="en-US" altLang="zh-CN" dirty="0">
                <a:latin typeface="+mj-lt"/>
              </a:rPr>
              <a:t> 2022.1</a:t>
            </a:r>
          </a:p>
        </p:txBody>
      </p:sp>
      <p:cxnSp>
        <p:nvCxnSpPr>
          <p:cNvPr id="91" name="直接箭头连接符 90">
            <a:extLst>
              <a:ext uri="{FF2B5EF4-FFF2-40B4-BE49-F238E27FC236}">
                <a16:creationId xmlns:a16="http://schemas.microsoft.com/office/drawing/2014/main" id="{794DA99D-8D15-41D2-A260-467FACDD3CBC}"/>
              </a:ext>
            </a:extLst>
          </p:cNvPr>
          <p:cNvCxnSpPr>
            <a:cxnSpLocks/>
            <a:stCxn id="62" idx="1"/>
          </p:cNvCxnSpPr>
          <p:nvPr/>
        </p:nvCxnSpPr>
        <p:spPr>
          <a:xfrm flipH="1" flipV="1">
            <a:off x="6219793" y="4377447"/>
            <a:ext cx="1599932" cy="1632007"/>
          </a:xfrm>
          <a:prstGeom prst="straightConnector1">
            <a:avLst/>
          </a:prstGeom>
          <a:noFill/>
          <a:ln w="28575" cap="flat" cmpd="sng" algn="ctr">
            <a:solidFill>
              <a:srgbClr val="000000"/>
            </a:solidFill>
            <a:prstDash val="solid"/>
            <a:tailEnd type="triangle"/>
          </a:ln>
          <a:effectLst/>
        </p:spPr>
      </p:cxnSp>
      <p:pic>
        <p:nvPicPr>
          <p:cNvPr id="5" name="音频 4">
            <a:hlinkClick r:id="" action="ppaction://media"/>
            <a:extLst>
              <a:ext uri="{FF2B5EF4-FFF2-40B4-BE49-F238E27FC236}">
                <a16:creationId xmlns:a16="http://schemas.microsoft.com/office/drawing/2014/main" id="{B4FCFCBD-0235-49ED-9719-C8EEF079153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553846145"/>
      </p:ext>
    </p:extLst>
  </p:cSld>
  <p:clrMapOvr>
    <a:masterClrMapping/>
  </p:clrMapOvr>
  <mc:AlternateContent xmlns:mc="http://schemas.openxmlformats.org/markup-compatibility/2006" xmlns:p14="http://schemas.microsoft.com/office/powerpoint/2010/main">
    <mc:Choice Requires="p14">
      <p:transition spd="slow" p14:dur="2000" advTm="18881"/>
    </mc:Choice>
    <mc:Fallback xmlns="">
      <p:transition spd="slow" advTm="18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29C6F584-4EC1-4065-B7F8-EF86F140023F}"/>
              </a:ext>
            </a:extLst>
          </p:cNvPr>
          <p:cNvSpPr>
            <a:spLocks noGrp="1"/>
          </p:cNvSpPr>
          <p:nvPr>
            <p:ph type="sldNum" sz="quarter" idx="12"/>
          </p:nvPr>
        </p:nvSpPr>
        <p:spPr/>
        <p:txBody>
          <a:bodyPr/>
          <a:lstStyle/>
          <a:p>
            <a:fld id="{75AA9096-2E4D-442F-BCF0-AA35F007B576}" type="slidenum">
              <a:rPr lang="zh-CN" altLang="en-US" smtClean="0"/>
              <a:pPr/>
              <a:t>32</a:t>
            </a:fld>
            <a:endParaRPr lang="zh-CN" altLang="en-US" dirty="0"/>
          </a:p>
        </p:txBody>
      </p:sp>
      <p:sp>
        <p:nvSpPr>
          <p:cNvPr id="2" name="标题 1">
            <a:extLst>
              <a:ext uri="{FF2B5EF4-FFF2-40B4-BE49-F238E27FC236}">
                <a16:creationId xmlns:a16="http://schemas.microsoft.com/office/drawing/2014/main" id="{2C025DE3-F56B-454E-93DC-0F289C360A44}"/>
              </a:ext>
            </a:extLst>
          </p:cNvPr>
          <p:cNvSpPr>
            <a:spLocks noGrp="1"/>
          </p:cNvSpPr>
          <p:nvPr>
            <p:ph type="title"/>
          </p:nvPr>
        </p:nvSpPr>
        <p:spPr>
          <a:xfrm>
            <a:off x="590229" y="203792"/>
            <a:ext cx="7849888" cy="523220"/>
          </a:xfrm>
        </p:spPr>
        <p:txBody>
          <a:bodyPr>
            <a:normAutofit fontScale="90000"/>
          </a:bodyPr>
          <a:lstStyle/>
          <a:p>
            <a:r>
              <a:rPr lang="en-US" altLang="zh-CN" sz="3600" dirty="0">
                <a:latin typeface="+mj-lt"/>
                <a:ea typeface="Arial Unicode MS" panose="020B0604020202020204" pitchFamily="34" charset="-122"/>
                <a:cs typeface="Adobe Devanagari" panose="02040503050201020203" pitchFamily="18" charset="0"/>
              </a:rPr>
              <a:t>Infer Dependencies</a:t>
            </a:r>
            <a:endParaRPr lang="zh-CN" altLang="en-US" sz="3600" dirty="0">
              <a:latin typeface="+mj-lt"/>
              <a:cs typeface="Adobe Devanagari" panose="02040503050201020203" pitchFamily="18" charset="0"/>
            </a:endParaRPr>
          </a:p>
        </p:txBody>
      </p:sp>
      <p:sp>
        <p:nvSpPr>
          <p:cNvPr id="106" name="矩形 105">
            <a:extLst>
              <a:ext uri="{FF2B5EF4-FFF2-40B4-BE49-F238E27FC236}">
                <a16:creationId xmlns:a16="http://schemas.microsoft.com/office/drawing/2014/main" id="{968E0508-0E2F-41E8-81C2-8B686BF7D1D1}"/>
              </a:ext>
            </a:extLst>
          </p:cNvPr>
          <p:cNvSpPr/>
          <p:nvPr/>
        </p:nvSpPr>
        <p:spPr>
          <a:xfrm>
            <a:off x="590229" y="994192"/>
            <a:ext cx="8483413" cy="523220"/>
          </a:xfrm>
          <a:prstGeom prst="rect">
            <a:avLst/>
          </a:prstGeom>
        </p:spPr>
        <p:txBody>
          <a:bodyPr wrap="none">
            <a:spAutoFit/>
          </a:bodyPr>
          <a:lstStyle/>
          <a:p>
            <a:r>
              <a:rPr lang="en-US" altLang="zh-CN" sz="2800" dirty="0">
                <a:latin typeface="+mj-lt"/>
                <a:cs typeface="Adobe Devanagari" panose="02040503050201020203" pitchFamily="18" charset="0"/>
              </a:rPr>
              <a:t>Determine candidate versions via </a:t>
            </a:r>
            <a:r>
              <a:rPr lang="en-US" altLang="zh-CN" sz="2800" dirty="0">
                <a:solidFill>
                  <a:srgbClr val="C00000"/>
                </a:solidFill>
                <a:latin typeface="+mj-lt"/>
                <a:cs typeface="Adobe Devanagari" panose="02040503050201020203" pitchFamily="18" charset="0"/>
              </a:rPr>
              <a:t>constraint solving </a:t>
            </a:r>
            <a:endParaRPr lang="zh-CN" altLang="en-US" sz="2800" dirty="0">
              <a:solidFill>
                <a:srgbClr val="C00000"/>
              </a:solidFill>
              <a:latin typeface="+mj-lt"/>
              <a:cs typeface="Adobe Devanagari" panose="02040503050201020203" pitchFamily="18" charset="0"/>
            </a:endParaRPr>
          </a:p>
        </p:txBody>
      </p:sp>
      <p:sp>
        <p:nvSpPr>
          <p:cNvPr id="130" name="矩形 129">
            <a:extLst>
              <a:ext uri="{FF2B5EF4-FFF2-40B4-BE49-F238E27FC236}">
                <a16:creationId xmlns:a16="http://schemas.microsoft.com/office/drawing/2014/main" id="{D30759F8-1F0A-45E0-AAB3-4DB2063CEF53}"/>
              </a:ext>
            </a:extLst>
          </p:cNvPr>
          <p:cNvSpPr/>
          <p:nvPr/>
        </p:nvSpPr>
        <p:spPr>
          <a:xfrm>
            <a:off x="2770585" y="1901426"/>
            <a:ext cx="6108443" cy="303633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2000" b="1" kern="1200">
                <a:solidFill>
                  <a:schemeClr val="lt1"/>
                </a:solidFill>
                <a:latin typeface="+mn-lt"/>
                <a:ea typeface="+mn-ea"/>
                <a:cs typeface="+mn-cs"/>
              </a:defRPr>
            </a:lvl1pPr>
            <a:lvl2pPr marL="457200" algn="l" rtl="0" fontAlgn="base">
              <a:spcBef>
                <a:spcPct val="0"/>
              </a:spcBef>
              <a:spcAft>
                <a:spcPct val="0"/>
              </a:spcAft>
              <a:defRPr sz="2000" b="1" kern="1200">
                <a:solidFill>
                  <a:schemeClr val="lt1"/>
                </a:solidFill>
                <a:latin typeface="+mn-lt"/>
                <a:ea typeface="+mn-ea"/>
                <a:cs typeface="+mn-cs"/>
              </a:defRPr>
            </a:lvl2pPr>
            <a:lvl3pPr marL="914400" algn="l" rtl="0" fontAlgn="base">
              <a:spcBef>
                <a:spcPct val="0"/>
              </a:spcBef>
              <a:spcAft>
                <a:spcPct val="0"/>
              </a:spcAft>
              <a:defRPr sz="2000" b="1" kern="1200">
                <a:solidFill>
                  <a:schemeClr val="lt1"/>
                </a:solidFill>
                <a:latin typeface="+mn-lt"/>
                <a:ea typeface="+mn-ea"/>
                <a:cs typeface="+mn-cs"/>
              </a:defRPr>
            </a:lvl3pPr>
            <a:lvl4pPr marL="1371600" algn="l" rtl="0" fontAlgn="base">
              <a:spcBef>
                <a:spcPct val="0"/>
              </a:spcBef>
              <a:spcAft>
                <a:spcPct val="0"/>
              </a:spcAft>
              <a:defRPr sz="2000" b="1" kern="1200">
                <a:solidFill>
                  <a:schemeClr val="lt1"/>
                </a:solidFill>
                <a:latin typeface="+mn-lt"/>
                <a:ea typeface="+mn-ea"/>
                <a:cs typeface="+mn-cs"/>
              </a:defRPr>
            </a:lvl4pPr>
            <a:lvl5pPr marL="1828800" algn="l" rtl="0" fontAlgn="base">
              <a:spcBef>
                <a:spcPct val="0"/>
              </a:spcBef>
              <a:spcAft>
                <a:spcPct val="0"/>
              </a:spcAft>
              <a:defRPr sz="2000" b="1" kern="1200">
                <a:solidFill>
                  <a:schemeClr val="lt1"/>
                </a:solidFill>
                <a:latin typeface="+mn-lt"/>
                <a:ea typeface="+mn-ea"/>
                <a:cs typeface="+mn-cs"/>
              </a:defRPr>
            </a:lvl5pPr>
            <a:lvl6pPr marL="2286000" algn="l" defTabSz="914400" rtl="0" eaLnBrk="1" latinLnBrk="0" hangingPunct="1">
              <a:defRPr sz="2000" b="1" kern="1200">
                <a:solidFill>
                  <a:schemeClr val="lt1"/>
                </a:solidFill>
                <a:latin typeface="+mn-lt"/>
                <a:ea typeface="+mn-ea"/>
                <a:cs typeface="+mn-cs"/>
              </a:defRPr>
            </a:lvl6pPr>
            <a:lvl7pPr marL="2743200" algn="l" defTabSz="914400" rtl="0" eaLnBrk="1" latinLnBrk="0" hangingPunct="1">
              <a:defRPr sz="2000" b="1" kern="1200">
                <a:solidFill>
                  <a:schemeClr val="lt1"/>
                </a:solidFill>
                <a:latin typeface="+mn-lt"/>
                <a:ea typeface="+mn-ea"/>
                <a:cs typeface="+mn-cs"/>
              </a:defRPr>
            </a:lvl7pPr>
            <a:lvl8pPr marL="3200400" algn="l" defTabSz="914400" rtl="0" eaLnBrk="1" latinLnBrk="0" hangingPunct="1">
              <a:defRPr sz="2000" b="1" kern="1200">
                <a:solidFill>
                  <a:schemeClr val="lt1"/>
                </a:solidFill>
                <a:latin typeface="+mn-lt"/>
                <a:ea typeface="+mn-ea"/>
                <a:cs typeface="+mn-cs"/>
              </a:defRPr>
            </a:lvl8pPr>
            <a:lvl9pPr marL="3657600" algn="l" defTabSz="914400" rtl="0" eaLnBrk="1" latinLnBrk="0" hangingPunct="1">
              <a:defRPr sz="2000" b="1" kern="1200">
                <a:solidFill>
                  <a:schemeClr val="lt1"/>
                </a:solidFill>
                <a:latin typeface="+mn-lt"/>
                <a:ea typeface="+mn-ea"/>
                <a:cs typeface="+mn-cs"/>
              </a:defRPr>
            </a:lvl9pPr>
          </a:lstStyle>
          <a:p>
            <a:pPr algn="ctr"/>
            <a:endParaRPr lang="zh-CN" altLang="en-US" dirty="0"/>
          </a:p>
        </p:txBody>
      </p:sp>
      <p:sp>
        <p:nvSpPr>
          <p:cNvPr id="107" name="矩形 106">
            <a:extLst>
              <a:ext uri="{FF2B5EF4-FFF2-40B4-BE49-F238E27FC236}">
                <a16:creationId xmlns:a16="http://schemas.microsoft.com/office/drawing/2014/main" id="{BF02AF5E-C243-4D1A-B400-E93A03107909}"/>
              </a:ext>
            </a:extLst>
          </p:cNvPr>
          <p:cNvSpPr/>
          <p:nvPr/>
        </p:nvSpPr>
        <p:spPr>
          <a:xfrm>
            <a:off x="8614868" y="1367423"/>
            <a:ext cx="3508258" cy="101566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14287"/>
            <a:r>
              <a:rPr lang="zh-CN" altLang="en-US" sz="2000" dirty="0">
                <a:solidFill>
                  <a:schemeClr val="accent4"/>
                </a:solidFill>
                <a:latin typeface="+mj-lt"/>
                <a:ea typeface="Arial Unicode MS" panose="020B0604020202020204" pitchFamily="34" charset="-122"/>
                <a:cs typeface="Adobe Devanagari" charset="0"/>
              </a:rPr>
              <a:t>① </a:t>
            </a:r>
            <a:r>
              <a:rPr lang="en-US" altLang="zh-CN" sz="2000" b="1" dirty="0">
                <a:solidFill>
                  <a:schemeClr val="accent4"/>
                </a:solidFill>
                <a:latin typeface="+mj-lt"/>
                <a:ea typeface="Arial Unicode MS" panose="020B0604020202020204" pitchFamily="34" charset="-122"/>
                <a:cs typeface="Adobe Devanagari" charset="0"/>
              </a:rPr>
              <a:t>Existence constraints</a:t>
            </a:r>
            <a:r>
              <a:rPr lang="en-US" altLang="zh-CN" sz="2000" dirty="0">
                <a:solidFill>
                  <a:schemeClr val="accent4"/>
                </a:solidFill>
                <a:latin typeface="+mj-lt"/>
                <a:ea typeface="Arial Unicode MS" panose="020B0604020202020204" pitchFamily="34" charset="-122"/>
                <a:cs typeface="Adobe Devanagari" charset="0"/>
              </a:rPr>
              <a:t>: Direct dependencies must be installed</a:t>
            </a:r>
          </a:p>
        </p:txBody>
      </p:sp>
      <p:sp>
        <p:nvSpPr>
          <p:cNvPr id="131" name="对话气泡: 矩形 130">
            <a:extLst>
              <a:ext uri="{FF2B5EF4-FFF2-40B4-BE49-F238E27FC236}">
                <a16:creationId xmlns:a16="http://schemas.microsoft.com/office/drawing/2014/main" id="{DBF8A12D-FCE4-4041-AC6A-7E49EA2FF3AA}"/>
              </a:ext>
            </a:extLst>
          </p:cNvPr>
          <p:cNvSpPr/>
          <p:nvPr/>
        </p:nvSpPr>
        <p:spPr bwMode="gray">
          <a:xfrm>
            <a:off x="8834652" y="4976792"/>
            <a:ext cx="3103555" cy="1017759"/>
          </a:xfrm>
          <a:prstGeom prst="wedgeRectCallout">
            <a:avLst>
              <a:gd name="adj1" fmla="val -52228"/>
              <a:gd name="adj2" fmla="val 72410"/>
            </a:avLst>
          </a:prstGeom>
          <a:ln>
            <a:headEnd type="triangle" w="med" len="med"/>
            <a:tailEnd type="triangl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2000" dirty="0">
                <a:latin typeface="+mj-lt"/>
                <a:cs typeface="Adobe Devanagari" panose="02040503050201020203" charset="0"/>
              </a:rPr>
              <a:t>If matplotlib 2.2 is selected, pillow 8.0 is </a:t>
            </a:r>
            <a:r>
              <a:rPr lang="en-US" altLang="zh-CN" sz="2000" b="1" dirty="0">
                <a:latin typeface="+mj-lt"/>
                <a:cs typeface="Adobe Devanagari" panose="02040503050201020203" charset="0"/>
              </a:rPr>
              <a:t>not necessary</a:t>
            </a:r>
            <a:endParaRPr lang="zh-CN" altLang="en-US" sz="2000" b="1" dirty="0">
              <a:solidFill>
                <a:srgbClr val="FF0000"/>
              </a:solidFill>
              <a:latin typeface="+mj-lt"/>
              <a:cs typeface="Adobe Devanagari" panose="02040503050201020203" charset="0"/>
            </a:endParaRPr>
          </a:p>
        </p:txBody>
      </p:sp>
      <p:cxnSp>
        <p:nvCxnSpPr>
          <p:cNvPr id="34" name="直接箭头连接符 33">
            <a:extLst>
              <a:ext uri="{FF2B5EF4-FFF2-40B4-BE49-F238E27FC236}">
                <a16:creationId xmlns:a16="http://schemas.microsoft.com/office/drawing/2014/main" id="{7CED33E7-2D86-40CA-9368-351E97EA8783}"/>
              </a:ext>
            </a:extLst>
          </p:cNvPr>
          <p:cNvCxnSpPr>
            <a:cxnSpLocks/>
            <a:stCxn id="46" idx="3"/>
            <a:endCxn id="55" idx="1"/>
          </p:cNvCxnSpPr>
          <p:nvPr/>
        </p:nvCxnSpPr>
        <p:spPr>
          <a:xfrm>
            <a:off x="3842043" y="4287406"/>
            <a:ext cx="1648458" cy="1721218"/>
          </a:xfrm>
          <a:prstGeom prst="straightConnector1">
            <a:avLst/>
          </a:prstGeom>
          <a:noFill/>
          <a:ln w="28575" cap="flat" cmpd="sng" algn="ctr">
            <a:solidFill>
              <a:srgbClr val="000000"/>
            </a:solidFill>
            <a:prstDash val="solid"/>
            <a:tailEnd type="triangle"/>
          </a:ln>
          <a:effectLst/>
        </p:spPr>
      </p:cxnSp>
      <p:cxnSp>
        <p:nvCxnSpPr>
          <p:cNvPr id="37" name="直接箭头连接符 36">
            <a:extLst>
              <a:ext uri="{FF2B5EF4-FFF2-40B4-BE49-F238E27FC236}">
                <a16:creationId xmlns:a16="http://schemas.microsoft.com/office/drawing/2014/main" id="{4BDCD5C7-C5F9-4EC7-B6E2-A0FA4E415510}"/>
              </a:ext>
            </a:extLst>
          </p:cNvPr>
          <p:cNvCxnSpPr>
            <a:cxnSpLocks/>
            <a:stCxn id="44" idx="1"/>
            <a:endCxn id="57" idx="3"/>
          </p:cNvCxnSpPr>
          <p:nvPr/>
        </p:nvCxnSpPr>
        <p:spPr>
          <a:xfrm flipH="1">
            <a:off x="1548319" y="2494526"/>
            <a:ext cx="1582832" cy="902010"/>
          </a:xfrm>
          <a:prstGeom prst="straightConnector1">
            <a:avLst/>
          </a:prstGeom>
          <a:noFill/>
          <a:ln w="28575" cap="flat" cmpd="sng" algn="ctr">
            <a:solidFill>
              <a:srgbClr val="000000"/>
            </a:solidFill>
            <a:prstDash val="solid"/>
            <a:tailEnd type="triangle"/>
          </a:ln>
          <a:effectLst/>
        </p:spPr>
      </p:cxnSp>
      <p:cxnSp>
        <p:nvCxnSpPr>
          <p:cNvPr id="38" name="直接箭头连接符 37">
            <a:extLst>
              <a:ext uri="{FF2B5EF4-FFF2-40B4-BE49-F238E27FC236}">
                <a16:creationId xmlns:a16="http://schemas.microsoft.com/office/drawing/2014/main" id="{8740DD32-A2CA-4DBF-9E96-64BCEA4391B0}"/>
              </a:ext>
            </a:extLst>
          </p:cNvPr>
          <p:cNvCxnSpPr>
            <a:cxnSpLocks/>
            <a:stCxn id="51" idx="2"/>
            <a:endCxn id="53" idx="0"/>
          </p:cNvCxnSpPr>
          <p:nvPr/>
        </p:nvCxnSpPr>
        <p:spPr>
          <a:xfrm>
            <a:off x="8151593" y="4981013"/>
            <a:ext cx="4010" cy="692563"/>
          </a:xfrm>
          <a:prstGeom prst="straightConnector1">
            <a:avLst/>
          </a:prstGeom>
          <a:noFill/>
          <a:ln w="28575" cap="flat" cmpd="sng" algn="ctr">
            <a:solidFill>
              <a:srgbClr val="000000"/>
            </a:solidFill>
            <a:prstDash val="solid"/>
            <a:tailEnd type="triangle"/>
          </a:ln>
          <a:effectLst/>
        </p:spPr>
      </p:cxnSp>
      <p:cxnSp>
        <p:nvCxnSpPr>
          <p:cNvPr id="39" name="直接箭头连接符 38">
            <a:extLst>
              <a:ext uri="{FF2B5EF4-FFF2-40B4-BE49-F238E27FC236}">
                <a16:creationId xmlns:a16="http://schemas.microsoft.com/office/drawing/2014/main" id="{20D83A49-9CD6-436C-9883-58DD21030D3A}"/>
              </a:ext>
            </a:extLst>
          </p:cNvPr>
          <p:cNvCxnSpPr>
            <a:cxnSpLocks/>
            <a:stCxn id="48" idx="3"/>
            <a:endCxn id="52" idx="1"/>
          </p:cNvCxnSpPr>
          <p:nvPr/>
        </p:nvCxnSpPr>
        <p:spPr>
          <a:xfrm>
            <a:off x="8448334" y="2488725"/>
            <a:ext cx="1670839" cy="836350"/>
          </a:xfrm>
          <a:prstGeom prst="straightConnector1">
            <a:avLst/>
          </a:prstGeom>
          <a:noFill/>
          <a:ln w="28575" cap="flat" cmpd="sng" algn="ctr">
            <a:solidFill>
              <a:srgbClr val="000000"/>
            </a:solidFill>
            <a:prstDash val="solid"/>
            <a:tailEnd type="triangle"/>
          </a:ln>
          <a:effectLst/>
        </p:spPr>
      </p:cxnSp>
      <p:pic>
        <p:nvPicPr>
          <p:cNvPr id="40" name="图片 39">
            <a:extLst>
              <a:ext uri="{FF2B5EF4-FFF2-40B4-BE49-F238E27FC236}">
                <a16:creationId xmlns:a16="http://schemas.microsoft.com/office/drawing/2014/main" id="{B01E8D11-E8EE-417F-808D-00E827839B7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80882" y="2088406"/>
            <a:ext cx="838911" cy="838911"/>
          </a:xfrm>
          <a:prstGeom prst="rect">
            <a:avLst/>
          </a:prstGeom>
        </p:spPr>
      </p:pic>
      <p:sp>
        <p:nvSpPr>
          <p:cNvPr id="41" name="文本框 40">
            <a:extLst>
              <a:ext uri="{FF2B5EF4-FFF2-40B4-BE49-F238E27FC236}">
                <a16:creationId xmlns:a16="http://schemas.microsoft.com/office/drawing/2014/main" id="{DAB3BC91-85C8-404F-931B-73314B5891E4}"/>
              </a:ext>
            </a:extLst>
          </p:cNvPr>
          <p:cNvSpPr txBox="1"/>
          <p:nvPr/>
        </p:nvSpPr>
        <p:spPr>
          <a:xfrm>
            <a:off x="4913514" y="2832000"/>
            <a:ext cx="1753324" cy="369332"/>
          </a:xfrm>
          <a:prstGeom prst="rect">
            <a:avLst/>
          </a:prstGeom>
          <a:noFill/>
        </p:spPr>
        <p:txBody>
          <a:bodyPr wrap="square" rtlCol="0">
            <a:spAutoFit/>
          </a:bodyPr>
          <a:lstStyle/>
          <a:p>
            <a:pPr algn="ctr"/>
            <a:r>
              <a:rPr lang="en-US" altLang="zh-CN" dirty="0">
                <a:latin typeface="+mj-lt"/>
              </a:rPr>
              <a:t>Python 3.6</a:t>
            </a:r>
            <a:endParaRPr lang="zh-CN" altLang="en-US" dirty="0">
              <a:latin typeface="+mj-lt"/>
            </a:endParaRPr>
          </a:p>
        </p:txBody>
      </p:sp>
      <p:pic>
        <p:nvPicPr>
          <p:cNvPr id="42" name="图片 41">
            <a:extLst>
              <a:ext uri="{FF2B5EF4-FFF2-40B4-BE49-F238E27FC236}">
                <a16:creationId xmlns:a16="http://schemas.microsoft.com/office/drawing/2014/main" id="{87ADAEA5-60FB-48AB-8896-795544B8B50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80882" y="3812169"/>
            <a:ext cx="838911" cy="838911"/>
          </a:xfrm>
          <a:prstGeom prst="rect">
            <a:avLst/>
          </a:prstGeom>
        </p:spPr>
      </p:pic>
      <p:sp>
        <p:nvSpPr>
          <p:cNvPr id="43" name="文本框 42">
            <a:extLst>
              <a:ext uri="{FF2B5EF4-FFF2-40B4-BE49-F238E27FC236}">
                <a16:creationId xmlns:a16="http://schemas.microsoft.com/office/drawing/2014/main" id="{3A4A98BB-0274-4FBD-A13B-264B7BB4586B}"/>
              </a:ext>
            </a:extLst>
          </p:cNvPr>
          <p:cNvSpPr txBox="1"/>
          <p:nvPr/>
        </p:nvSpPr>
        <p:spPr>
          <a:xfrm>
            <a:off x="4913514" y="4555763"/>
            <a:ext cx="1753324" cy="369332"/>
          </a:xfrm>
          <a:prstGeom prst="rect">
            <a:avLst/>
          </a:prstGeom>
          <a:noFill/>
        </p:spPr>
        <p:txBody>
          <a:bodyPr wrap="square" rtlCol="0">
            <a:spAutoFit/>
          </a:bodyPr>
          <a:lstStyle/>
          <a:p>
            <a:pPr algn="ctr"/>
            <a:r>
              <a:rPr lang="en-US" altLang="zh-CN" dirty="0">
                <a:latin typeface="+mj-lt"/>
              </a:rPr>
              <a:t>Python 3.9</a:t>
            </a:r>
            <a:endParaRPr lang="zh-CN" altLang="en-US" dirty="0">
              <a:latin typeface="+mj-lt"/>
            </a:endParaRPr>
          </a:p>
        </p:txBody>
      </p:sp>
      <p:pic>
        <p:nvPicPr>
          <p:cNvPr id="44" name="图片 43" descr="图标&#10;&#10;描述已自动生成">
            <a:extLst>
              <a:ext uri="{FF2B5EF4-FFF2-40B4-BE49-F238E27FC236}">
                <a16:creationId xmlns:a16="http://schemas.microsoft.com/office/drawing/2014/main" id="{0C0FEED6-DE07-4D73-AC9B-95041A8141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31151" y="2158648"/>
            <a:ext cx="671755" cy="671755"/>
          </a:xfrm>
          <a:prstGeom prst="rect">
            <a:avLst/>
          </a:prstGeom>
        </p:spPr>
      </p:pic>
      <p:sp>
        <p:nvSpPr>
          <p:cNvPr id="45" name="文本框 44">
            <a:extLst>
              <a:ext uri="{FF2B5EF4-FFF2-40B4-BE49-F238E27FC236}">
                <a16:creationId xmlns:a16="http://schemas.microsoft.com/office/drawing/2014/main" id="{66FE1695-A867-447F-B8C4-1FF060A996AB}"/>
              </a:ext>
            </a:extLst>
          </p:cNvPr>
          <p:cNvSpPr txBox="1"/>
          <p:nvPr/>
        </p:nvSpPr>
        <p:spPr>
          <a:xfrm>
            <a:off x="2492673" y="2824602"/>
            <a:ext cx="1948709" cy="646331"/>
          </a:xfrm>
          <a:prstGeom prst="rect">
            <a:avLst/>
          </a:prstGeom>
          <a:noFill/>
        </p:spPr>
        <p:txBody>
          <a:bodyPr wrap="square" rtlCol="0">
            <a:spAutoFit/>
          </a:bodyPr>
          <a:lstStyle/>
          <a:p>
            <a:pPr algn="ctr"/>
            <a:r>
              <a:rPr lang="en-US" altLang="zh-CN" dirty="0">
                <a:latin typeface="+mj-lt"/>
              </a:rPr>
              <a:t>opencv-python</a:t>
            </a:r>
            <a:r>
              <a:rPr lang="zh-CN" altLang="en-US" dirty="0">
                <a:latin typeface="+mj-lt"/>
              </a:rPr>
              <a:t> </a:t>
            </a:r>
            <a:r>
              <a:rPr lang="en-US" altLang="zh-CN" dirty="0">
                <a:latin typeface="+mj-lt"/>
              </a:rPr>
              <a:t>3.1</a:t>
            </a:r>
          </a:p>
        </p:txBody>
      </p:sp>
      <p:pic>
        <p:nvPicPr>
          <p:cNvPr id="46" name="图片 45" descr="图标&#10;&#10;描述已自动生成">
            <a:extLst>
              <a:ext uri="{FF2B5EF4-FFF2-40B4-BE49-F238E27FC236}">
                <a16:creationId xmlns:a16="http://schemas.microsoft.com/office/drawing/2014/main" id="{40297D40-CC03-4D6A-B178-FB8C12B53B4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70288" y="3951528"/>
            <a:ext cx="671755" cy="671755"/>
          </a:xfrm>
          <a:prstGeom prst="rect">
            <a:avLst/>
          </a:prstGeom>
        </p:spPr>
      </p:pic>
      <p:sp>
        <p:nvSpPr>
          <p:cNvPr id="47" name="文本框 46">
            <a:extLst>
              <a:ext uri="{FF2B5EF4-FFF2-40B4-BE49-F238E27FC236}">
                <a16:creationId xmlns:a16="http://schemas.microsoft.com/office/drawing/2014/main" id="{8E0866F7-DF0F-4097-99D1-F7D543C7BBC2}"/>
              </a:ext>
            </a:extLst>
          </p:cNvPr>
          <p:cNvSpPr txBox="1"/>
          <p:nvPr/>
        </p:nvSpPr>
        <p:spPr>
          <a:xfrm>
            <a:off x="2593301" y="4617482"/>
            <a:ext cx="1825727" cy="646331"/>
          </a:xfrm>
          <a:prstGeom prst="rect">
            <a:avLst/>
          </a:prstGeom>
          <a:noFill/>
        </p:spPr>
        <p:txBody>
          <a:bodyPr wrap="square" rtlCol="0">
            <a:spAutoFit/>
          </a:bodyPr>
          <a:lstStyle/>
          <a:p>
            <a:pPr algn="ctr"/>
            <a:r>
              <a:rPr lang="en-US" altLang="zh-CN" dirty="0">
                <a:latin typeface="+mj-lt"/>
              </a:rPr>
              <a:t>opencv-python</a:t>
            </a:r>
            <a:r>
              <a:rPr lang="zh-CN" altLang="en-US" dirty="0">
                <a:latin typeface="+mj-lt"/>
              </a:rPr>
              <a:t> </a:t>
            </a:r>
            <a:r>
              <a:rPr lang="en-US" altLang="zh-CN" dirty="0">
                <a:latin typeface="+mj-lt"/>
              </a:rPr>
              <a:t>4.4</a:t>
            </a:r>
          </a:p>
        </p:txBody>
      </p:sp>
      <p:pic>
        <p:nvPicPr>
          <p:cNvPr id="48" name="图片 47" descr="图标&#10;&#10;描述已自动生成">
            <a:extLst>
              <a:ext uri="{FF2B5EF4-FFF2-40B4-BE49-F238E27FC236}">
                <a16:creationId xmlns:a16="http://schemas.microsoft.com/office/drawing/2014/main" id="{2F2A67CF-9875-423F-A881-B4B0E7860E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76579" y="2152847"/>
            <a:ext cx="671755" cy="671755"/>
          </a:xfrm>
          <a:prstGeom prst="rect">
            <a:avLst/>
          </a:prstGeom>
        </p:spPr>
      </p:pic>
      <p:sp>
        <p:nvSpPr>
          <p:cNvPr id="49" name="文本框 48">
            <a:extLst>
              <a:ext uri="{FF2B5EF4-FFF2-40B4-BE49-F238E27FC236}">
                <a16:creationId xmlns:a16="http://schemas.microsoft.com/office/drawing/2014/main" id="{4837573A-78DE-47E5-B6D8-5CC7B3071DE6}"/>
              </a:ext>
            </a:extLst>
          </p:cNvPr>
          <p:cNvSpPr txBox="1"/>
          <p:nvPr/>
        </p:nvSpPr>
        <p:spPr>
          <a:xfrm>
            <a:off x="7138101" y="2818801"/>
            <a:ext cx="1948709" cy="369332"/>
          </a:xfrm>
          <a:prstGeom prst="rect">
            <a:avLst/>
          </a:prstGeom>
          <a:noFill/>
        </p:spPr>
        <p:txBody>
          <a:bodyPr wrap="square" rtlCol="0">
            <a:spAutoFit/>
          </a:bodyPr>
          <a:lstStyle/>
          <a:p>
            <a:pPr algn="ctr"/>
            <a:r>
              <a:rPr lang="en-US" altLang="zh-CN" dirty="0">
                <a:latin typeface="+mj-lt"/>
              </a:rPr>
              <a:t>matplotlib 2.2</a:t>
            </a:r>
          </a:p>
        </p:txBody>
      </p:sp>
      <p:pic>
        <p:nvPicPr>
          <p:cNvPr id="50" name="图片 49" descr="图标&#10;&#10;描述已自动生成">
            <a:extLst>
              <a:ext uri="{FF2B5EF4-FFF2-40B4-BE49-F238E27FC236}">
                <a16:creationId xmlns:a16="http://schemas.microsoft.com/office/drawing/2014/main" id="{7A3E6AD1-8A56-4174-9A5E-E62AEB914B2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15716" y="3945727"/>
            <a:ext cx="671755" cy="671755"/>
          </a:xfrm>
          <a:prstGeom prst="rect">
            <a:avLst/>
          </a:prstGeom>
        </p:spPr>
      </p:pic>
      <p:sp>
        <p:nvSpPr>
          <p:cNvPr id="51" name="文本框 50">
            <a:extLst>
              <a:ext uri="{FF2B5EF4-FFF2-40B4-BE49-F238E27FC236}">
                <a16:creationId xmlns:a16="http://schemas.microsoft.com/office/drawing/2014/main" id="{F0FFA644-321C-402E-AEC7-BF854C7267E1}"/>
              </a:ext>
            </a:extLst>
          </p:cNvPr>
          <p:cNvSpPr txBox="1"/>
          <p:nvPr/>
        </p:nvSpPr>
        <p:spPr>
          <a:xfrm>
            <a:off x="7238729" y="4611681"/>
            <a:ext cx="1825727" cy="369332"/>
          </a:xfrm>
          <a:prstGeom prst="rect">
            <a:avLst/>
          </a:prstGeom>
          <a:noFill/>
        </p:spPr>
        <p:txBody>
          <a:bodyPr wrap="square" rtlCol="0">
            <a:spAutoFit/>
          </a:bodyPr>
          <a:lstStyle/>
          <a:p>
            <a:pPr algn="ctr"/>
            <a:r>
              <a:rPr lang="en-US" altLang="zh-CN" dirty="0">
                <a:latin typeface="+mj-lt"/>
              </a:rPr>
              <a:t>matplotlib 3.3</a:t>
            </a:r>
          </a:p>
        </p:txBody>
      </p:sp>
      <p:pic>
        <p:nvPicPr>
          <p:cNvPr id="52" name="图片 51" descr="图标&#10;&#10;描述已自动生成">
            <a:extLst>
              <a:ext uri="{FF2B5EF4-FFF2-40B4-BE49-F238E27FC236}">
                <a16:creationId xmlns:a16="http://schemas.microsoft.com/office/drawing/2014/main" id="{804F6BF1-16F5-43B3-9EC0-74DFFA9C59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19173" y="2989197"/>
            <a:ext cx="671755" cy="671755"/>
          </a:xfrm>
          <a:prstGeom prst="rect">
            <a:avLst/>
          </a:prstGeom>
        </p:spPr>
      </p:pic>
      <p:pic>
        <p:nvPicPr>
          <p:cNvPr id="53" name="图片 52" descr="图标&#10;&#10;描述已自动生成">
            <a:extLst>
              <a:ext uri="{FF2B5EF4-FFF2-40B4-BE49-F238E27FC236}">
                <a16:creationId xmlns:a16="http://schemas.microsoft.com/office/drawing/2014/main" id="{C4DC83C2-0431-4E46-8F98-F9C979412FD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19725" y="5673576"/>
            <a:ext cx="671755" cy="671755"/>
          </a:xfrm>
          <a:prstGeom prst="rect">
            <a:avLst/>
          </a:prstGeom>
        </p:spPr>
      </p:pic>
      <p:sp>
        <p:nvSpPr>
          <p:cNvPr id="54" name="文本框 53">
            <a:extLst>
              <a:ext uri="{FF2B5EF4-FFF2-40B4-BE49-F238E27FC236}">
                <a16:creationId xmlns:a16="http://schemas.microsoft.com/office/drawing/2014/main" id="{57C60031-202C-42ED-92B6-9582363910BB}"/>
              </a:ext>
            </a:extLst>
          </p:cNvPr>
          <p:cNvSpPr txBox="1"/>
          <p:nvPr/>
        </p:nvSpPr>
        <p:spPr>
          <a:xfrm>
            <a:off x="7242738" y="6339530"/>
            <a:ext cx="1825727" cy="369332"/>
          </a:xfrm>
          <a:prstGeom prst="rect">
            <a:avLst/>
          </a:prstGeom>
          <a:noFill/>
        </p:spPr>
        <p:txBody>
          <a:bodyPr wrap="square" rtlCol="0">
            <a:spAutoFit/>
          </a:bodyPr>
          <a:lstStyle/>
          <a:p>
            <a:pPr algn="ctr"/>
            <a:r>
              <a:rPr lang="en-US" altLang="zh-CN" dirty="0">
                <a:latin typeface="+mj-lt"/>
              </a:rPr>
              <a:t>pillow 8.0</a:t>
            </a:r>
          </a:p>
        </p:txBody>
      </p:sp>
      <p:pic>
        <p:nvPicPr>
          <p:cNvPr id="55" name="图片 54" descr="图标&#10;&#10;描述已自动生成">
            <a:extLst>
              <a:ext uri="{FF2B5EF4-FFF2-40B4-BE49-F238E27FC236}">
                <a16:creationId xmlns:a16="http://schemas.microsoft.com/office/drawing/2014/main" id="{2150699E-BFC2-4B9B-975A-BA02853526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90501" y="5672746"/>
            <a:ext cx="671755" cy="671755"/>
          </a:xfrm>
          <a:prstGeom prst="rect">
            <a:avLst/>
          </a:prstGeom>
        </p:spPr>
      </p:pic>
      <p:sp>
        <p:nvSpPr>
          <p:cNvPr id="56" name="文本框 55">
            <a:extLst>
              <a:ext uri="{FF2B5EF4-FFF2-40B4-BE49-F238E27FC236}">
                <a16:creationId xmlns:a16="http://schemas.microsoft.com/office/drawing/2014/main" id="{3E958DDB-4663-4564-B7A6-564E266F259D}"/>
              </a:ext>
            </a:extLst>
          </p:cNvPr>
          <p:cNvSpPr txBox="1"/>
          <p:nvPr/>
        </p:nvSpPr>
        <p:spPr>
          <a:xfrm>
            <a:off x="4913514" y="6338700"/>
            <a:ext cx="1825727" cy="369332"/>
          </a:xfrm>
          <a:prstGeom prst="rect">
            <a:avLst/>
          </a:prstGeom>
          <a:noFill/>
        </p:spPr>
        <p:txBody>
          <a:bodyPr wrap="square" rtlCol="0">
            <a:spAutoFit/>
          </a:bodyPr>
          <a:lstStyle/>
          <a:p>
            <a:pPr algn="ctr"/>
            <a:r>
              <a:rPr lang="en-US" altLang="zh-CN" dirty="0">
                <a:latin typeface="+mj-lt"/>
              </a:rPr>
              <a:t>numpy 1.9</a:t>
            </a:r>
          </a:p>
        </p:txBody>
      </p:sp>
      <p:pic>
        <p:nvPicPr>
          <p:cNvPr id="57" name="图片 56" descr="图标&#10;&#10;描述已自动生成">
            <a:extLst>
              <a:ext uri="{FF2B5EF4-FFF2-40B4-BE49-F238E27FC236}">
                <a16:creationId xmlns:a16="http://schemas.microsoft.com/office/drawing/2014/main" id="{7A4951BB-792E-4795-9AB2-7F16C13496C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6564" y="3060658"/>
            <a:ext cx="671755" cy="671755"/>
          </a:xfrm>
          <a:prstGeom prst="rect">
            <a:avLst/>
          </a:prstGeom>
        </p:spPr>
      </p:pic>
      <p:sp>
        <p:nvSpPr>
          <p:cNvPr id="58" name="文本框 57">
            <a:extLst>
              <a:ext uri="{FF2B5EF4-FFF2-40B4-BE49-F238E27FC236}">
                <a16:creationId xmlns:a16="http://schemas.microsoft.com/office/drawing/2014/main" id="{49FFECFC-D768-4460-A073-5EBB5D77842B}"/>
              </a:ext>
            </a:extLst>
          </p:cNvPr>
          <p:cNvSpPr txBox="1"/>
          <p:nvPr/>
        </p:nvSpPr>
        <p:spPr>
          <a:xfrm>
            <a:off x="252348" y="3767907"/>
            <a:ext cx="1920186" cy="369332"/>
          </a:xfrm>
          <a:prstGeom prst="rect">
            <a:avLst/>
          </a:prstGeom>
          <a:noFill/>
        </p:spPr>
        <p:txBody>
          <a:bodyPr wrap="square" rtlCol="0">
            <a:spAutoFit/>
          </a:bodyPr>
          <a:lstStyle/>
          <a:p>
            <a:r>
              <a:rPr lang="en-US" altLang="zh-CN" dirty="0">
                <a:latin typeface="+mj-lt"/>
              </a:rPr>
              <a:t>libopencv-</a:t>
            </a:r>
            <a:r>
              <a:rPr lang="en-US" altLang="zh-CN" dirty="0" err="1">
                <a:latin typeface="+mj-lt"/>
              </a:rPr>
              <a:t>contrib</a:t>
            </a:r>
            <a:endParaRPr lang="zh-CN" altLang="en-US" dirty="0">
              <a:latin typeface="+mj-lt"/>
            </a:endParaRPr>
          </a:p>
        </p:txBody>
      </p:sp>
      <p:cxnSp>
        <p:nvCxnSpPr>
          <p:cNvPr id="59" name="直接箭头连接符 58">
            <a:extLst>
              <a:ext uri="{FF2B5EF4-FFF2-40B4-BE49-F238E27FC236}">
                <a16:creationId xmlns:a16="http://schemas.microsoft.com/office/drawing/2014/main" id="{6DEE5274-6417-49F4-B0A2-406235DC69DA}"/>
              </a:ext>
            </a:extLst>
          </p:cNvPr>
          <p:cNvCxnSpPr>
            <a:cxnSpLocks/>
            <a:stCxn id="44" idx="3"/>
            <a:endCxn id="40" idx="1"/>
          </p:cNvCxnSpPr>
          <p:nvPr/>
        </p:nvCxnSpPr>
        <p:spPr>
          <a:xfrm>
            <a:off x="3802906" y="2494526"/>
            <a:ext cx="1577976" cy="13336"/>
          </a:xfrm>
          <a:prstGeom prst="straightConnector1">
            <a:avLst/>
          </a:prstGeom>
          <a:noFill/>
          <a:ln w="28575" cap="flat" cmpd="sng" algn="ctr">
            <a:solidFill>
              <a:srgbClr val="000000"/>
            </a:solidFill>
            <a:prstDash val="solid"/>
            <a:tailEnd type="triangle"/>
          </a:ln>
          <a:effectLst/>
        </p:spPr>
      </p:cxnSp>
      <p:cxnSp>
        <p:nvCxnSpPr>
          <p:cNvPr id="60" name="直接箭头连接符 59">
            <a:extLst>
              <a:ext uri="{FF2B5EF4-FFF2-40B4-BE49-F238E27FC236}">
                <a16:creationId xmlns:a16="http://schemas.microsoft.com/office/drawing/2014/main" id="{F7552C54-9AFA-45E1-8A63-339222583564}"/>
              </a:ext>
            </a:extLst>
          </p:cNvPr>
          <p:cNvCxnSpPr>
            <a:cxnSpLocks/>
            <a:stCxn id="44" idx="3"/>
            <a:endCxn id="42" idx="1"/>
          </p:cNvCxnSpPr>
          <p:nvPr/>
        </p:nvCxnSpPr>
        <p:spPr>
          <a:xfrm>
            <a:off x="3802906" y="2494526"/>
            <a:ext cx="1577976" cy="1737099"/>
          </a:xfrm>
          <a:prstGeom prst="straightConnector1">
            <a:avLst/>
          </a:prstGeom>
          <a:noFill/>
          <a:ln w="28575" cap="flat" cmpd="sng" algn="ctr">
            <a:solidFill>
              <a:srgbClr val="000000"/>
            </a:solidFill>
            <a:prstDash val="solid"/>
            <a:tailEnd type="triangle"/>
          </a:ln>
          <a:effectLst/>
        </p:spPr>
      </p:cxnSp>
      <p:cxnSp>
        <p:nvCxnSpPr>
          <p:cNvPr id="61" name="直接箭头连接符 60">
            <a:extLst>
              <a:ext uri="{FF2B5EF4-FFF2-40B4-BE49-F238E27FC236}">
                <a16:creationId xmlns:a16="http://schemas.microsoft.com/office/drawing/2014/main" id="{A827DDE4-B31E-4B66-908C-754DDBDDD0E9}"/>
              </a:ext>
            </a:extLst>
          </p:cNvPr>
          <p:cNvCxnSpPr>
            <a:cxnSpLocks/>
            <a:stCxn id="46" idx="3"/>
          </p:cNvCxnSpPr>
          <p:nvPr/>
        </p:nvCxnSpPr>
        <p:spPr>
          <a:xfrm>
            <a:off x="3842043" y="4287406"/>
            <a:ext cx="1538839" cy="0"/>
          </a:xfrm>
          <a:prstGeom prst="straightConnector1">
            <a:avLst/>
          </a:prstGeom>
          <a:noFill/>
          <a:ln w="28575" cap="flat" cmpd="sng" algn="ctr">
            <a:solidFill>
              <a:srgbClr val="000000"/>
            </a:solidFill>
            <a:prstDash val="solid"/>
            <a:tailEnd type="triangle"/>
          </a:ln>
          <a:effectLst/>
        </p:spPr>
      </p:cxnSp>
      <p:cxnSp>
        <p:nvCxnSpPr>
          <p:cNvPr id="62" name="直接箭头连接符 61">
            <a:extLst>
              <a:ext uri="{FF2B5EF4-FFF2-40B4-BE49-F238E27FC236}">
                <a16:creationId xmlns:a16="http://schemas.microsoft.com/office/drawing/2014/main" id="{ADAA33BB-C52B-46B2-A7FA-E93BC2B6ABE3}"/>
              </a:ext>
            </a:extLst>
          </p:cNvPr>
          <p:cNvCxnSpPr>
            <a:cxnSpLocks/>
            <a:stCxn id="48" idx="1"/>
            <a:endCxn id="40" idx="3"/>
          </p:cNvCxnSpPr>
          <p:nvPr/>
        </p:nvCxnSpPr>
        <p:spPr>
          <a:xfrm flipH="1">
            <a:off x="6219793" y="2488725"/>
            <a:ext cx="1556786" cy="19137"/>
          </a:xfrm>
          <a:prstGeom prst="straightConnector1">
            <a:avLst/>
          </a:prstGeom>
          <a:noFill/>
          <a:ln w="28575" cap="flat" cmpd="sng" algn="ctr">
            <a:solidFill>
              <a:srgbClr val="000000"/>
            </a:solidFill>
            <a:prstDash val="solid"/>
            <a:tailEnd type="triangle"/>
          </a:ln>
          <a:effectLst/>
        </p:spPr>
      </p:cxnSp>
      <p:cxnSp>
        <p:nvCxnSpPr>
          <p:cNvPr id="63" name="直接箭头连接符 62">
            <a:extLst>
              <a:ext uri="{FF2B5EF4-FFF2-40B4-BE49-F238E27FC236}">
                <a16:creationId xmlns:a16="http://schemas.microsoft.com/office/drawing/2014/main" id="{8A582C48-8FC0-4DCA-98DF-50A2C48A0A56}"/>
              </a:ext>
            </a:extLst>
          </p:cNvPr>
          <p:cNvCxnSpPr>
            <a:cxnSpLocks/>
            <a:stCxn id="48" idx="1"/>
            <a:endCxn id="42" idx="3"/>
          </p:cNvCxnSpPr>
          <p:nvPr/>
        </p:nvCxnSpPr>
        <p:spPr>
          <a:xfrm flipH="1">
            <a:off x="6219793" y="2488725"/>
            <a:ext cx="1556786" cy="1742900"/>
          </a:xfrm>
          <a:prstGeom prst="straightConnector1">
            <a:avLst/>
          </a:prstGeom>
          <a:noFill/>
          <a:ln w="28575" cap="flat" cmpd="sng" algn="ctr">
            <a:solidFill>
              <a:srgbClr val="000000"/>
            </a:solidFill>
            <a:prstDash val="solid"/>
            <a:tailEnd type="triangle"/>
          </a:ln>
          <a:effectLst/>
        </p:spPr>
      </p:cxnSp>
      <p:cxnSp>
        <p:nvCxnSpPr>
          <p:cNvPr id="64" name="直接箭头连接符 63">
            <a:extLst>
              <a:ext uri="{FF2B5EF4-FFF2-40B4-BE49-F238E27FC236}">
                <a16:creationId xmlns:a16="http://schemas.microsoft.com/office/drawing/2014/main" id="{26CD85ED-EEB4-40AF-B923-69EBDE1CF6C9}"/>
              </a:ext>
            </a:extLst>
          </p:cNvPr>
          <p:cNvCxnSpPr>
            <a:cxnSpLocks/>
            <a:stCxn id="50" idx="1"/>
          </p:cNvCxnSpPr>
          <p:nvPr/>
        </p:nvCxnSpPr>
        <p:spPr>
          <a:xfrm flipH="1">
            <a:off x="6219793" y="4281605"/>
            <a:ext cx="1595923" cy="5801"/>
          </a:xfrm>
          <a:prstGeom prst="straightConnector1">
            <a:avLst/>
          </a:prstGeom>
          <a:noFill/>
          <a:ln w="28575" cap="flat" cmpd="sng" algn="ctr">
            <a:solidFill>
              <a:srgbClr val="000000"/>
            </a:solidFill>
            <a:prstDash val="solid"/>
            <a:tailEnd type="triangle"/>
          </a:ln>
          <a:effectLst/>
        </p:spPr>
      </p:cxnSp>
      <p:cxnSp>
        <p:nvCxnSpPr>
          <p:cNvPr id="65" name="直接箭头连接符 64">
            <a:extLst>
              <a:ext uri="{FF2B5EF4-FFF2-40B4-BE49-F238E27FC236}">
                <a16:creationId xmlns:a16="http://schemas.microsoft.com/office/drawing/2014/main" id="{3B57792C-BEA5-4C42-88E0-B9D57988F707}"/>
              </a:ext>
            </a:extLst>
          </p:cNvPr>
          <p:cNvCxnSpPr>
            <a:cxnSpLocks/>
            <a:stCxn id="46" idx="1"/>
          </p:cNvCxnSpPr>
          <p:nvPr/>
        </p:nvCxnSpPr>
        <p:spPr>
          <a:xfrm flipH="1" flipV="1">
            <a:off x="1548319" y="3470933"/>
            <a:ext cx="1621969" cy="816473"/>
          </a:xfrm>
          <a:prstGeom prst="straightConnector1">
            <a:avLst/>
          </a:prstGeom>
          <a:noFill/>
          <a:ln w="28575" cap="flat" cmpd="sng" algn="ctr">
            <a:solidFill>
              <a:srgbClr val="000000"/>
            </a:solidFill>
            <a:prstDash val="solid"/>
            <a:tailEnd type="triangle"/>
          </a:ln>
          <a:effectLst/>
        </p:spPr>
      </p:cxnSp>
      <p:cxnSp>
        <p:nvCxnSpPr>
          <p:cNvPr id="66" name="直接箭头连接符 65">
            <a:extLst>
              <a:ext uri="{FF2B5EF4-FFF2-40B4-BE49-F238E27FC236}">
                <a16:creationId xmlns:a16="http://schemas.microsoft.com/office/drawing/2014/main" id="{8756AA31-9ACD-4C8C-B26E-1279F1F527AB}"/>
              </a:ext>
            </a:extLst>
          </p:cNvPr>
          <p:cNvCxnSpPr>
            <a:cxnSpLocks/>
            <a:stCxn id="50" idx="1"/>
            <a:endCxn id="55" idx="3"/>
          </p:cNvCxnSpPr>
          <p:nvPr/>
        </p:nvCxnSpPr>
        <p:spPr>
          <a:xfrm flipH="1">
            <a:off x="6162256" y="4281605"/>
            <a:ext cx="1653460" cy="1727019"/>
          </a:xfrm>
          <a:prstGeom prst="straightConnector1">
            <a:avLst/>
          </a:prstGeom>
          <a:noFill/>
          <a:ln w="28575" cap="flat" cmpd="sng" algn="ctr">
            <a:solidFill>
              <a:srgbClr val="000000"/>
            </a:solidFill>
            <a:prstDash val="solid"/>
            <a:tailEnd type="triangle"/>
          </a:ln>
          <a:effectLst/>
        </p:spPr>
      </p:cxnSp>
      <p:sp>
        <p:nvSpPr>
          <p:cNvPr id="67" name="文本框 66">
            <a:extLst>
              <a:ext uri="{FF2B5EF4-FFF2-40B4-BE49-F238E27FC236}">
                <a16:creationId xmlns:a16="http://schemas.microsoft.com/office/drawing/2014/main" id="{EFE8AF8C-E2B1-4902-B908-55321B23D820}"/>
              </a:ext>
            </a:extLst>
          </p:cNvPr>
          <p:cNvSpPr txBox="1"/>
          <p:nvPr/>
        </p:nvSpPr>
        <p:spPr>
          <a:xfrm>
            <a:off x="9480695" y="3655151"/>
            <a:ext cx="1948709" cy="369332"/>
          </a:xfrm>
          <a:prstGeom prst="rect">
            <a:avLst/>
          </a:prstGeom>
          <a:noFill/>
        </p:spPr>
        <p:txBody>
          <a:bodyPr wrap="square" rtlCol="0">
            <a:spAutoFit/>
          </a:bodyPr>
          <a:lstStyle/>
          <a:p>
            <a:pPr algn="ctr"/>
            <a:r>
              <a:rPr lang="en-US" altLang="zh-CN" dirty="0" err="1">
                <a:latin typeface="+mj-lt"/>
              </a:rPr>
              <a:t>pytz</a:t>
            </a:r>
            <a:r>
              <a:rPr lang="en-US" altLang="zh-CN" dirty="0">
                <a:latin typeface="+mj-lt"/>
              </a:rPr>
              <a:t> 2022.1</a:t>
            </a:r>
          </a:p>
        </p:txBody>
      </p:sp>
      <p:cxnSp>
        <p:nvCxnSpPr>
          <p:cNvPr id="68" name="直接箭头连接符 67">
            <a:extLst>
              <a:ext uri="{FF2B5EF4-FFF2-40B4-BE49-F238E27FC236}">
                <a16:creationId xmlns:a16="http://schemas.microsoft.com/office/drawing/2014/main" id="{F16937BB-57E6-472C-AEF5-7030A962C8E0}"/>
              </a:ext>
            </a:extLst>
          </p:cNvPr>
          <p:cNvCxnSpPr>
            <a:cxnSpLocks/>
            <a:stCxn id="53" idx="1"/>
          </p:cNvCxnSpPr>
          <p:nvPr/>
        </p:nvCxnSpPr>
        <p:spPr>
          <a:xfrm flipH="1" flipV="1">
            <a:off x="6219793" y="4377447"/>
            <a:ext cx="1599932" cy="1632007"/>
          </a:xfrm>
          <a:prstGeom prst="straightConnector1">
            <a:avLst/>
          </a:prstGeom>
          <a:noFill/>
          <a:ln w="28575" cap="flat" cmpd="sng" algn="ctr">
            <a:solidFill>
              <a:srgbClr val="000000"/>
            </a:solidFill>
            <a:prstDash val="solid"/>
            <a:tailEnd type="triangle"/>
          </a:ln>
          <a:effectLst/>
        </p:spPr>
      </p:cxnSp>
      <p:pic>
        <p:nvPicPr>
          <p:cNvPr id="5" name="音频 4">
            <a:hlinkClick r:id="" action="ppaction://media"/>
            <a:extLst>
              <a:ext uri="{FF2B5EF4-FFF2-40B4-BE49-F238E27FC236}">
                <a16:creationId xmlns:a16="http://schemas.microsoft.com/office/drawing/2014/main" id="{117A404B-FBBF-46A4-995C-A570F99E6DAC}"/>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767006029"/>
      </p:ext>
    </p:extLst>
  </p:cSld>
  <p:clrMapOvr>
    <a:masterClrMapping/>
  </p:clrMapOvr>
  <mc:AlternateContent xmlns:mc="http://schemas.openxmlformats.org/markup-compatibility/2006" xmlns:p14="http://schemas.microsoft.com/office/powerpoint/2010/main">
    <mc:Choice Requires="p14">
      <p:transition spd="slow" p14:dur="2000" advTm="27289"/>
    </mc:Choice>
    <mc:Fallback xmlns="">
      <p:transition spd="slow" advTm="27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bldLst>
      <p:bldP spid="130" grpId="0" animBg="1"/>
      <p:bldP spid="107" grpId="0" animBg="1"/>
      <p:bldP spid="13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29C6F584-4EC1-4065-B7F8-EF86F140023F}"/>
              </a:ext>
            </a:extLst>
          </p:cNvPr>
          <p:cNvSpPr>
            <a:spLocks noGrp="1"/>
          </p:cNvSpPr>
          <p:nvPr>
            <p:ph type="sldNum" sz="quarter" idx="12"/>
          </p:nvPr>
        </p:nvSpPr>
        <p:spPr/>
        <p:txBody>
          <a:bodyPr/>
          <a:lstStyle/>
          <a:p>
            <a:fld id="{75AA9096-2E4D-442F-BCF0-AA35F007B576}" type="slidenum">
              <a:rPr lang="zh-CN" altLang="en-US" smtClean="0"/>
              <a:pPr/>
              <a:t>33</a:t>
            </a:fld>
            <a:endParaRPr lang="zh-CN" altLang="en-US" dirty="0"/>
          </a:p>
        </p:txBody>
      </p:sp>
      <p:sp>
        <p:nvSpPr>
          <p:cNvPr id="2" name="标题 1">
            <a:extLst>
              <a:ext uri="{FF2B5EF4-FFF2-40B4-BE49-F238E27FC236}">
                <a16:creationId xmlns:a16="http://schemas.microsoft.com/office/drawing/2014/main" id="{2C025DE3-F56B-454E-93DC-0F289C360A44}"/>
              </a:ext>
            </a:extLst>
          </p:cNvPr>
          <p:cNvSpPr>
            <a:spLocks noGrp="1"/>
          </p:cNvSpPr>
          <p:nvPr>
            <p:ph type="title"/>
          </p:nvPr>
        </p:nvSpPr>
        <p:spPr>
          <a:xfrm>
            <a:off x="590229" y="203792"/>
            <a:ext cx="7849888" cy="523220"/>
          </a:xfrm>
        </p:spPr>
        <p:txBody>
          <a:bodyPr>
            <a:normAutofit fontScale="90000"/>
          </a:bodyPr>
          <a:lstStyle/>
          <a:p>
            <a:r>
              <a:rPr lang="en-US" altLang="zh-CN" sz="3600" dirty="0">
                <a:latin typeface="+mj-lt"/>
                <a:ea typeface="Arial Unicode MS" panose="020B0604020202020204" pitchFamily="34" charset="-122"/>
                <a:cs typeface="Adobe Devanagari" panose="02040503050201020203" pitchFamily="18" charset="0"/>
              </a:rPr>
              <a:t>Infer Dependencies</a:t>
            </a:r>
            <a:endParaRPr lang="zh-CN" altLang="en-US" sz="3600" dirty="0">
              <a:latin typeface="+mj-lt"/>
              <a:cs typeface="Adobe Devanagari" panose="02040503050201020203" pitchFamily="18" charset="0"/>
            </a:endParaRPr>
          </a:p>
        </p:txBody>
      </p:sp>
      <p:sp>
        <p:nvSpPr>
          <p:cNvPr id="106" name="矩形 105">
            <a:extLst>
              <a:ext uri="{FF2B5EF4-FFF2-40B4-BE49-F238E27FC236}">
                <a16:creationId xmlns:a16="http://schemas.microsoft.com/office/drawing/2014/main" id="{968E0508-0E2F-41E8-81C2-8B686BF7D1D1}"/>
              </a:ext>
            </a:extLst>
          </p:cNvPr>
          <p:cNvSpPr/>
          <p:nvPr/>
        </p:nvSpPr>
        <p:spPr>
          <a:xfrm>
            <a:off x="590229" y="994192"/>
            <a:ext cx="8483413" cy="523220"/>
          </a:xfrm>
          <a:prstGeom prst="rect">
            <a:avLst/>
          </a:prstGeom>
        </p:spPr>
        <p:txBody>
          <a:bodyPr wrap="none">
            <a:spAutoFit/>
          </a:bodyPr>
          <a:lstStyle/>
          <a:p>
            <a:r>
              <a:rPr lang="en-US" altLang="zh-CN" sz="2800" dirty="0">
                <a:latin typeface="+mj-lt"/>
                <a:cs typeface="Adobe Devanagari" panose="02040503050201020203" pitchFamily="18" charset="0"/>
              </a:rPr>
              <a:t>Determine candidate versions via </a:t>
            </a:r>
            <a:r>
              <a:rPr lang="en-US" altLang="zh-CN" sz="2800" dirty="0">
                <a:solidFill>
                  <a:srgbClr val="C00000"/>
                </a:solidFill>
                <a:latin typeface="+mj-lt"/>
                <a:cs typeface="Adobe Devanagari" panose="02040503050201020203" pitchFamily="18" charset="0"/>
              </a:rPr>
              <a:t>constraint solving </a:t>
            </a:r>
            <a:endParaRPr lang="zh-CN" altLang="en-US" sz="2800" dirty="0">
              <a:solidFill>
                <a:srgbClr val="C00000"/>
              </a:solidFill>
              <a:latin typeface="+mj-lt"/>
              <a:cs typeface="Adobe Devanagari" panose="02040503050201020203" pitchFamily="18" charset="0"/>
            </a:endParaRPr>
          </a:p>
        </p:txBody>
      </p:sp>
      <p:sp>
        <p:nvSpPr>
          <p:cNvPr id="130" name="矩形 129">
            <a:extLst>
              <a:ext uri="{FF2B5EF4-FFF2-40B4-BE49-F238E27FC236}">
                <a16:creationId xmlns:a16="http://schemas.microsoft.com/office/drawing/2014/main" id="{D30759F8-1F0A-45E0-AAB3-4DB2063CEF53}"/>
              </a:ext>
            </a:extLst>
          </p:cNvPr>
          <p:cNvSpPr/>
          <p:nvPr/>
        </p:nvSpPr>
        <p:spPr>
          <a:xfrm>
            <a:off x="7388116" y="1901426"/>
            <a:ext cx="1490911" cy="303633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2000" b="1" kern="1200">
                <a:solidFill>
                  <a:schemeClr val="lt1"/>
                </a:solidFill>
                <a:latin typeface="+mn-lt"/>
                <a:ea typeface="+mn-ea"/>
                <a:cs typeface="+mn-cs"/>
              </a:defRPr>
            </a:lvl1pPr>
            <a:lvl2pPr marL="457200" algn="l" rtl="0" fontAlgn="base">
              <a:spcBef>
                <a:spcPct val="0"/>
              </a:spcBef>
              <a:spcAft>
                <a:spcPct val="0"/>
              </a:spcAft>
              <a:defRPr sz="2000" b="1" kern="1200">
                <a:solidFill>
                  <a:schemeClr val="lt1"/>
                </a:solidFill>
                <a:latin typeface="+mn-lt"/>
                <a:ea typeface="+mn-ea"/>
                <a:cs typeface="+mn-cs"/>
              </a:defRPr>
            </a:lvl2pPr>
            <a:lvl3pPr marL="914400" algn="l" rtl="0" fontAlgn="base">
              <a:spcBef>
                <a:spcPct val="0"/>
              </a:spcBef>
              <a:spcAft>
                <a:spcPct val="0"/>
              </a:spcAft>
              <a:defRPr sz="2000" b="1" kern="1200">
                <a:solidFill>
                  <a:schemeClr val="lt1"/>
                </a:solidFill>
                <a:latin typeface="+mn-lt"/>
                <a:ea typeface="+mn-ea"/>
                <a:cs typeface="+mn-cs"/>
              </a:defRPr>
            </a:lvl3pPr>
            <a:lvl4pPr marL="1371600" algn="l" rtl="0" fontAlgn="base">
              <a:spcBef>
                <a:spcPct val="0"/>
              </a:spcBef>
              <a:spcAft>
                <a:spcPct val="0"/>
              </a:spcAft>
              <a:defRPr sz="2000" b="1" kern="1200">
                <a:solidFill>
                  <a:schemeClr val="lt1"/>
                </a:solidFill>
                <a:latin typeface="+mn-lt"/>
                <a:ea typeface="+mn-ea"/>
                <a:cs typeface="+mn-cs"/>
              </a:defRPr>
            </a:lvl4pPr>
            <a:lvl5pPr marL="1828800" algn="l" rtl="0" fontAlgn="base">
              <a:spcBef>
                <a:spcPct val="0"/>
              </a:spcBef>
              <a:spcAft>
                <a:spcPct val="0"/>
              </a:spcAft>
              <a:defRPr sz="2000" b="1" kern="1200">
                <a:solidFill>
                  <a:schemeClr val="lt1"/>
                </a:solidFill>
                <a:latin typeface="+mn-lt"/>
                <a:ea typeface="+mn-ea"/>
                <a:cs typeface="+mn-cs"/>
              </a:defRPr>
            </a:lvl5pPr>
            <a:lvl6pPr marL="2286000" algn="l" defTabSz="914400" rtl="0" eaLnBrk="1" latinLnBrk="0" hangingPunct="1">
              <a:defRPr sz="2000" b="1" kern="1200">
                <a:solidFill>
                  <a:schemeClr val="lt1"/>
                </a:solidFill>
                <a:latin typeface="+mn-lt"/>
                <a:ea typeface="+mn-ea"/>
                <a:cs typeface="+mn-cs"/>
              </a:defRPr>
            </a:lvl6pPr>
            <a:lvl7pPr marL="2743200" algn="l" defTabSz="914400" rtl="0" eaLnBrk="1" latinLnBrk="0" hangingPunct="1">
              <a:defRPr sz="2000" b="1" kern="1200">
                <a:solidFill>
                  <a:schemeClr val="lt1"/>
                </a:solidFill>
                <a:latin typeface="+mn-lt"/>
                <a:ea typeface="+mn-ea"/>
                <a:cs typeface="+mn-cs"/>
              </a:defRPr>
            </a:lvl7pPr>
            <a:lvl8pPr marL="3200400" algn="l" defTabSz="914400" rtl="0" eaLnBrk="1" latinLnBrk="0" hangingPunct="1">
              <a:defRPr sz="2000" b="1" kern="1200">
                <a:solidFill>
                  <a:schemeClr val="lt1"/>
                </a:solidFill>
                <a:latin typeface="+mn-lt"/>
                <a:ea typeface="+mn-ea"/>
                <a:cs typeface="+mn-cs"/>
              </a:defRPr>
            </a:lvl8pPr>
            <a:lvl9pPr marL="3657600" algn="l" defTabSz="914400" rtl="0" eaLnBrk="1" latinLnBrk="0" hangingPunct="1">
              <a:defRPr sz="2000" b="1" kern="1200">
                <a:solidFill>
                  <a:schemeClr val="lt1"/>
                </a:solidFill>
                <a:latin typeface="+mn-lt"/>
                <a:ea typeface="+mn-ea"/>
                <a:cs typeface="+mn-cs"/>
              </a:defRPr>
            </a:lvl9pPr>
          </a:lstStyle>
          <a:p>
            <a:pPr algn="ctr"/>
            <a:endParaRPr lang="zh-CN" altLang="en-US" dirty="0"/>
          </a:p>
        </p:txBody>
      </p:sp>
      <p:sp>
        <p:nvSpPr>
          <p:cNvPr id="131" name="对话气泡: 矩形 130">
            <a:extLst>
              <a:ext uri="{FF2B5EF4-FFF2-40B4-BE49-F238E27FC236}">
                <a16:creationId xmlns:a16="http://schemas.microsoft.com/office/drawing/2014/main" id="{DBF8A12D-FCE4-4041-AC6A-7E49EA2FF3AA}"/>
              </a:ext>
            </a:extLst>
          </p:cNvPr>
          <p:cNvSpPr/>
          <p:nvPr/>
        </p:nvSpPr>
        <p:spPr bwMode="gray">
          <a:xfrm>
            <a:off x="8676638" y="5170424"/>
            <a:ext cx="3249469" cy="693384"/>
          </a:xfrm>
          <a:prstGeom prst="wedgeRectCallout">
            <a:avLst>
              <a:gd name="adj1" fmla="val -44734"/>
              <a:gd name="adj2" fmla="val -102400"/>
            </a:avLst>
          </a:prstGeom>
          <a:ln>
            <a:headEnd type="triangle" w="med" len="med"/>
            <a:tailEnd type="triangl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2000" dirty="0">
                <a:latin typeface="+mj-lt"/>
                <a:cs typeface="Adobe Devanagari" panose="02040503050201020203" charset="0"/>
              </a:rPr>
              <a:t>Only one version of matplotlib can be installed</a:t>
            </a:r>
            <a:endParaRPr lang="zh-CN" altLang="en-US" sz="2000" b="1" dirty="0">
              <a:solidFill>
                <a:srgbClr val="FF0000"/>
              </a:solidFill>
              <a:latin typeface="+mj-lt"/>
              <a:cs typeface="Adobe Devanagari" panose="02040503050201020203" charset="0"/>
            </a:endParaRPr>
          </a:p>
        </p:txBody>
      </p:sp>
      <p:sp>
        <p:nvSpPr>
          <p:cNvPr id="30" name="矩形 29">
            <a:extLst>
              <a:ext uri="{FF2B5EF4-FFF2-40B4-BE49-F238E27FC236}">
                <a16:creationId xmlns:a16="http://schemas.microsoft.com/office/drawing/2014/main" id="{40FAA4B4-07F7-4E90-AFFA-FC3B19CF2199}"/>
              </a:ext>
            </a:extLst>
          </p:cNvPr>
          <p:cNvSpPr/>
          <p:nvPr/>
        </p:nvSpPr>
        <p:spPr>
          <a:xfrm>
            <a:off x="8614868" y="1367423"/>
            <a:ext cx="3508258" cy="70788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14287"/>
            <a:r>
              <a:rPr lang="zh-CN" altLang="en-US" sz="2000" dirty="0">
                <a:solidFill>
                  <a:schemeClr val="accent4"/>
                </a:solidFill>
                <a:latin typeface="+mj-lt"/>
                <a:ea typeface="Arial Unicode MS" panose="020B0604020202020204" pitchFamily="34" charset="-122"/>
                <a:cs typeface="Adobe Devanagari" charset="0"/>
              </a:rPr>
              <a:t>② </a:t>
            </a:r>
            <a:r>
              <a:rPr lang="en-US" altLang="zh-CN" sz="2000" b="1" dirty="0">
                <a:solidFill>
                  <a:schemeClr val="accent4"/>
                </a:solidFill>
                <a:latin typeface="+mj-lt"/>
                <a:ea typeface="Arial Unicode MS" panose="020B0604020202020204" pitchFamily="34" charset="-122"/>
                <a:cs typeface="Adobe Devanagari" charset="0"/>
              </a:rPr>
              <a:t>Unique constraints</a:t>
            </a:r>
            <a:r>
              <a:rPr lang="en-US" altLang="zh-CN" sz="2000" dirty="0">
                <a:solidFill>
                  <a:schemeClr val="accent4"/>
                </a:solidFill>
                <a:latin typeface="+mj-lt"/>
                <a:ea typeface="Arial Unicode MS" panose="020B0604020202020204" pitchFamily="34" charset="-122"/>
                <a:cs typeface="Adobe Devanagari" charset="0"/>
              </a:rPr>
              <a:t>: One version can be installed</a:t>
            </a:r>
          </a:p>
        </p:txBody>
      </p:sp>
      <p:cxnSp>
        <p:nvCxnSpPr>
          <p:cNvPr id="45" name="直接箭头连接符 44">
            <a:extLst>
              <a:ext uri="{FF2B5EF4-FFF2-40B4-BE49-F238E27FC236}">
                <a16:creationId xmlns:a16="http://schemas.microsoft.com/office/drawing/2014/main" id="{2CCC2764-D3E5-4AE7-9539-9B7D1F21D7F5}"/>
              </a:ext>
            </a:extLst>
          </p:cNvPr>
          <p:cNvCxnSpPr>
            <a:cxnSpLocks/>
            <a:stCxn id="55" idx="3"/>
            <a:endCxn id="64" idx="1"/>
          </p:cNvCxnSpPr>
          <p:nvPr/>
        </p:nvCxnSpPr>
        <p:spPr>
          <a:xfrm>
            <a:off x="3842043" y="4287406"/>
            <a:ext cx="1648458" cy="1721218"/>
          </a:xfrm>
          <a:prstGeom prst="straightConnector1">
            <a:avLst/>
          </a:prstGeom>
          <a:noFill/>
          <a:ln w="28575" cap="flat" cmpd="sng" algn="ctr">
            <a:solidFill>
              <a:srgbClr val="000000"/>
            </a:solidFill>
            <a:prstDash val="solid"/>
            <a:tailEnd type="triangle"/>
          </a:ln>
          <a:effectLst/>
        </p:spPr>
      </p:cxnSp>
      <p:cxnSp>
        <p:nvCxnSpPr>
          <p:cNvPr id="46" name="直接箭头连接符 45">
            <a:extLst>
              <a:ext uri="{FF2B5EF4-FFF2-40B4-BE49-F238E27FC236}">
                <a16:creationId xmlns:a16="http://schemas.microsoft.com/office/drawing/2014/main" id="{B712B378-1211-4102-B5EB-B27D3FC13F87}"/>
              </a:ext>
            </a:extLst>
          </p:cNvPr>
          <p:cNvCxnSpPr>
            <a:cxnSpLocks/>
            <a:stCxn id="53" idx="1"/>
            <a:endCxn id="66" idx="3"/>
          </p:cNvCxnSpPr>
          <p:nvPr/>
        </p:nvCxnSpPr>
        <p:spPr>
          <a:xfrm flipH="1">
            <a:off x="1548319" y="2494526"/>
            <a:ext cx="1582832" cy="902010"/>
          </a:xfrm>
          <a:prstGeom prst="straightConnector1">
            <a:avLst/>
          </a:prstGeom>
          <a:noFill/>
          <a:ln w="28575" cap="flat" cmpd="sng" algn="ctr">
            <a:solidFill>
              <a:srgbClr val="000000"/>
            </a:solidFill>
            <a:prstDash val="solid"/>
            <a:tailEnd type="triangle"/>
          </a:ln>
          <a:effectLst/>
        </p:spPr>
      </p:cxnSp>
      <p:cxnSp>
        <p:nvCxnSpPr>
          <p:cNvPr id="47" name="直接箭头连接符 46">
            <a:extLst>
              <a:ext uri="{FF2B5EF4-FFF2-40B4-BE49-F238E27FC236}">
                <a16:creationId xmlns:a16="http://schemas.microsoft.com/office/drawing/2014/main" id="{AE2C049B-7B66-493C-AF79-8E5BB81254A6}"/>
              </a:ext>
            </a:extLst>
          </p:cNvPr>
          <p:cNvCxnSpPr>
            <a:cxnSpLocks/>
            <a:stCxn id="60" idx="2"/>
            <a:endCxn id="62" idx="0"/>
          </p:cNvCxnSpPr>
          <p:nvPr/>
        </p:nvCxnSpPr>
        <p:spPr>
          <a:xfrm>
            <a:off x="8151593" y="4981013"/>
            <a:ext cx="4010" cy="692563"/>
          </a:xfrm>
          <a:prstGeom prst="straightConnector1">
            <a:avLst/>
          </a:prstGeom>
          <a:noFill/>
          <a:ln w="28575" cap="flat" cmpd="sng" algn="ctr">
            <a:solidFill>
              <a:srgbClr val="000000"/>
            </a:solidFill>
            <a:prstDash val="solid"/>
            <a:tailEnd type="triangle"/>
          </a:ln>
          <a:effectLst/>
        </p:spPr>
      </p:cxnSp>
      <p:cxnSp>
        <p:nvCxnSpPr>
          <p:cNvPr id="48" name="直接箭头连接符 47">
            <a:extLst>
              <a:ext uri="{FF2B5EF4-FFF2-40B4-BE49-F238E27FC236}">
                <a16:creationId xmlns:a16="http://schemas.microsoft.com/office/drawing/2014/main" id="{51649CAD-0199-49F7-9150-33199EE4D18E}"/>
              </a:ext>
            </a:extLst>
          </p:cNvPr>
          <p:cNvCxnSpPr>
            <a:cxnSpLocks/>
            <a:stCxn id="57" idx="3"/>
            <a:endCxn id="61" idx="1"/>
          </p:cNvCxnSpPr>
          <p:nvPr/>
        </p:nvCxnSpPr>
        <p:spPr>
          <a:xfrm>
            <a:off x="8448334" y="2488725"/>
            <a:ext cx="1670839" cy="836350"/>
          </a:xfrm>
          <a:prstGeom prst="straightConnector1">
            <a:avLst/>
          </a:prstGeom>
          <a:noFill/>
          <a:ln w="28575" cap="flat" cmpd="sng" algn="ctr">
            <a:solidFill>
              <a:srgbClr val="000000"/>
            </a:solidFill>
            <a:prstDash val="solid"/>
            <a:tailEnd type="triangle"/>
          </a:ln>
          <a:effectLst/>
        </p:spPr>
      </p:cxnSp>
      <p:pic>
        <p:nvPicPr>
          <p:cNvPr id="49" name="图片 48">
            <a:extLst>
              <a:ext uri="{FF2B5EF4-FFF2-40B4-BE49-F238E27FC236}">
                <a16:creationId xmlns:a16="http://schemas.microsoft.com/office/drawing/2014/main" id="{265E28D6-2668-4653-9104-BC27D7BB07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80882" y="2088406"/>
            <a:ext cx="838911" cy="838911"/>
          </a:xfrm>
          <a:prstGeom prst="rect">
            <a:avLst/>
          </a:prstGeom>
        </p:spPr>
      </p:pic>
      <p:sp>
        <p:nvSpPr>
          <p:cNvPr id="50" name="文本框 49">
            <a:extLst>
              <a:ext uri="{FF2B5EF4-FFF2-40B4-BE49-F238E27FC236}">
                <a16:creationId xmlns:a16="http://schemas.microsoft.com/office/drawing/2014/main" id="{37E157A8-FCF8-46F4-9A7C-74A0D3553CF9}"/>
              </a:ext>
            </a:extLst>
          </p:cNvPr>
          <p:cNvSpPr txBox="1"/>
          <p:nvPr/>
        </p:nvSpPr>
        <p:spPr>
          <a:xfrm>
            <a:off x="4913514" y="2832000"/>
            <a:ext cx="1753324" cy="369332"/>
          </a:xfrm>
          <a:prstGeom prst="rect">
            <a:avLst/>
          </a:prstGeom>
          <a:noFill/>
        </p:spPr>
        <p:txBody>
          <a:bodyPr wrap="square" rtlCol="0">
            <a:spAutoFit/>
          </a:bodyPr>
          <a:lstStyle/>
          <a:p>
            <a:pPr algn="ctr"/>
            <a:r>
              <a:rPr lang="en-US" altLang="zh-CN" dirty="0">
                <a:latin typeface="+mj-lt"/>
              </a:rPr>
              <a:t>Python 3.6</a:t>
            </a:r>
            <a:endParaRPr lang="zh-CN" altLang="en-US" dirty="0">
              <a:latin typeface="+mj-lt"/>
            </a:endParaRPr>
          </a:p>
        </p:txBody>
      </p:sp>
      <p:pic>
        <p:nvPicPr>
          <p:cNvPr id="51" name="图片 50">
            <a:extLst>
              <a:ext uri="{FF2B5EF4-FFF2-40B4-BE49-F238E27FC236}">
                <a16:creationId xmlns:a16="http://schemas.microsoft.com/office/drawing/2014/main" id="{85920C0D-472B-4AC5-AA62-811AA6B967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80882" y="3812169"/>
            <a:ext cx="838911" cy="838911"/>
          </a:xfrm>
          <a:prstGeom prst="rect">
            <a:avLst/>
          </a:prstGeom>
        </p:spPr>
      </p:pic>
      <p:sp>
        <p:nvSpPr>
          <p:cNvPr id="52" name="文本框 51">
            <a:extLst>
              <a:ext uri="{FF2B5EF4-FFF2-40B4-BE49-F238E27FC236}">
                <a16:creationId xmlns:a16="http://schemas.microsoft.com/office/drawing/2014/main" id="{E629CD53-893D-4393-8D76-6EB6CC24A444}"/>
              </a:ext>
            </a:extLst>
          </p:cNvPr>
          <p:cNvSpPr txBox="1"/>
          <p:nvPr/>
        </p:nvSpPr>
        <p:spPr>
          <a:xfrm>
            <a:off x="4913514" y="4555763"/>
            <a:ext cx="1753324" cy="369332"/>
          </a:xfrm>
          <a:prstGeom prst="rect">
            <a:avLst/>
          </a:prstGeom>
          <a:noFill/>
        </p:spPr>
        <p:txBody>
          <a:bodyPr wrap="square" rtlCol="0">
            <a:spAutoFit/>
          </a:bodyPr>
          <a:lstStyle/>
          <a:p>
            <a:pPr algn="ctr"/>
            <a:r>
              <a:rPr lang="en-US" altLang="zh-CN" dirty="0">
                <a:latin typeface="+mj-lt"/>
              </a:rPr>
              <a:t>Python 3.9</a:t>
            </a:r>
            <a:endParaRPr lang="zh-CN" altLang="en-US" dirty="0">
              <a:latin typeface="+mj-lt"/>
            </a:endParaRPr>
          </a:p>
        </p:txBody>
      </p:sp>
      <p:pic>
        <p:nvPicPr>
          <p:cNvPr id="53" name="图片 52" descr="图标&#10;&#10;描述已自动生成">
            <a:extLst>
              <a:ext uri="{FF2B5EF4-FFF2-40B4-BE49-F238E27FC236}">
                <a16:creationId xmlns:a16="http://schemas.microsoft.com/office/drawing/2014/main" id="{C9E97095-D649-4507-B226-31755BC8AB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31151" y="2158648"/>
            <a:ext cx="671755" cy="671755"/>
          </a:xfrm>
          <a:prstGeom prst="rect">
            <a:avLst/>
          </a:prstGeom>
        </p:spPr>
      </p:pic>
      <p:sp>
        <p:nvSpPr>
          <p:cNvPr id="54" name="文本框 53">
            <a:extLst>
              <a:ext uri="{FF2B5EF4-FFF2-40B4-BE49-F238E27FC236}">
                <a16:creationId xmlns:a16="http://schemas.microsoft.com/office/drawing/2014/main" id="{1E77F6FE-4948-4B11-B02A-A54385EB6E1F}"/>
              </a:ext>
            </a:extLst>
          </p:cNvPr>
          <p:cNvSpPr txBox="1"/>
          <p:nvPr/>
        </p:nvSpPr>
        <p:spPr>
          <a:xfrm>
            <a:off x="2492673" y="2824602"/>
            <a:ext cx="1948709" cy="646331"/>
          </a:xfrm>
          <a:prstGeom prst="rect">
            <a:avLst/>
          </a:prstGeom>
          <a:noFill/>
        </p:spPr>
        <p:txBody>
          <a:bodyPr wrap="square" rtlCol="0">
            <a:spAutoFit/>
          </a:bodyPr>
          <a:lstStyle/>
          <a:p>
            <a:pPr algn="ctr"/>
            <a:r>
              <a:rPr lang="en-US" altLang="zh-CN" dirty="0">
                <a:latin typeface="+mj-lt"/>
              </a:rPr>
              <a:t>opencv-python</a:t>
            </a:r>
            <a:r>
              <a:rPr lang="zh-CN" altLang="en-US" dirty="0">
                <a:latin typeface="+mj-lt"/>
              </a:rPr>
              <a:t> </a:t>
            </a:r>
            <a:r>
              <a:rPr lang="en-US" altLang="zh-CN" dirty="0">
                <a:latin typeface="+mj-lt"/>
              </a:rPr>
              <a:t>3.1</a:t>
            </a:r>
          </a:p>
        </p:txBody>
      </p:sp>
      <p:pic>
        <p:nvPicPr>
          <p:cNvPr id="55" name="图片 54" descr="图标&#10;&#10;描述已自动生成">
            <a:extLst>
              <a:ext uri="{FF2B5EF4-FFF2-40B4-BE49-F238E27FC236}">
                <a16:creationId xmlns:a16="http://schemas.microsoft.com/office/drawing/2014/main" id="{D117E528-6529-4142-B932-163C679184F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70288" y="3951528"/>
            <a:ext cx="671755" cy="671755"/>
          </a:xfrm>
          <a:prstGeom prst="rect">
            <a:avLst/>
          </a:prstGeom>
        </p:spPr>
      </p:pic>
      <p:sp>
        <p:nvSpPr>
          <p:cNvPr id="56" name="文本框 55">
            <a:extLst>
              <a:ext uri="{FF2B5EF4-FFF2-40B4-BE49-F238E27FC236}">
                <a16:creationId xmlns:a16="http://schemas.microsoft.com/office/drawing/2014/main" id="{F4F20BDF-5A1C-4A31-84D4-4BE3A6350E76}"/>
              </a:ext>
            </a:extLst>
          </p:cNvPr>
          <p:cNvSpPr txBox="1"/>
          <p:nvPr/>
        </p:nvSpPr>
        <p:spPr>
          <a:xfrm>
            <a:off x="2593301" y="4617482"/>
            <a:ext cx="1825727" cy="646331"/>
          </a:xfrm>
          <a:prstGeom prst="rect">
            <a:avLst/>
          </a:prstGeom>
          <a:noFill/>
        </p:spPr>
        <p:txBody>
          <a:bodyPr wrap="square" rtlCol="0">
            <a:spAutoFit/>
          </a:bodyPr>
          <a:lstStyle/>
          <a:p>
            <a:pPr algn="ctr"/>
            <a:r>
              <a:rPr lang="en-US" altLang="zh-CN" dirty="0">
                <a:latin typeface="+mj-lt"/>
              </a:rPr>
              <a:t>opencv-python</a:t>
            </a:r>
            <a:r>
              <a:rPr lang="zh-CN" altLang="en-US" dirty="0">
                <a:latin typeface="+mj-lt"/>
              </a:rPr>
              <a:t> </a:t>
            </a:r>
            <a:r>
              <a:rPr lang="en-US" altLang="zh-CN" dirty="0">
                <a:latin typeface="+mj-lt"/>
              </a:rPr>
              <a:t>4.4</a:t>
            </a:r>
          </a:p>
        </p:txBody>
      </p:sp>
      <p:pic>
        <p:nvPicPr>
          <p:cNvPr id="57" name="图片 56" descr="图标&#10;&#10;描述已自动生成">
            <a:extLst>
              <a:ext uri="{FF2B5EF4-FFF2-40B4-BE49-F238E27FC236}">
                <a16:creationId xmlns:a16="http://schemas.microsoft.com/office/drawing/2014/main" id="{8E020D99-D6F0-4750-902D-03454A8AF7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76579" y="2152847"/>
            <a:ext cx="671755" cy="671755"/>
          </a:xfrm>
          <a:prstGeom prst="rect">
            <a:avLst/>
          </a:prstGeom>
        </p:spPr>
      </p:pic>
      <p:sp>
        <p:nvSpPr>
          <p:cNvPr id="58" name="文本框 57">
            <a:extLst>
              <a:ext uri="{FF2B5EF4-FFF2-40B4-BE49-F238E27FC236}">
                <a16:creationId xmlns:a16="http://schemas.microsoft.com/office/drawing/2014/main" id="{0FBE6490-40D0-4869-98EE-44A17E1C7B22}"/>
              </a:ext>
            </a:extLst>
          </p:cNvPr>
          <p:cNvSpPr txBox="1"/>
          <p:nvPr/>
        </p:nvSpPr>
        <p:spPr>
          <a:xfrm>
            <a:off x="7138101" y="2818801"/>
            <a:ext cx="1948709" cy="369332"/>
          </a:xfrm>
          <a:prstGeom prst="rect">
            <a:avLst/>
          </a:prstGeom>
          <a:noFill/>
        </p:spPr>
        <p:txBody>
          <a:bodyPr wrap="square" rtlCol="0">
            <a:spAutoFit/>
          </a:bodyPr>
          <a:lstStyle/>
          <a:p>
            <a:pPr algn="ctr"/>
            <a:r>
              <a:rPr lang="en-US" altLang="zh-CN" dirty="0">
                <a:latin typeface="+mj-lt"/>
              </a:rPr>
              <a:t>matplotlib 2.2</a:t>
            </a:r>
          </a:p>
        </p:txBody>
      </p:sp>
      <p:pic>
        <p:nvPicPr>
          <p:cNvPr id="59" name="图片 58" descr="图标&#10;&#10;描述已自动生成">
            <a:extLst>
              <a:ext uri="{FF2B5EF4-FFF2-40B4-BE49-F238E27FC236}">
                <a16:creationId xmlns:a16="http://schemas.microsoft.com/office/drawing/2014/main" id="{54AD9774-A59A-47FF-BC2F-D0F9D73C6DB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15716" y="3945727"/>
            <a:ext cx="671755" cy="671755"/>
          </a:xfrm>
          <a:prstGeom prst="rect">
            <a:avLst/>
          </a:prstGeom>
        </p:spPr>
      </p:pic>
      <p:sp>
        <p:nvSpPr>
          <p:cNvPr id="60" name="文本框 59">
            <a:extLst>
              <a:ext uri="{FF2B5EF4-FFF2-40B4-BE49-F238E27FC236}">
                <a16:creationId xmlns:a16="http://schemas.microsoft.com/office/drawing/2014/main" id="{C5B20824-1E81-4543-ACF7-D3302AF6BB74}"/>
              </a:ext>
            </a:extLst>
          </p:cNvPr>
          <p:cNvSpPr txBox="1"/>
          <p:nvPr/>
        </p:nvSpPr>
        <p:spPr>
          <a:xfrm>
            <a:off x="7238729" y="4611681"/>
            <a:ext cx="1825727" cy="369332"/>
          </a:xfrm>
          <a:prstGeom prst="rect">
            <a:avLst/>
          </a:prstGeom>
          <a:noFill/>
        </p:spPr>
        <p:txBody>
          <a:bodyPr wrap="square" rtlCol="0">
            <a:spAutoFit/>
          </a:bodyPr>
          <a:lstStyle/>
          <a:p>
            <a:pPr algn="ctr"/>
            <a:r>
              <a:rPr lang="en-US" altLang="zh-CN" dirty="0">
                <a:latin typeface="+mj-lt"/>
              </a:rPr>
              <a:t>matplotlib 3.3</a:t>
            </a:r>
          </a:p>
        </p:txBody>
      </p:sp>
      <p:pic>
        <p:nvPicPr>
          <p:cNvPr id="61" name="图片 60" descr="图标&#10;&#10;描述已自动生成">
            <a:extLst>
              <a:ext uri="{FF2B5EF4-FFF2-40B4-BE49-F238E27FC236}">
                <a16:creationId xmlns:a16="http://schemas.microsoft.com/office/drawing/2014/main" id="{DC347255-8C9E-4116-9852-6D721E58C8D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19173" y="2989197"/>
            <a:ext cx="671755" cy="671755"/>
          </a:xfrm>
          <a:prstGeom prst="rect">
            <a:avLst/>
          </a:prstGeom>
        </p:spPr>
      </p:pic>
      <p:pic>
        <p:nvPicPr>
          <p:cNvPr id="62" name="图片 61" descr="图标&#10;&#10;描述已自动生成">
            <a:extLst>
              <a:ext uri="{FF2B5EF4-FFF2-40B4-BE49-F238E27FC236}">
                <a16:creationId xmlns:a16="http://schemas.microsoft.com/office/drawing/2014/main" id="{477F2B03-7C48-4F4C-BFA5-12F562F554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19725" y="5673576"/>
            <a:ext cx="671755" cy="671755"/>
          </a:xfrm>
          <a:prstGeom prst="rect">
            <a:avLst/>
          </a:prstGeom>
        </p:spPr>
      </p:pic>
      <p:sp>
        <p:nvSpPr>
          <p:cNvPr id="63" name="文本框 62">
            <a:extLst>
              <a:ext uri="{FF2B5EF4-FFF2-40B4-BE49-F238E27FC236}">
                <a16:creationId xmlns:a16="http://schemas.microsoft.com/office/drawing/2014/main" id="{92CC5C58-8437-4E51-B429-4C479D3C7EC6}"/>
              </a:ext>
            </a:extLst>
          </p:cNvPr>
          <p:cNvSpPr txBox="1"/>
          <p:nvPr/>
        </p:nvSpPr>
        <p:spPr>
          <a:xfrm>
            <a:off x="7242738" y="6339530"/>
            <a:ext cx="1825727" cy="369332"/>
          </a:xfrm>
          <a:prstGeom prst="rect">
            <a:avLst/>
          </a:prstGeom>
          <a:noFill/>
        </p:spPr>
        <p:txBody>
          <a:bodyPr wrap="square" rtlCol="0">
            <a:spAutoFit/>
          </a:bodyPr>
          <a:lstStyle/>
          <a:p>
            <a:pPr algn="ctr"/>
            <a:r>
              <a:rPr lang="en-US" altLang="zh-CN" dirty="0">
                <a:latin typeface="+mj-lt"/>
              </a:rPr>
              <a:t>pillow 8.0</a:t>
            </a:r>
          </a:p>
        </p:txBody>
      </p:sp>
      <p:pic>
        <p:nvPicPr>
          <p:cNvPr id="64" name="图片 63" descr="图标&#10;&#10;描述已自动生成">
            <a:extLst>
              <a:ext uri="{FF2B5EF4-FFF2-40B4-BE49-F238E27FC236}">
                <a16:creationId xmlns:a16="http://schemas.microsoft.com/office/drawing/2014/main" id="{6BE33D2B-A7F5-4D2B-8EF2-601E44FD91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90501" y="5672746"/>
            <a:ext cx="671755" cy="671755"/>
          </a:xfrm>
          <a:prstGeom prst="rect">
            <a:avLst/>
          </a:prstGeom>
        </p:spPr>
      </p:pic>
      <p:sp>
        <p:nvSpPr>
          <p:cNvPr id="65" name="文本框 64">
            <a:extLst>
              <a:ext uri="{FF2B5EF4-FFF2-40B4-BE49-F238E27FC236}">
                <a16:creationId xmlns:a16="http://schemas.microsoft.com/office/drawing/2014/main" id="{CFDB2661-AF99-4643-AC7E-E00505AFA5DD}"/>
              </a:ext>
            </a:extLst>
          </p:cNvPr>
          <p:cNvSpPr txBox="1"/>
          <p:nvPr/>
        </p:nvSpPr>
        <p:spPr>
          <a:xfrm>
            <a:off x="4913514" y="6338700"/>
            <a:ext cx="1825727" cy="369332"/>
          </a:xfrm>
          <a:prstGeom prst="rect">
            <a:avLst/>
          </a:prstGeom>
          <a:noFill/>
        </p:spPr>
        <p:txBody>
          <a:bodyPr wrap="square" rtlCol="0">
            <a:spAutoFit/>
          </a:bodyPr>
          <a:lstStyle/>
          <a:p>
            <a:pPr algn="ctr"/>
            <a:r>
              <a:rPr lang="en-US" altLang="zh-CN" dirty="0">
                <a:latin typeface="+mj-lt"/>
              </a:rPr>
              <a:t>numpy 1.9</a:t>
            </a:r>
          </a:p>
        </p:txBody>
      </p:sp>
      <p:pic>
        <p:nvPicPr>
          <p:cNvPr id="66" name="图片 65" descr="图标&#10;&#10;描述已自动生成">
            <a:extLst>
              <a:ext uri="{FF2B5EF4-FFF2-40B4-BE49-F238E27FC236}">
                <a16:creationId xmlns:a16="http://schemas.microsoft.com/office/drawing/2014/main" id="{321F11FD-A78B-4164-876E-5E8E08FE408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6564" y="3060658"/>
            <a:ext cx="671755" cy="671755"/>
          </a:xfrm>
          <a:prstGeom prst="rect">
            <a:avLst/>
          </a:prstGeom>
        </p:spPr>
      </p:pic>
      <p:sp>
        <p:nvSpPr>
          <p:cNvPr id="67" name="文本框 66">
            <a:extLst>
              <a:ext uri="{FF2B5EF4-FFF2-40B4-BE49-F238E27FC236}">
                <a16:creationId xmlns:a16="http://schemas.microsoft.com/office/drawing/2014/main" id="{F602B413-82D4-4EFE-A6F6-6D15B6462530}"/>
              </a:ext>
            </a:extLst>
          </p:cNvPr>
          <p:cNvSpPr txBox="1"/>
          <p:nvPr/>
        </p:nvSpPr>
        <p:spPr>
          <a:xfrm>
            <a:off x="252348" y="3767907"/>
            <a:ext cx="1920186" cy="369332"/>
          </a:xfrm>
          <a:prstGeom prst="rect">
            <a:avLst/>
          </a:prstGeom>
          <a:noFill/>
        </p:spPr>
        <p:txBody>
          <a:bodyPr wrap="square" rtlCol="0">
            <a:spAutoFit/>
          </a:bodyPr>
          <a:lstStyle/>
          <a:p>
            <a:r>
              <a:rPr lang="en-US" altLang="zh-CN" dirty="0">
                <a:latin typeface="+mj-lt"/>
              </a:rPr>
              <a:t>libopencv-</a:t>
            </a:r>
            <a:r>
              <a:rPr lang="en-US" altLang="zh-CN" dirty="0" err="1">
                <a:latin typeface="+mj-lt"/>
              </a:rPr>
              <a:t>contrib</a:t>
            </a:r>
            <a:endParaRPr lang="zh-CN" altLang="en-US" dirty="0">
              <a:latin typeface="+mj-lt"/>
            </a:endParaRPr>
          </a:p>
        </p:txBody>
      </p:sp>
      <p:cxnSp>
        <p:nvCxnSpPr>
          <p:cNvPr id="68" name="直接箭头连接符 67">
            <a:extLst>
              <a:ext uri="{FF2B5EF4-FFF2-40B4-BE49-F238E27FC236}">
                <a16:creationId xmlns:a16="http://schemas.microsoft.com/office/drawing/2014/main" id="{F9194FCA-5475-41D5-A31C-5257E567E0D4}"/>
              </a:ext>
            </a:extLst>
          </p:cNvPr>
          <p:cNvCxnSpPr>
            <a:cxnSpLocks/>
            <a:stCxn id="53" idx="3"/>
            <a:endCxn id="49" idx="1"/>
          </p:cNvCxnSpPr>
          <p:nvPr/>
        </p:nvCxnSpPr>
        <p:spPr>
          <a:xfrm>
            <a:off x="3802906" y="2494526"/>
            <a:ext cx="1577976" cy="13336"/>
          </a:xfrm>
          <a:prstGeom prst="straightConnector1">
            <a:avLst/>
          </a:prstGeom>
          <a:noFill/>
          <a:ln w="28575" cap="flat" cmpd="sng" algn="ctr">
            <a:solidFill>
              <a:srgbClr val="000000"/>
            </a:solidFill>
            <a:prstDash val="solid"/>
            <a:tailEnd type="triangle"/>
          </a:ln>
          <a:effectLst/>
        </p:spPr>
      </p:cxnSp>
      <p:cxnSp>
        <p:nvCxnSpPr>
          <p:cNvPr id="69" name="直接箭头连接符 68">
            <a:extLst>
              <a:ext uri="{FF2B5EF4-FFF2-40B4-BE49-F238E27FC236}">
                <a16:creationId xmlns:a16="http://schemas.microsoft.com/office/drawing/2014/main" id="{2D4280D1-D6AE-47DC-8FC8-0E7A72B62E9E}"/>
              </a:ext>
            </a:extLst>
          </p:cNvPr>
          <p:cNvCxnSpPr>
            <a:cxnSpLocks/>
            <a:stCxn id="53" idx="3"/>
            <a:endCxn id="51" idx="1"/>
          </p:cNvCxnSpPr>
          <p:nvPr/>
        </p:nvCxnSpPr>
        <p:spPr>
          <a:xfrm>
            <a:off x="3802906" y="2494526"/>
            <a:ext cx="1577976" cy="1737099"/>
          </a:xfrm>
          <a:prstGeom prst="straightConnector1">
            <a:avLst/>
          </a:prstGeom>
          <a:noFill/>
          <a:ln w="28575" cap="flat" cmpd="sng" algn="ctr">
            <a:solidFill>
              <a:srgbClr val="000000"/>
            </a:solidFill>
            <a:prstDash val="solid"/>
            <a:tailEnd type="triangle"/>
          </a:ln>
          <a:effectLst/>
        </p:spPr>
      </p:cxnSp>
      <p:cxnSp>
        <p:nvCxnSpPr>
          <p:cNvPr id="70" name="直接箭头连接符 69">
            <a:extLst>
              <a:ext uri="{FF2B5EF4-FFF2-40B4-BE49-F238E27FC236}">
                <a16:creationId xmlns:a16="http://schemas.microsoft.com/office/drawing/2014/main" id="{530F6F6F-AD4B-4D61-AA2A-969D199BD943}"/>
              </a:ext>
            </a:extLst>
          </p:cNvPr>
          <p:cNvCxnSpPr>
            <a:cxnSpLocks/>
            <a:stCxn id="55" idx="3"/>
          </p:cNvCxnSpPr>
          <p:nvPr/>
        </p:nvCxnSpPr>
        <p:spPr>
          <a:xfrm>
            <a:off x="3842043" y="4287406"/>
            <a:ext cx="1538839" cy="0"/>
          </a:xfrm>
          <a:prstGeom prst="straightConnector1">
            <a:avLst/>
          </a:prstGeom>
          <a:noFill/>
          <a:ln w="28575" cap="flat" cmpd="sng" algn="ctr">
            <a:solidFill>
              <a:srgbClr val="000000"/>
            </a:solidFill>
            <a:prstDash val="solid"/>
            <a:tailEnd type="triangle"/>
          </a:ln>
          <a:effectLst/>
        </p:spPr>
      </p:cxnSp>
      <p:cxnSp>
        <p:nvCxnSpPr>
          <p:cNvPr id="71" name="直接箭头连接符 70">
            <a:extLst>
              <a:ext uri="{FF2B5EF4-FFF2-40B4-BE49-F238E27FC236}">
                <a16:creationId xmlns:a16="http://schemas.microsoft.com/office/drawing/2014/main" id="{CB2D6A89-A0BF-4C4A-BAFB-22A4D56FE8CC}"/>
              </a:ext>
            </a:extLst>
          </p:cNvPr>
          <p:cNvCxnSpPr>
            <a:cxnSpLocks/>
            <a:stCxn id="57" idx="1"/>
            <a:endCxn id="49" idx="3"/>
          </p:cNvCxnSpPr>
          <p:nvPr/>
        </p:nvCxnSpPr>
        <p:spPr>
          <a:xfrm flipH="1">
            <a:off x="6219793" y="2488725"/>
            <a:ext cx="1556786" cy="19137"/>
          </a:xfrm>
          <a:prstGeom prst="straightConnector1">
            <a:avLst/>
          </a:prstGeom>
          <a:noFill/>
          <a:ln w="28575" cap="flat" cmpd="sng" algn="ctr">
            <a:solidFill>
              <a:srgbClr val="000000"/>
            </a:solidFill>
            <a:prstDash val="solid"/>
            <a:tailEnd type="triangle"/>
          </a:ln>
          <a:effectLst/>
        </p:spPr>
      </p:cxnSp>
      <p:cxnSp>
        <p:nvCxnSpPr>
          <p:cNvPr id="72" name="直接箭头连接符 71">
            <a:extLst>
              <a:ext uri="{FF2B5EF4-FFF2-40B4-BE49-F238E27FC236}">
                <a16:creationId xmlns:a16="http://schemas.microsoft.com/office/drawing/2014/main" id="{E5CC7DF4-886E-4C39-AEA7-809278667846}"/>
              </a:ext>
            </a:extLst>
          </p:cNvPr>
          <p:cNvCxnSpPr>
            <a:cxnSpLocks/>
            <a:stCxn id="57" idx="1"/>
            <a:endCxn id="51" idx="3"/>
          </p:cNvCxnSpPr>
          <p:nvPr/>
        </p:nvCxnSpPr>
        <p:spPr>
          <a:xfrm flipH="1">
            <a:off x="6219793" y="2488725"/>
            <a:ext cx="1556786" cy="1742900"/>
          </a:xfrm>
          <a:prstGeom prst="straightConnector1">
            <a:avLst/>
          </a:prstGeom>
          <a:noFill/>
          <a:ln w="28575" cap="flat" cmpd="sng" algn="ctr">
            <a:solidFill>
              <a:srgbClr val="000000"/>
            </a:solidFill>
            <a:prstDash val="solid"/>
            <a:tailEnd type="triangle"/>
          </a:ln>
          <a:effectLst/>
        </p:spPr>
      </p:cxnSp>
      <p:cxnSp>
        <p:nvCxnSpPr>
          <p:cNvPr id="73" name="直接箭头连接符 72">
            <a:extLst>
              <a:ext uri="{FF2B5EF4-FFF2-40B4-BE49-F238E27FC236}">
                <a16:creationId xmlns:a16="http://schemas.microsoft.com/office/drawing/2014/main" id="{69C27920-3DB9-4A53-8C33-AAFDAC6969B4}"/>
              </a:ext>
            </a:extLst>
          </p:cNvPr>
          <p:cNvCxnSpPr>
            <a:cxnSpLocks/>
            <a:stCxn id="59" idx="1"/>
          </p:cNvCxnSpPr>
          <p:nvPr/>
        </p:nvCxnSpPr>
        <p:spPr>
          <a:xfrm flipH="1">
            <a:off x="6219793" y="4281605"/>
            <a:ext cx="1595923" cy="5801"/>
          </a:xfrm>
          <a:prstGeom prst="straightConnector1">
            <a:avLst/>
          </a:prstGeom>
          <a:noFill/>
          <a:ln w="28575" cap="flat" cmpd="sng" algn="ctr">
            <a:solidFill>
              <a:srgbClr val="000000"/>
            </a:solidFill>
            <a:prstDash val="solid"/>
            <a:tailEnd type="triangle"/>
          </a:ln>
          <a:effectLst/>
        </p:spPr>
      </p:cxnSp>
      <p:cxnSp>
        <p:nvCxnSpPr>
          <p:cNvPr id="74" name="直接箭头连接符 73">
            <a:extLst>
              <a:ext uri="{FF2B5EF4-FFF2-40B4-BE49-F238E27FC236}">
                <a16:creationId xmlns:a16="http://schemas.microsoft.com/office/drawing/2014/main" id="{EFDFBC9E-5045-42A1-9622-3A4025F4D48D}"/>
              </a:ext>
            </a:extLst>
          </p:cNvPr>
          <p:cNvCxnSpPr>
            <a:cxnSpLocks/>
            <a:stCxn id="55" idx="1"/>
          </p:cNvCxnSpPr>
          <p:nvPr/>
        </p:nvCxnSpPr>
        <p:spPr>
          <a:xfrm flipH="1" flipV="1">
            <a:off x="1548319" y="3470933"/>
            <a:ext cx="1621969" cy="816473"/>
          </a:xfrm>
          <a:prstGeom prst="straightConnector1">
            <a:avLst/>
          </a:prstGeom>
          <a:noFill/>
          <a:ln w="28575" cap="flat" cmpd="sng" algn="ctr">
            <a:solidFill>
              <a:srgbClr val="000000"/>
            </a:solidFill>
            <a:prstDash val="solid"/>
            <a:tailEnd type="triangle"/>
          </a:ln>
          <a:effectLst/>
        </p:spPr>
      </p:cxnSp>
      <p:cxnSp>
        <p:nvCxnSpPr>
          <p:cNvPr id="75" name="直接箭头连接符 74">
            <a:extLst>
              <a:ext uri="{FF2B5EF4-FFF2-40B4-BE49-F238E27FC236}">
                <a16:creationId xmlns:a16="http://schemas.microsoft.com/office/drawing/2014/main" id="{8D450E34-4EAD-400D-9946-E4C20A218079}"/>
              </a:ext>
            </a:extLst>
          </p:cNvPr>
          <p:cNvCxnSpPr>
            <a:cxnSpLocks/>
            <a:stCxn id="59" idx="1"/>
            <a:endCxn id="64" idx="3"/>
          </p:cNvCxnSpPr>
          <p:nvPr/>
        </p:nvCxnSpPr>
        <p:spPr>
          <a:xfrm flipH="1">
            <a:off x="6162256" y="4281605"/>
            <a:ext cx="1653460" cy="1727019"/>
          </a:xfrm>
          <a:prstGeom prst="straightConnector1">
            <a:avLst/>
          </a:prstGeom>
          <a:noFill/>
          <a:ln w="28575" cap="flat" cmpd="sng" algn="ctr">
            <a:solidFill>
              <a:srgbClr val="000000"/>
            </a:solidFill>
            <a:prstDash val="solid"/>
            <a:tailEnd type="triangle"/>
          </a:ln>
          <a:effectLst/>
        </p:spPr>
      </p:cxnSp>
      <p:sp>
        <p:nvSpPr>
          <p:cNvPr id="76" name="文本框 75">
            <a:extLst>
              <a:ext uri="{FF2B5EF4-FFF2-40B4-BE49-F238E27FC236}">
                <a16:creationId xmlns:a16="http://schemas.microsoft.com/office/drawing/2014/main" id="{D6E0FD40-CEA0-4C0B-9B14-1D51C466B545}"/>
              </a:ext>
            </a:extLst>
          </p:cNvPr>
          <p:cNvSpPr txBox="1"/>
          <p:nvPr/>
        </p:nvSpPr>
        <p:spPr>
          <a:xfrm>
            <a:off x="9480695" y="3655151"/>
            <a:ext cx="1948709" cy="369332"/>
          </a:xfrm>
          <a:prstGeom prst="rect">
            <a:avLst/>
          </a:prstGeom>
          <a:noFill/>
        </p:spPr>
        <p:txBody>
          <a:bodyPr wrap="square" rtlCol="0">
            <a:spAutoFit/>
          </a:bodyPr>
          <a:lstStyle/>
          <a:p>
            <a:pPr algn="ctr"/>
            <a:r>
              <a:rPr lang="en-US" altLang="zh-CN" dirty="0" err="1">
                <a:latin typeface="+mj-lt"/>
              </a:rPr>
              <a:t>pytz</a:t>
            </a:r>
            <a:r>
              <a:rPr lang="en-US" altLang="zh-CN" dirty="0">
                <a:latin typeface="+mj-lt"/>
              </a:rPr>
              <a:t> 2022.1</a:t>
            </a:r>
          </a:p>
        </p:txBody>
      </p:sp>
      <p:cxnSp>
        <p:nvCxnSpPr>
          <p:cNvPr id="77" name="直接箭头连接符 76">
            <a:extLst>
              <a:ext uri="{FF2B5EF4-FFF2-40B4-BE49-F238E27FC236}">
                <a16:creationId xmlns:a16="http://schemas.microsoft.com/office/drawing/2014/main" id="{C83C7679-6AA1-47E8-A562-E8AF82359638}"/>
              </a:ext>
            </a:extLst>
          </p:cNvPr>
          <p:cNvCxnSpPr>
            <a:cxnSpLocks/>
            <a:stCxn id="62" idx="1"/>
          </p:cNvCxnSpPr>
          <p:nvPr/>
        </p:nvCxnSpPr>
        <p:spPr>
          <a:xfrm flipH="1" flipV="1">
            <a:off x="6219793" y="4377447"/>
            <a:ext cx="1599932" cy="1632007"/>
          </a:xfrm>
          <a:prstGeom prst="straightConnector1">
            <a:avLst/>
          </a:prstGeom>
          <a:noFill/>
          <a:ln w="28575" cap="flat" cmpd="sng" algn="ctr">
            <a:solidFill>
              <a:srgbClr val="000000"/>
            </a:solidFill>
            <a:prstDash val="solid"/>
            <a:tailEnd type="triangle"/>
          </a:ln>
          <a:effectLst/>
        </p:spPr>
      </p:cxnSp>
      <p:pic>
        <p:nvPicPr>
          <p:cNvPr id="8" name="音频 7">
            <a:hlinkClick r:id="" action="ppaction://media"/>
            <a:extLst>
              <a:ext uri="{FF2B5EF4-FFF2-40B4-BE49-F238E27FC236}">
                <a16:creationId xmlns:a16="http://schemas.microsoft.com/office/drawing/2014/main" id="{3731A878-5F26-4012-B49B-BE0891B2DA7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090648868"/>
      </p:ext>
    </p:extLst>
  </p:cSld>
  <p:clrMapOvr>
    <a:masterClrMapping/>
  </p:clrMapOvr>
  <mc:AlternateContent xmlns:mc="http://schemas.openxmlformats.org/markup-compatibility/2006" xmlns:p14="http://schemas.microsoft.com/office/powerpoint/2010/main">
    <mc:Choice Requires="p14">
      <p:transition spd="slow" p14:dur="2000" advTm="16304"/>
    </mc:Choice>
    <mc:Fallback xmlns="">
      <p:transition spd="slow" advTm="16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29C6F584-4EC1-4065-B7F8-EF86F140023F}"/>
              </a:ext>
            </a:extLst>
          </p:cNvPr>
          <p:cNvSpPr>
            <a:spLocks noGrp="1"/>
          </p:cNvSpPr>
          <p:nvPr>
            <p:ph type="sldNum" sz="quarter" idx="12"/>
          </p:nvPr>
        </p:nvSpPr>
        <p:spPr/>
        <p:txBody>
          <a:bodyPr/>
          <a:lstStyle/>
          <a:p>
            <a:fld id="{75AA9096-2E4D-442F-BCF0-AA35F007B576}" type="slidenum">
              <a:rPr lang="zh-CN" altLang="en-US" smtClean="0"/>
              <a:pPr/>
              <a:t>34</a:t>
            </a:fld>
            <a:endParaRPr lang="zh-CN" altLang="en-US" dirty="0"/>
          </a:p>
        </p:txBody>
      </p:sp>
      <p:sp>
        <p:nvSpPr>
          <p:cNvPr id="2" name="标题 1">
            <a:extLst>
              <a:ext uri="{FF2B5EF4-FFF2-40B4-BE49-F238E27FC236}">
                <a16:creationId xmlns:a16="http://schemas.microsoft.com/office/drawing/2014/main" id="{2C025DE3-F56B-454E-93DC-0F289C360A44}"/>
              </a:ext>
            </a:extLst>
          </p:cNvPr>
          <p:cNvSpPr>
            <a:spLocks noGrp="1"/>
          </p:cNvSpPr>
          <p:nvPr>
            <p:ph type="title"/>
          </p:nvPr>
        </p:nvSpPr>
        <p:spPr>
          <a:xfrm>
            <a:off x="590229" y="203792"/>
            <a:ext cx="7849888" cy="523220"/>
          </a:xfrm>
        </p:spPr>
        <p:txBody>
          <a:bodyPr>
            <a:normAutofit fontScale="90000"/>
          </a:bodyPr>
          <a:lstStyle/>
          <a:p>
            <a:r>
              <a:rPr lang="en-US" altLang="zh-CN" sz="3600" dirty="0">
                <a:latin typeface="+mj-lt"/>
                <a:ea typeface="Arial Unicode MS" panose="020B0604020202020204" pitchFamily="34" charset="-122"/>
                <a:cs typeface="Adobe Devanagari" panose="02040503050201020203" pitchFamily="18" charset="0"/>
              </a:rPr>
              <a:t>Infer Dependencies</a:t>
            </a:r>
            <a:endParaRPr lang="zh-CN" altLang="en-US" sz="3600" dirty="0">
              <a:latin typeface="+mj-lt"/>
              <a:cs typeface="Adobe Devanagari" panose="02040503050201020203" pitchFamily="18" charset="0"/>
            </a:endParaRPr>
          </a:p>
        </p:txBody>
      </p:sp>
      <p:sp>
        <p:nvSpPr>
          <p:cNvPr id="106" name="矩形 105">
            <a:extLst>
              <a:ext uri="{FF2B5EF4-FFF2-40B4-BE49-F238E27FC236}">
                <a16:creationId xmlns:a16="http://schemas.microsoft.com/office/drawing/2014/main" id="{968E0508-0E2F-41E8-81C2-8B686BF7D1D1}"/>
              </a:ext>
            </a:extLst>
          </p:cNvPr>
          <p:cNvSpPr/>
          <p:nvPr/>
        </p:nvSpPr>
        <p:spPr>
          <a:xfrm>
            <a:off x="590229" y="994192"/>
            <a:ext cx="8483413" cy="523220"/>
          </a:xfrm>
          <a:prstGeom prst="rect">
            <a:avLst/>
          </a:prstGeom>
        </p:spPr>
        <p:txBody>
          <a:bodyPr wrap="none">
            <a:spAutoFit/>
          </a:bodyPr>
          <a:lstStyle/>
          <a:p>
            <a:r>
              <a:rPr lang="en-US" altLang="zh-CN" sz="2800" dirty="0">
                <a:latin typeface="+mj-lt"/>
                <a:cs typeface="Adobe Devanagari" panose="02040503050201020203" pitchFamily="18" charset="0"/>
              </a:rPr>
              <a:t>Determine candidate versions via </a:t>
            </a:r>
            <a:r>
              <a:rPr lang="en-US" altLang="zh-CN" sz="2800" dirty="0">
                <a:solidFill>
                  <a:srgbClr val="C00000"/>
                </a:solidFill>
                <a:latin typeface="+mj-lt"/>
                <a:cs typeface="Adobe Devanagari" panose="02040503050201020203" pitchFamily="18" charset="0"/>
              </a:rPr>
              <a:t>constraint solving </a:t>
            </a:r>
            <a:endParaRPr lang="zh-CN" altLang="en-US" sz="2800" dirty="0">
              <a:solidFill>
                <a:srgbClr val="C00000"/>
              </a:solidFill>
              <a:latin typeface="+mj-lt"/>
              <a:cs typeface="Adobe Devanagari" panose="02040503050201020203" pitchFamily="18" charset="0"/>
            </a:endParaRPr>
          </a:p>
        </p:txBody>
      </p:sp>
      <p:sp>
        <p:nvSpPr>
          <p:cNvPr id="130" name="矩形 129">
            <a:extLst>
              <a:ext uri="{FF2B5EF4-FFF2-40B4-BE49-F238E27FC236}">
                <a16:creationId xmlns:a16="http://schemas.microsoft.com/office/drawing/2014/main" id="{D30759F8-1F0A-45E0-AAB3-4DB2063CEF53}"/>
              </a:ext>
            </a:extLst>
          </p:cNvPr>
          <p:cNvSpPr/>
          <p:nvPr/>
        </p:nvSpPr>
        <p:spPr>
          <a:xfrm>
            <a:off x="7400419" y="3519115"/>
            <a:ext cx="1490911" cy="145721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2000" b="1" kern="1200">
                <a:solidFill>
                  <a:schemeClr val="lt1"/>
                </a:solidFill>
                <a:latin typeface="+mn-lt"/>
                <a:ea typeface="+mn-ea"/>
                <a:cs typeface="+mn-cs"/>
              </a:defRPr>
            </a:lvl1pPr>
            <a:lvl2pPr marL="457200" algn="l" rtl="0" fontAlgn="base">
              <a:spcBef>
                <a:spcPct val="0"/>
              </a:spcBef>
              <a:spcAft>
                <a:spcPct val="0"/>
              </a:spcAft>
              <a:defRPr sz="2000" b="1" kern="1200">
                <a:solidFill>
                  <a:schemeClr val="lt1"/>
                </a:solidFill>
                <a:latin typeface="+mn-lt"/>
                <a:ea typeface="+mn-ea"/>
                <a:cs typeface="+mn-cs"/>
              </a:defRPr>
            </a:lvl2pPr>
            <a:lvl3pPr marL="914400" algn="l" rtl="0" fontAlgn="base">
              <a:spcBef>
                <a:spcPct val="0"/>
              </a:spcBef>
              <a:spcAft>
                <a:spcPct val="0"/>
              </a:spcAft>
              <a:defRPr sz="2000" b="1" kern="1200">
                <a:solidFill>
                  <a:schemeClr val="lt1"/>
                </a:solidFill>
                <a:latin typeface="+mn-lt"/>
                <a:ea typeface="+mn-ea"/>
                <a:cs typeface="+mn-cs"/>
              </a:defRPr>
            </a:lvl3pPr>
            <a:lvl4pPr marL="1371600" algn="l" rtl="0" fontAlgn="base">
              <a:spcBef>
                <a:spcPct val="0"/>
              </a:spcBef>
              <a:spcAft>
                <a:spcPct val="0"/>
              </a:spcAft>
              <a:defRPr sz="2000" b="1" kern="1200">
                <a:solidFill>
                  <a:schemeClr val="lt1"/>
                </a:solidFill>
                <a:latin typeface="+mn-lt"/>
                <a:ea typeface="+mn-ea"/>
                <a:cs typeface="+mn-cs"/>
              </a:defRPr>
            </a:lvl4pPr>
            <a:lvl5pPr marL="1828800" algn="l" rtl="0" fontAlgn="base">
              <a:spcBef>
                <a:spcPct val="0"/>
              </a:spcBef>
              <a:spcAft>
                <a:spcPct val="0"/>
              </a:spcAft>
              <a:defRPr sz="2000" b="1" kern="1200">
                <a:solidFill>
                  <a:schemeClr val="lt1"/>
                </a:solidFill>
                <a:latin typeface="+mn-lt"/>
                <a:ea typeface="+mn-ea"/>
                <a:cs typeface="+mn-cs"/>
              </a:defRPr>
            </a:lvl5pPr>
            <a:lvl6pPr marL="2286000" algn="l" defTabSz="914400" rtl="0" eaLnBrk="1" latinLnBrk="0" hangingPunct="1">
              <a:defRPr sz="2000" b="1" kern="1200">
                <a:solidFill>
                  <a:schemeClr val="lt1"/>
                </a:solidFill>
                <a:latin typeface="+mn-lt"/>
                <a:ea typeface="+mn-ea"/>
                <a:cs typeface="+mn-cs"/>
              </a:defRPr>
            </a:lvl6pPr>
            <a:lvl7pPr marL="2743200" algn="l" defTabSz="914400" rtl="0" eaLnBrk="1" latinLnBrk="0" hangingPunct="1">
              <a:defRPr sz="2000" b="1" kern="1200">
                <a:solidFill>
                  <a:schemeClr val="lt1"/>
                </a:solidFill>
                <a:latin typeface="+mn-lt"/>
                <a:ea typeface="+mn-ea"/>
                <a:cs typeface="+mn-cs"/>
              </a:defRPr>
            </a:lvl7pPr>
            <a:lvl8pPr marL="3200400" algn="l" defTabSz="914400" rtl="0" eaLnBrk="1" latinLnBrk="0" hangingPunct="1">
              <a:defRPr sz="2000" b="1" kern="1200">
                <a:solidFill>
                  <a:schemeClr val="lt1"/>
                </a:solidFill>
                <a:latin typeface="+mn-lt"/>
                <a:ea typeface="+mn-ea"/>
                <a:cs typeface="+mn-cs"/>
              </a:defRPr>
            </a:lvl8pPr>
            <a:lvl9pPr marL="3657600" algn="l" defTabSz="914400" rtl="0" eaLnBrk="1" latinLnBrk="0" hangingPunct="1">
              <a:defRPr sz="2000" b="1" kern="1200">
                <a:solidFill>
                  <a:schemeClr val="lt1"/>
                </a:solidFill>
                <a:latin typeface="+mn-lt"/>
                <a:ea typeface="+mn-ea"/>
                <a:cs typeface="+mn-cs"/>
              </a:defRPr>
            </a:lvl9pPr>
          </a:lstStyle>
          <a:p>
            <a:pPr algn="ctr"/>
            <a:endParaRPr lang="zh-CN" altLang="en-US" dirty="0"/>
          </a:p>
        </p:txBody>
      </p:sp>
      <p:sp>
        <p:nvSpPr>
          <p:cNvPr id="131" name="对话气泡: 矩形 130">
            <a:extLst>
              <a:ext uri="{FF2B5EF4-FFF2-40B4-BE49-F238E27FC236}">
                <a16:creationId xmlns:a16="http://schemas.microsoft.com/office/drawing/2014/main" id="{DBF8A12D-FCE4-4041-AC6A-7E49EA2FF3AA}"/>
              </a:ext>
            </a:extLst>
          </p:cNvPr>
          <p:cNvSpPr/>
          <p:nvPr/>
        </p:nvSpPr>
        <p:spPr bwMode="gray">
          <a:xfrm>
            <a:off x="8676639" y="5170424"/>
            <a:ext cx="3239742" cy="640306"/>
          </a:xfrm>
          <a:prstGeom prst="wedgeRectCallout">
            <a:avLst>
              <a:gd name="adj1" fmla="val -44734"/>
              <a:gd name="adj2" fmla="val -102400"/>
            </a:avLst>
          </a:prstGeom>
          <a:ln>
            <a:headEnd type="triangle" w="med" len="med"/>
            <a:tailEnd type="triangl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2000" dirty="0">
                <a:latin typeface="+mj-lt"/>
                <a:cs typeface="Adobe Devanagari" panose="02040503050201020203" charset="0"/>
              </a:rPr>
              <a:t>Matplotlib 3.3 is not compatible with Python 3.6</a:t>
            </a:r>
            <a:endParaRPr lang="zh-CN" altLang="en-US" sz="2000" b="1" dirty="0">
              <a:solidFill>
                <a:srgbClr val="FF0000"/>
              </a:solidFill>
              <a:latin typeface="+mj-lt"/>
              <a:cs typeface="Adobe Devanagari" panose="02040503050201020203" charset="0"/>
            </a:endParaRPr>
          </a:p>
        </p:txBody>
      </p:sp>
      <p:sp>
        <p:nvSpPr>
          <p:cNvPr id="30" name="矩形 29">
            <a:extLst>
              <a:ext uri="{FF2B5EF4-FFF2-40B4-BE49-F238E27FC236}">
                <a16:creationId xmlns:a16="http://schemas.microsoft.com/office/drawing/2014/main" id="{40FAA4B4-07F7-4E90-AFFA-FC3B19CF2199}"/>
              </a:ext>
            </a:extLst>
          </p:cNvPr>
          <p:cNvSpPr/>
          <p:nvPr/>
        </p:nvSpPr>
        <p:spPr>
          <a:xfrm>
            <a:off x="190245" y="5490577"/>
            <a:ext cx="4641690" cy="101566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14287"/>
            <a:r>
              <a:rPr lang="zh-CN" altLang="en-US" sz="2000" dirty="0">
                <a:solidFill>
                  <a:schemeClr val="accent4"/>
                </a:solidFill>
                <a:latin typeface="+mj-lt"/>
                <a:ea typeface="Arial Unicode MS" panose="020B0604020202020204" pitchFamily="34" charset="-122"/>
                <a:cs typeface="Adobe Devanagari" charset="0"/>
              </a:rPr>
              <a:t>③ </a:t>
            </a:r>
            <a:r>
              <a:rPr lang="en-US" altLang="zh-CN" sz="2000" b="1" dirty="0">
                <a:solidFill>
                  <a:schemeClr val="accent4"/>
                </a:solidFill>
                <a:latin typeface="+mj-lt"/>
                <a:ea typeface="Arial Unicode MS" panose="020B0604020202020204" pitchFamily="34" charset="-122"/>
                <a:cs typeface="Adobe Devanagari" charset="0"/>
              </a:rPr>
              <a:t>Version constraints</a:t>
            </a:r>
            <a:r>
              <a:rPr lang="en-US" altLang="zh-CN" sz="2000" dirty="0">
                <a:solidFill>
                  <a:schemeClr val="accent4"/>
                </a:solidFill>
                <a:latin typeface="+mj-lt"/>
                <a:ea typeface="Arial Unicode MS" panose="020B0604020202020204" pitchFamily="34" charset="-122"/>
                <a:cs typeface="Adobe Devanagari" charset="0"/>
              </a:rPr>
              <a:t>: versions installed should not violate dependency constraints</a:t>
            </a:r>
            <a:endParaRPr lang="zh-CN" altLang="en-US" sz="2000" dirty="0">
              <a:solidFill>
                <a:schemeClr val="accent4"/>
              </a:solidFill>
              <a:latin typeface="+mj-lt"/>
            </a:endParaRPr>
          </a:p>
        </p:txBody>
      </p:sp>
      <p:sp>
        <p:nvSpPr>
          <p:cNvPr id="32" name="矩形 31">
            <a:extLst>
              <a:ext uri="{FF2B5EF4-FFF2-40B4-BE49-F238E27FC236}">
                <a16:creationId xmlns:a16="http://schemas.microsoft.com/office/drawing/2014/main" id="{C6266708-D65F-488C-9423-A0ACDD89B99A}"/>
              </a:ext>
            </a:extLst>
          </p:cNvPr>
          <p:cNvSpPr/>
          <p:nvPr/>
        </p:nvSpPr>
        <p:spPr>
          <a:xfrm>
            <a:off x="5062665" y="1783891"/>
            <a:ext cx="1490911" cy="145721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2000" b="1" kern="1200">
                <a:solidFill>
                  <a:schemeClr val="lt1"/>
                </a:solidFill>
                <a:latin typeface="+mn-lt"/>
                <a:ea typeface="+mn-ea"/>
                <a:cs typeface="+mn-cs"/>
              </a:defRPr>
            </a:lvl1pPr>
            <a:lvl2pPr marL="457200" algn="l" rtl="0" fontAlgn="base">
              <a:spcBef>
                <a:spcPct val="0"/>
              </a:spcBef>
              <a:spcAft>
                <a:spcPct val="0"/>
              </a:spcAft>
              <a:defRPr sz="2000" b="1" kern="1200">
                <a:solidFill>
                  <a:schemeClr val="lt1"/>
                </a:solidFill>
                <a:latin typeface="+mn-lt"/>
                <a:ea typeface="+mn-ea"/>
                <a:cs typeface="+mn-cs"/>
              </a:defRPr>
            </a:lvl2pPr>
            <a:lvl3pPr marL="914400" algn="l" rtl="0" fontAlgn="base">
              <a:spcBef>
                <a:spcPct val="0"/>
              </a:spcBef>
              <a:spcAft>
                <a:spcPct val="0"/>
              </a:spcAft>
              <a:defRPr sz="2000" b="1" kern="1200">
                <a:solidFill>
                  <a:schemeClr val="lt1"/>
                </a:solidFill>
                <a:latin typeface="+mn-lt"/>
                <a:ea typeface="+mn-ea"/>
                <a:cs typeface="+mn-cs"/>
              </a:defRPr>
            </a:lvl3pPr>
            <a:lvl4pPr marL="1371600" algn="l" rtl="0" fontAlgn="base">
              <a:spcBef>
                <a:spcPct val="0"/>
              </a:spcBef>
              <a:spcAft>
                <a:spcPct val="0"/>
              </a:spcAft>
              <a:defRPr sz="2000" b="1" kern="1200">
                <a:solidFill>
                  <a:schemeClr val="lt1"/>
                </a:solidFill>
                <a:latin typeface="+mn-lt"/>
                <a:ea typeface="+mn-ea"/>
                <a:cs typeface="+mn-cs"/>
              </a:defRPr>
            </a:lvl4pPr>
            <a:lvl5pPr marL="1828800" algn="l" rtl="0" fontAlgn="base">
              <a:spcBef>
                <a:spcPct val="0"/>
              </a:spcBef>
              <a:spcAft>
                <a:spcPct val="0"/>
              </a:spcAft>
              <a:defRPr sz="2000" b="1" kern="1200">
                <a:solidFill>
                  <a:schemeClr val="lt1"/>
                </a:solidFill>
                <a:latin typeface="+mn-lt"/>
                <a:ea typeface="+mn-ea"/>
                <a:cs typeface="+mn-cs"/>
              </a:defRPr>
            </a:lvl5pPr>
            <a:lvl6pPr marL="2286000" algn="l" defTabSz="914400" rtl="0" eaLnBrk="1" latinLnBrk="0" hangingPunct="1">
              <a:defRPr sz="2000" b="1" kern="1200">
                <a:solidFill>
                  <a:schemeClr val="lt1"/>
                </a:solidFill>
                <a:latin typeface="+mn-lt"/>
                <a:ea typeface="+mn-ea"/>
                <a:cs typeface="+mn-cs"/>
              </a:defRPr>
            </a:lvl6pPr>
            <a:lvl7pPr marL="2743200" algn="l" defTabSz="914400" rtl="0" eaLnBrk="1" latinLnBrk="0" hangingPunct="1">
              <a:defRPr sz="2000" b="1" kern="1200">
                <a:solidFill>
                  <a:schemeClr val="lt1"/>
                </a:solidFill>
                <a:latin typeface="+mn-lt"/>
                <a:ea typeface="+mn-ea"/>
                <a:cs typeface="+mn-cs"/>
              </a:defRPr>
            </a:lvl7pPr>
            <a:lvl8pPr marL="3200400" algn="l" defTabSz="914400" rtl="0" eaLnBrk="1" latinLnBrk="0" hangingPunct="1">
              <a:defRPr sz="2000" b="1" kern="1200">
                <a:solidFill>
                  <a:schemeClr val="lt1"/>
                </a:solidFill>
                <a:latin typeface="+mn-lt"/>
                <a:ea typeface="+mn-ea"/>
                <a:cs typeface="+mn-cs"/>
              </a:defRPr>
            </a:lvl8pPr>
            <a:lvl9pPr marL="3657600" algn="l" defTabSz="914400" rtl="0" eaLnBrk="1" latinLnBrk="0" hangingPunct="1">
              <a:defRPr sz="2000" b="1" kern="1200">
                <a:solidFill>
                  <a:schemeClr val="lt1"/>
                </a:solidFill>
                <a:latin typeface="+mn-lt"/>
                <a:ea typeface="+mn-ea"/>
                <a:cs typeface="+mn-cs"/>
              </a:defRPr>
            </a:lvl9pPr>
          </a:lstStyle>
          <a:p>
            <a:pPr algn="ctr"/>
            <a:endParaRPr lang="zh-CN" altLang="en-US" dirty="0"/>
          </a:p>
        </p:txBody>
      </p:sp>
      <p:cxnSp>
        <p:nvCxnSpPr>
          <p:cNvPr id="47" name="直接箭头连接符 46">
            <a:extLst>
              <a:ext uri="{FF2B5EF4-FFF2-40B4-BE49-F238E27FC236}">
                <a16:creationId xmlns:a16="http://schemas.microsoft.com/office/drawing/2014/main" id="{E487F5E6-EE7B-4088-9562-6C41FD98DD47}"/>
              </a:ext>
            </a:extLst>
          </p:cNvPr>
          <p:cNvCxnSpPr>
            <a:cxnSpLocks/>
            <a:stCxn id="57" idx="3"/>
            <a:endCxn id="66" idx="1"/>
          </p:cNvCxnSpPr>
          <p:nvPr/>
        </p:nvCxnSpPr>
        <p:spPr>
          <a:xfrm>
            <a:off x="3842043" y="4287406"/>
            <a:ext cx="1648458" cy="1721218"/>
          </a:xfrm>
          <a:prstGeom prst="straightConnector1">
            <a:avLst/>
          </a:prstGeom>
          <a:noFill/>
          <a:ln w="28575" cap="flat" cmpd="sng" algn="ctr">
            <a:solidFill>
              <a:srgbClr val="000000"/>
            </a:solidFill>
            <a:prstDash val="solid"/>
            <a:tailEnd type="triangle"/>
          </a:ln>
          <a:effectLst/>
        </p:spPr>
      </p:cxnSp>
      <p:cxnSp>
        <p:nvCxnSpPr>
          <p:cNvPr id="48" name="直接箭头连接符 47">
            <a:extLst>
              <a:ext uri="{FF2B5EF4-FFF2-40B4-BE49-F238E27FC236}">
                <a16:creationId xmlns:a16="http://schemas.microsoft.com/office/drawing/2014/main" id="{36ED23ED-4CBE-4EBC-9E22-DD464786C845}"/>
              </a:ext>
            </a:extLst>
          </p:cNvPr>
          <p:cNvCxnSpPr>
            <a:cxnSpLocks/>
            <a:stCxn id="55" idx="1"/>
            <a:endCxn id="68" idx="3"/>
          </p:cNvCxnSpPr>
          <p:nvPr/>
        </p:nvCxnSpPr>
        <p:spPr>
          <a:xfrm flipH="1">
            <a:off x="1548319" y="2494526"/>
            <a:ext cx="1582832" cy="902010"/>
          </a:xfrm>
          <a:prstGeom prst="straightConnector1">
            <a:avLst/>
          </a:prstGeom>
          <a:noFill/>
          <a:ln w="28575" cap="flat" cmpd="sng" algn="ctr">
            <a:solidFill>
              <a:srgbClr val="000000"/>
            </a:solidFill>
            <a:prstDash val="solid"/>
            <a:tailEnd type="triangle"/>
          </a:ln>
          <a:effectLst/>
        </p:spPr>
      </p:cxnSp>
      <p:cxnSp>
        <p:nvCxnSpPr>
          <p:cNvPr id="49" name="直接箭头连接符 48">
            <a:extLst>
              <a:ext uri="{FF2B5EF4-FFF2-40B4-BE49-F238E27FC236}">
                <a16:creationId xmlns:a16="http://schemas.microsoft.com/office/drawing/2014/main" id="{B7CB64F2-B79C-45C8-B754-03F93EBB2E83}"/>
              </a:ext>
            </a:extLst>
          </p:cNvPr>
          <p:cNvCxnSpPr>
            <a:cxnSpLocks/>
            <a:stCxn id="62" idx="2"/>
            <a:endCxn id="64" idx="0"/>
          </p:cNvCxnSpPr>
          <p:nvPr/>
        </p:nvCxnSpPr>
        <p:spPr>
          <a:xfrm>
            <a:off x="8151593" y="4981013"/>
            <a:ext cx="4010" cy="692563"/>
          </a:xfrm>
          <a:prstGeom prst="straightConnector1">
            <a:avLst/>
          </a:prstGeom>
          <a:noFill/>
          <a:ln w="28575" cap="flat" cmpd="sng" algn="ctr">
            <a:solidFill>
              <a:srgbClr val="000000"/>
            </a:solidFill>
            <a:prstDash val="solid"/>
            <a:tailEnd type="triangle"/>
          </a:ln>
          <a:effectLst/>
        </p:spPr>
      </p:cxnSp>
      <p:cxnSp>
        <p:nvCxnSpPr>
          <p:cNvPr id="50" name="直接箭头连接符 49">
            <a:extLst>
              <a:ext uri="{FF2B5EF4-FFF2-40B4-BE49-F238E27FC236}">
                <a16:creationId xmlns:a16="http://schemas.microsoft.com/office/drawing/2014/main" id="{D9473C4C-2B82-45A9-94AD-3C8634967092}"/>
              </a:ext>
            </a:extLst>
          </p:cNvPr>
          <p:cNvCxnSpPr>
            <a:cxnSpLocks/>
            <a:stCxn id="59" idx="3"/>
            <a:endCxn id="63" idx="1"/>
          </p:cNvCxnSpPr>
          <p:nvPr/>
        </p:nvCxnSpPr>
        <p:spPr>
          <a:xfrm>
            <a:off x="8448334" y="2488725"/>
            <a:ext cx="1670839" cy="836350"/>
          </a:xfrm>
          <a:prstGeom prst="straightConnector1">
            <a:avLst/>
          </a:prstGeom>
          <a:noFill/>
          <a:ln w="28575" cap="flat" cmpd="sng" algn="ctr">
            <a:solidFill>
              <a:srgbClr val="000000"/>
            </a:solidFill>
            <a:prstDash val="solid"/>
            <a:tailEnd type="triangle"/>
          </a:ln>
          <a:effectLst/>
        </p:spPr>
      </p:cxnSp>
      <p:pic>
        <p:nvPicPr>
          <p:cNvPr id="51" name="图片 50">
            <a:extLst>
              <a:ext uri="{FF2B5EF4-FFF2-40B4-BE49-F238E27FC236}">
                <a16:creationId xmlns:a16="http://schemas.microsoft.com/office/drawing/2014/main" id="{6C0C6EE2-2B72-4AAF-B2AE-2BEF34B3A2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80882" y="2088406"/>
            <a:ext cx="838911" cy="838911"/>
          </a:xfrm>
          <a:prstGeom prst="rect">
            <a:avLst/>
          </a:prstGeom>
        </p:spPr>
      </p:pic>
      <p:sp>
        <p:nvSpPr>
          <p:cNvPr id="52" name="文本框 51">
            <a:extLst>
              <a:ext uri="{FF2B5EF4-FFF2-40B4-BE49-F238E27FC236}">
                <a16:creationId xmlns:a16="http://schemas.microsoft.com/office/drawing/2014/main" id="{41E8D344-7990-41C9-9F8F-7C9F3524D95E}"/>
              </a:ext>
            </a:extLst>
          </p:cNvPr>
          <p:cNvSpPr txBox="1"/>
          <p:nvPr/>
        </p:nvSpPr>
        <p:spPr>
          <a:xfrm>
            <a:off x="4913514" y="2832000"/>
            <a:ext cx="1753324" cy="369332"/>
          </a:xfrm>
          <a:prstGeom prst="rect">
            <a:avLst/>
          </a:prstGeom>
          <a:noFill/>
        </p:spPr>
        <p:txBody>
          <a:bodyPr wrap="square" rtlCol="0">
            <a:spAutoFit/>
          </a:bodyPr>
          <a:lstStyle/>
          <a:p>
            <a:pPr algn="ctr"/>
            <a:r>
              <a:rPr lang="en-US" altLang="zh-CN" dirty="0">
                <a:latin typeface="+mj-lt"/>
              </a:rPr>
              <a:t>Python 3.6</a:t>
            </a:r>
            <a:endParaRPr lang="zh-CN" altLang="en-US" dirty="0">
              <a:latin typeface="+mj-lt"/>
            </a:endParaRPr>
          </a:p>
        </p:txBody>
      </p:sp>
      <p:pic>
        <p:nvPicPr>
          <p:cNvPr id="53" name="图片 52">
            <a:extLst>
              <a:ext uri="{FF2B5EF4-FFF2-40B4-BE49-F238E27FC236}">
                <a16:creationId xmlns:a16="http://schemas.microsoft.com/office/drawing/2014/main" id="{D1A8242C-C0EB-410B-9E3E-A5DA83304E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80882" y="3812169"/>
            <a:ext cx="838911" cy="838911"/>
          </a:xfrm>
          <a:prstGeom prst="rect">
            <a:avLst/>
          </a:prstGeom>
        </p:spPr>
      </p:pic>
      <p:sp>
        <p:nvSpPr>
          <p:cNvPr id="54" name="文本框 53">
            <a:extLst>
              <a:ext uri="{FF2B5EF4-FFF2-40B4-BE49-F238E27FC236}">
                <a16:creationId xmlns:a16="http://schemas.microsoft.com/office/drawing/2014/main" id="{860B1336-878B-45F3-ACD5-FD110DB3721F}"/>
              </a:ext>
            </a:extLst>
          </p:cNvPr>
          <p:cNvSpPr txBox="1"/>
          <p:nvPr/>
        </p:nvSpPr>
        <p:spPr>
          <a:xfrm>
            <a:off x="4913514" y="4555763"/>
            <a:ext cx="1753324" cy="369332"/>
          </a:xfrm>
          <a:prstGeom prst="rect">
            <a:avLst/>
          </a:prstGeom>
          <a:noFill/>
        </p:spPr>
        <p:txBody>
          <a:bodyPr wrap="square" rtlCol="0">
            <a:spAutoFit/>
          </a:bodyPr>
          <a:lstStyle/>
          <a:p>
            <a:pPr algn="ctr"/>
            <a:r>
              <a:rPr lang="en-US" altLang="zh-CN" dirty="0">
                <a:latin typeface="+mj-lt"/>
              </a:rPr>
              <a:t>Python 3.9</a:t>
            </a:r>
            <a:endParaRPr lang="zh-CN" altLang="en-US" dirty="0">
              <a:latin typeface="+mj-lt"/>
            </a:endParaRPr>
          </a:p>
        </p:txBody>
      </p:sp>
      <p:pic>
        <p:nvPicPr>
          <p:cNvPr id="55" name="图片 54" descr="图标&#10;&#10;描述已自动生成">
            <a:extLst>
              <a:ext uri="{FF2B5EF4-FFF2-40B4-BE49-F238E27FC236}">
                <a16:creationId xmlns:a16="http://schemas.microsoft.com/office/drawing/2014/main" id="{DDE6AFB2-3A93-4DC4-A7E6-640A54A0FC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31151" y="2158648"/>
            <a:ext cx="671755" cy="671755"/>
          </a:xfrm>
          <a:prstGeom prst="rect">
            <a:avLst/>
          </a:prstGeom>
        </p:spPr>
      </p:pic>
      <p:sp>
        <p:nvSpPr>
          <p:cNvPr id="56" name="文本框 55">
            <a:extLst>
              <a:ext uri="{FF2B5EF4-FFF2-40B4-BE49-F238E27FC236}">
                <a16:creationId xmlns:a16="http://schemas.microsoft.com/office/drawing/2014/main" id="{21067AC6-1D37-4810-838A-83B40AD244CF}"/>
              </a:ext>
            </a:extLst>
          </p:cNvPr>
          <p:cNvSpPr txBox="1"/>
          <p:nvPr/>
        </p:nvSpPr>
        <p:spPr>
          <a:xfrm>
            <a:off x="2492673" y="2824602"/>
            <a:ext cx="1948709" cy="646331"/>
          </a:xfrm>
          <a:prstGeom prst="rect">
            <a:avLst/>
          </a:prstGeom>
          <a:noFill/>
        </p:spPr>
        <p:txBody>
          <a:bodyPr wrap="square" rtlCol="0">
            <a:spAutoFit/>
          </a:bodyPr>
          <a:lstStyle/>
          <a:p>
            <a:pPr algn="ctr"/>
            <a:r>
              <a:rPr lang="en-US" altLang="zh-CN" dirty="0">
                <a:latin typeface="+mj-lt"/>
              </a:rPr>
              <a:t>opencv-python</a:t>
            </a:r>
            <a:r>
              <a:rPr lang="zh-CN" altLang="en-US" dirty="0">
                <a:latin typeface="+mj-lt"/>
              </a:rPr>
              <a:t> </a:t>
            </a:r>
            <a:r>
              <a:rPr lang="en-US" altLang="zh-CN" dirty="0">
                <a:latin typeface="+mj-lt"/>
              </a:rPr>
              <a:t>3.1</a:t>
            </a:r>
          </a:p>
        </p:txBody>
      </p:sp>
      <p:pic>
        <p:nvPicPr>
          <p:cNvPr id="57" name="图片 56" descr="图标&#10;&#10;描述已自动生成">
            <a:extLst>
              <a:ext uri="{FF2B5EF4-FFF2-40B4-BE49-F238E27FC236}">
                <a16:creationId xmlns:a16="http://schemas.microsoft.com/office/drawing/2014/main" id="{DF611679-C0CC-4E41-AA57-54EA97C3DA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70288" y="3951528"/>
            <a:ext cx="671755" cy="671755"/>
          </a:xfrm>
          <a:prstGeom prst="rect">
            <a:avLst/>
          </a:prstGeom>
        </p:spPr>
      </p:pic>
      <p:sp>
        <p:nvSpPr>
          <p:cNvPr id="58" name="文本框 57">
            <a:extLst>
              <a:ext uri="{FF2B5EF4-FFF2-40B4-BE49-F238E27FC236}">
                <a16:creationId xmlns:a16="http://schemas.microsoft.com/office/drawing/2014/main" id="{DEBA83C8-1FF9-4529-9888-3041B8325E1D}"/>
              </a:ext>
            </a:extLst>
          </p:cNvPr>
          <p:cNvSpPr txBox="1"/>
          <p:nvPr/>
        </p:nvSpPr>
        <p:spPr>
          <a:xfrm>
            <a:off x="2593301" y="4617482"/>
            <a:ext cx="1825727" cy="646331"/>
          </a:xfrm>
          <a:prstGeom prst="rect">
            <a:avLst/>
          </a:prstGeom>
          <a:noFill/>
        </p:spPr>
        <p:txBody>
          <a:bodyPr wrap="square" rtlCol="0">
            <a:spAutoFit/>
          </a:bodyPr>
          <a:lstStyle/>
          <a:p>
            <a:pPr algn="ctr"/>
            <a:r>
              <a:rPr lang="en-US" altLang="zh-CN" dirty="0">
                <a:latin typeface="+mj-lt"/>
              </a:rPr>
              <a:t>opencv-python</a:t>
            </a:r>
            <a:r>
              <a:rPr lang="zh-CN" altLang="en-US" dirty="0">
                <a:latin typeface="+mj-lt"/>
              </a:rPr>
              <a:t> </a:t>
            </a:r>
            <a:r>
              <a:rPr lang="en-US" altLang="zh-CN" dirty="0">
                <a:latin typeface="+mj-lt"/>
              </a:rPr>
              <a:t>4.4</a:t>
            </a:r>
          </a:p>
        </p:txBody>
      </p:sp>
      <p:pic>
        <p:nvPicPr>
          <p:cNvPr id="59" name="图片 58" descr="图标&#10;&#10;描述已自动生成">
            <a:extLst>
              <a:ext uri="{FF2B5EF4-FFF2-40B4-BE49-F238E27FC236}">
                <a16:creationId xmlns:a16="http://schemas.microsoft.com/office/drawing/2014/main" id="{4C069DA7-BCD1-4FDC-8081-78EAC21C89F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76579" y="2152847"/>
            <a:ext cx="671755" cy="671755"/>
          </a:xfrm>
          <a:prstGeom prst="rect">
            <a:avLst/>
          </a:prstGeom>
        </p:spPr>
      </p:pic>
      <p:sp>
        <p:nvSpPr>
          <p:cNvPr id="60" name="文本框 59">
            <a:extLst>
              <a:ext uri="{FF2B5EF4-FFF2-40B4-BE49-F238E27FC236}">
                <a16:creationId xmlns:a16="http://schemas.microsoft.com/office/drawing/2014/main" id="{42F75D80-2EF2-4D04-B2D9-9BBD5AE68F44}"/>
              </a:ext>
            </a:extLst>
          </p:cNvPr>
          <p:cNvSpPr txBox="1"/>
          <p:nvPr/>
        </p:nvSpPr>
        <p:spPr>
          <a:xfrm>
            <a:off x="7138101" y="2818801"/>
            <a:ext cx="1948709" cy="369332"/>
          </a:xfrm>
          <a:prstGeom prst="rect">
            <a:avLst/>
          </a:prstGeom>
          <a:noFill/>
        </p:spPr>
        <p:txBody>
          <a:bodyPr wrap="square" rtlCol="0">
            <a:spAutoFit/>
          </a:bodyPr>
          <a:lstStyle/>
          <a:p>
            <a:pPr algn="ctr"/>
            <a:r>
              <a:rPr lang="en-US" altLang="zh-CN" dirty="0">
                <a:latin typeface="+mj-lt"/>
              </a:rPr>
              <a:t>matplotlib 2.2</a:t>
            </a:r>
          </a:p>
        </p:txBody>
      </p:sp>
      <p:pic>
        <p:nvPicPr>
          <p:cNvPr id="61" name="图片 60" descr="图标&#10;&#10;描述已自动生成">
            <a:extLst>
              <a:ext uri="{FF2B5EF4-FFF2-40B4-BE49-F238E27FC236}">
                <a16:creationId xmlns:a16="http://schemas.microsoft.com/office/drawing/2014/main" id="{787296FA-78DD-410F-84F0-AEF326030B8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15716" y="3945727"/>
            <a:ext cx="671755" cy="671755"/>
          </a:xfrm>
          <a:prstGeom prst="rect">
            <a:avLst/>
          </a:prstGeom>
        </p:spPr>
      </p:pic>
      <p:sp>
        <p:nvSpPr>
          <p:cNvPr id="62" name="文本框 61">
            <a:extLst>
              <a:ext uri="{FF2B5EF4-FFF2-40B4-BE49-F238E27FC236}">
                <a16:creationId xmlns:a16="http://schemas.microsoft.com/office/drawing/2014/main" id="{494FBCF5-A2A0-4FDA-BBD8-AF3982992943}"/>
              </a:ext>
            </a:extLst>
          </p:cNvPr>
          <p:cNvSpPr txBox="1"/>
          <p:nvPr/>
        </p:nvSpPr>
        <p:spPr>
          <a:xfrm>
            <a:off x="7238729" y="4611681"/>
            <a:ext cx="1825727" cy="369332"/>
          </a:xfrm>
          <a:prstGeom prst="rect">
            <a:avLst/>
          </a:prstGeom>
          <a:noFill/>
        </p:spPr>
        <p:txBody>
          <a:bodyPr wrap="square" rtlCol="0">
            <a:spAutoFit/>
          </a:bodyPr>
          <a:lstStyle/>
          <a:p>
            <a:pPr algn="ctr"/>
            <a:r>
              <a:rPr lang="en-US" altLang="zh-CN" dirty="0">
                <a:latin typeface="+mj-lt"/>
              </a:rPr>
              <a:t>matplotlib 3.3</a:t>
            </a:r>
          </a:p>
        </p:txBody>
      </p:sp>
      <p:pic>
        <p:nvPicPr>
          <p:cNvPr id="63" name="图片 62" descr="图标&#10;&#10;描述已自动生成">
            <a:extLst>
              <a:ext uri="{FF2B5EF4-FFF2-40B4-BE49-F238E27FC236}">
                <a16:creationId xmlns:a16="http://schemas.microsoft.com/office/drawing/2014/main" id="{319FD8B9-5092-4AE4-837F-63F7A26721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19173" y="2989197"/>
            <a:ext cx="671755" cy="671755"/>
          </a:xfrm>
          <a:prstGeom prst="rect">
            <a:avLst/>
          </a:prstGeom>
        </p:spPr>
      </p:pic>
      <p:pic>
        <p:nvPicPr>
          <p:cNvPr id="64" name="图片 63" descr="图标&#10;&#10;描述已自动生成">
            <a:extLst>
              <a:ext uri="{FF2B5EF4-FFF2-40B4-BE49-F238E27FC236}">
                <a16:creationId xmlns:a16="http://schemas.microsoft.com/office/drawing/2014/main" id="{1C5D4E4D-CA45-452D-B57D-8AD41594B2B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19725" y="5673576"/>
            <a:ext cx="671755" cy="671755"/>
          </a:xfrm>
          <a:prstGeom prst="rect">
            <a:avLst/>
          </a:prstGeom>
        </p:spPr>
      </p:pic>
      <p:sp>
        <p:nvSpPr>
          <p:cNvPr id="65" name="文本框 64">
            <a:extLst>
              <a:ext uri="{FF2B5EF4-FFF2-40B4-BE49-F238E27FC236}">
                <a16:creationId xmlns:a16="http://schemas.microsoft.com/office/drawing/2014/main" id="{FF6BF68E-FEF9-4328-B451-CE8A9DB776AD}"/>
              </a:ext>
            </a:extLst>
          </p:cNvPr>
          <p:cNvSpPr txBox="1"/>
          <p:nvPr/>
        </p:nvSpPr>
        <p:spPr>
          <a:xfrm>
            <a:off x="7242738" y="6339530"/>
            <a:ext cx="1825727" cy="369332"/>
          </a:xfrm>
          <a:prstGeom prst="rect">
            <a:avLst/>
          </a:prstGeom>
          <a:noFill/>
        </p:spPr>
        <p:txBody>
          <a:bodyPr wrap="square" rtlCol="0">
            <a:spAutoFit/>
          </a:bodyPr>
          <a:lstStyle/>
          <a:p>
            <a:pPr algn="ctr"/>
            <a:r>
              <a:rPr lang="en-US" altLang="zh-CN" dirty="0">
                <a:latin typeface="+mj-lt"/>
              </a:rPr>
              <a:t>pillow 8.0</a:t>
            </a:r>
          </a:p>
        </p:txBody>
      </p:sp>
      <p:pic>
        <p:nvPicPr>
          <p:cNvPr id="66" name="图片 65" descr="图标&#10;&#10;描述已自动生成">
            <a:extLst>
              <a:ext uri="{FF2B5EF4-FFF2-40B4-BE49-F238E27FC236}">
                <a16:creationId xmlns:a16="http://schemas.microsoft.com/office/drawing/2014/main" id="{5C4C4458-54CC-407B-9D67-568D8DE8E2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90501" y="5672746"/>
            <a:ext cx="671755" cy="671755"/>
          </a:xfrm>
          <a:prstGeom prst="rect">
            <a:avLst/>
          </a:prstGeom>
        </p:spPr>
      </p:pic>
      <p:sp>
        <p:nvSpPr>
          <p:cNvPr id="67" name="文本框 66">
            <a:extLst>
              <a:ext uri="{FF2B5EF4-FFF2-40B4-BE49-F238E27FC236}">
                <a16:creationId xmlns:a16="http://schemas.microsoft.com/office/drawing/2014/main" id="{CC61C1F1-AD75-4960-B341-060CB14941C6}"/>
              </a:ext>
            </a:extLst>
          </p:cNvPr>
          <p:cNvSpPr txBox="1"/>
          <p:nvPr/>
        </p:nvSpPr>
        <p:spPr>
          <a:xfrm>
            <a:off x="4913514" y="6338700"/>
            <a:ext cx="1825727" cy="369332"/>
          </a:xfrm>
          <a:prstGeom prst="rect">
            <a:avLst/>
          </a:prstGeom>
          <a:noFill/>
        </p:spPr>
        <p:txBody>
          <a:bodyPr wrap="square" rtlCol="0">
            <a:spAutoFit/>
          </a:bodyPr>
          <a:lstStyle/>
          <a:p>
            <a:pPr algn="ctr"/>
            <a:r>
              <a:rPr lang="en-US" altLang="zh-CN" dirty="0">
                <a:latin typeface="+mj-lt"/>
              </a:rPr>
              <a:t>numpy 1.9</a:t>
            </a:r>
          </a:p>
        </p:txBody>
      </p:sp>
      <p:pic>
        <p:nvPicPr>
          <p:cNvPr id="68" name="图片 67" descr="图标&#10;&#10;描述已自动生成">
            <a:extLst>
              <a:ext uri="{FF2B5EF4-FFF2-40B4-BE49-F238E27FC236}">
                <a16:creationId xmlns:a16="http://schemas.microsoft.com/office/drawing/2014/main" id="{D803F0BD-0701-411B-98A8-E2FDA4E14A9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6564" y="3060658"/>
            <a:ext cx="671755" cy="671755"/>
          </a:xfrm>
          <a:prstGeom prst="rect">
            <a:avLst/>
          </a:prstGeom>
        </p:spPr>
      </p:pic>
      <p:sp>
        <p:nvSpPr>
          <p:cNvPr id="69" name="文本框 68">
            <a:extLst>
              <a:ext uri="{FF2B5EF4-FFF2-40B4-BE49-F238E27FC236}">
                <a16:creationId xmlns:a16="http://schemas.microsoft.com/office/drawing/2014/main" id="{1861E2FC-C819-4785-B47C-D04F74F20643}"/>
              </a:ext>
            </a:extLst>
          </p:cNvPr>
          <p:cNvSpPr txBox="1"/>
          <p:nvPr/>
        </p:nvSpPr>
        <p:spPr>
          <a:xfrm>
            <a:off x="252348" y="3767907"/>
            <a:ext cx="1920186" cy="369332"/>
          </a:xfrm>
          <a:prstGeom prst="rect">
            <a:avLst/>
          </a:prstGeom>
          <a:noFill/>
        </p:spPr>
        <p:txBody>
          <a:bodyPr wrap="square" rtlCol="0">
            <a:spAutoFit/>
          </a:bodyPr>
          <a:lstStyle/>
          <a:p>
            <a:r>
              <a:rPr lang="en-US" altLang="zh-CN" dirty="0">
                <a:latin typeface="+mj-lt"/>
              </a:rPr>
              <a:t>libopencv-</a:t>
            </a:r>
            <a:r>
              <a:rPr lang="en-US" altLang="zh-CN" dirty="0" err="1">
                <a:latin typeface="+mj-lt"/>
              </a:rPr>
              <a:t>contrib</a:t>
            </a:r>
            <a:endParaRPr lang="zh-CN" altLang="en-US" dirty="0">
              <a:latin typeface="+mj-lt"/>
            </a:endParaRPr>
          </a:p>
        </p:txBody>
      </p:sp>
      <p:cxnSp>
        <p:nvCxnSpPr>
          <p:cNvPr id="70" name="直接箭头连接符 69">
            <a:extLst>
              <a:ext uri="{FF2B5EF4-FFF2-40B4-BE49-F238E27FC236}">
                <a16:creationId xmlns:a16="http://schemas.microsoft.com/office/drawing/2014/main" id="{57076C05-DE77-41B2-910B-DBD179AC6E2B}"/>
              </a:ext>
            </a:extLst>
          </p:cNvPr>
          <p:cNvCxnSpPr>
            <a:cxnSpLocks/>
            <a:stCxn id="55" idx="3"/>
            <a:endCxn id="51" idx="1"/>
          </p:cNvCxnSpPr>
          <p:nvPr/>
        </p:nvCxnSpPr>
        <p:spPr>
          <a:xfrm>
            <a:off x="3802906" y="2494526"/>
            <a:ext cx="1577976" cy="13336"/>
          </a:xfrm>
          <a:prstGeom prst="straightConnector1">
            <a:avLst/>
          </a:prstGeom>
          <a:noFill/>
          <a:ln w="28575" cap="flat" cmpd="sng" algn="ctr">
            <a:solidFill>
              <a:srgbClr val="000000"/>
            </a:solidFill>
            <a:prstDash val="solid"/>
            <a:tailEnd type="triangle"/>
          </a:ln>
          <a:effectLst/>
        </p:spPr>
      </p:cxnSp>
      <p:cxnSp>
        <p:nvCxnSpPr>
          <p:cNvPr id="71" name="直接箭头连接符 70">
            <a:extLst>
              <a:ext uri="{FF2B5EF4-FFF2-40B4-BE49-F238E27FC236}">
                <a16:creationId xmlns:a16="http://schemas.microsoft.com/office/drawing/2014/main" id="{070AAEB1-F062-4416-903B-78BCFBC67149}"/>
              </a:ext>
            </a:extLst>
          </p:cNvPr>
          <p:cNvCxnSpPr>
            <a:cxnSpLocks/>
            <a:stCxn id="55" idx="3"/>
            <a:endCxn id="53" idx="1"/>
          </p:cNvCxnSpPr>
          <p:nvPr/>
        </p:nvCxnSpPr>
        <p:spPr>
          <a:xfrm>
            <a:off x="3802906" y="2494526"/>
            <a:ext cx="1577976" cy="1737099"/>
          </a:xfrm>
          <a:prstGeom prst="straightConnector1">
            <a:avLst/>
          </a:prstGeom>
          <a:noFill/>
          <a:ln w="28575" cap="flat" cmpd="sng" algn="ctr">
            <a:solidFill>
              <a:srgbClr val="000000"/>
            </a:solidFill>
            <a:prstDash val="solid"/>
            <a:tailEnd type="triangle"/>
          </a:ln>
          <a:effectLst/>
        </p:spPr>
      </p:cxnSp>
      <p:cxnSp>
        <p:nvCxnSpPr>
          <p:cNvPr id="72" name="直接箭头连接符 71">
            <a:extLst>
              <a:ext uri="{FF2B5EF4-FFF2-40B4-BE49-F238E27FC236}">
                <a16:creationId xmlns:a16="http://schemas.microsoft.com/office/drawing/2014/main" id="{71F4FD48-B245-470E-946F-57B5D82BBC70}"/>
              </a:ext>
            </a:extLst>
          </p:cNvPr>
          <p:cNvCxnSpPr>
            <a:cxnSpLocks/>
            <a:stCxn id="57" idx="3"/>
          </p:cNvCxnSpPr>
          <p:nvPr/>
        </p:nvCxnSpPr>
        <p:spPr>
          <a:xfrm>
            <a:off x="3842043" y="4287406"/>
            <a:ext cx="1538839" cy="0"/>
          </a:xfrm>
          <a:prstGeom prst="straightConnector1">
            <a:avLst/>
          </a:prstGeom>
          <a:noFill/>
          <a:ln w="28575" cap="flat" cmpd="sng" algn="ctr">
            <a:solidFill>
              <a:srgbClr val="000000"/>
            </a:solidFill>
            <a:prstDash val="solid"/>
            <a:tailEnd type="triangle"/>
          </a:ln>
          <a:effectLst/>
        </p:spPr>
      </p:cxnSp>
      <p:cxnSp>
        <p:nvCxnSpPr>
          <p:cNvPr id="73" name="直接箭头连接符 72">
            <a:extLst>
              <a:ext uri="{FF2B5EF4-FFF2-40B4-BE49-F238E27FC236}">
                <a16:creationId xmlns:a16="http://schemas.microsoft.com/office/drawing/2014/main" id="{AF9531B7-83DA-4024-9CD5-A6C2501B8643}"/>
              </a:ext>
            </a:extLst>
          </p:cNvPr>
          <p:cNvCxnSpPr>
            <a:cxnSpLocks/>
            <a:stCxn id="59" idx="1"/>
            <a:endCxn id="51" idx="3"/>
          </p:cNvCxnSpPr>
          <p:nvPr/>
        </p:nvCxnSpPr>
        <p:spPr>
          <a:xfrm flipH="1">
            <a:off x="6219793" y="2488725"/>
            <a:ext cx="1556786" cy="19137"/>
          </a:xfrm>
          <a:prstGeom prst="straightConnector1">
            <a:avLst/>
          </a:prstGeom>
          <a:noFill/>
          <a:ln w="28575" cap="flat" cmpd="sng" algn="ctr">
            <a:solidFill>
              <a:srgbClr val="000000"/>
            </a:solidFill>
            <a:prstDash val="solid"/>
            <a:tailEnd type="triangle"/>
          </a:ln>
          <a:effectLst/>
        </p:spPr>
      </p:cxnSp>
      <p:cxnSp>
        <p:nvCxnSpPr>
          <p:cNvPr id="74" name="直接箭头连接符 73">
            <a:extLst>
              <a:ext uri="{FF2B5EF4-FFF2-40B4-BE49-F238E27FC236}">
                <a16:creationId xmlns:a16="http://schemas.microsoft.com/office/drawing/2014/main" id="{95A308BD-6777-4C71-9C56-563986282DE3}"/>
              </a:ext>
            </a:extLst>
          </p:cNvPr>
          <p:cNvCxnSpPr>
            <a:cxnSpLocks/>
            <a:stCxn id="59" idx="1"/>
            <a:endCxn id="53" idx="3"/>
          </p:cNvCxnSpPr>
          <p:nvPr/>
        </p:nvCxnSpPr>
        <p:spPr>
          <a:xfrm flipH="1">
            <a:off x="6219793" y="2488725"/>
            <a:ext cx="1556786" cy="1742900"/>
          </a:xfrm>
          <a:prstGeom prst="straightConnector1">
            <a:avLst/>
          </a:prstGeom>
          <a:noFill/>
          <a:ln w="28575" cap="flat" cmpd="sng" algn="ctr">
            <a:solidFill>
              <a:srgbClr val="000000"/>
            </a:solidFill>
            <a:prstDash val="solid"/>
            <a:tailEnd type="triangle"/>
          </a:ln>
          <a:effectLst/>
        </p:spPr>
      </p:cxnSp>
      <p:cxnSp>
        <p:nvCxnSpPr>
          <p:cNvPr id="75" name="直接箭头连接符 74">
            <a:extLst>
              <a:ext uri="{FF2B5EF4-FFF2-40B4-BE49-F238E27FC236}">
                <a16:creationId xmlns:a16="http://schemas.microsoft.com/office/drawing/2014/main" id="{1382A15B-8649-4764-AE35-43E6565BDA94}"/>
              </a:ext>
            </a:extLst>
          </p:cNvPr>
          <p:cNvCxnSpPr>
            <a:cxnSpLocks/>
            <a:stCxn id="61" idx="1"/>
          </p:cNvCxnSpPr>
          <p:nvPr/>
        </p:nvCxnSpPr>
        <p:spPr>
          <a:xfrm flipH="1">
            <a:off x="6219793" y="4281605"/>
            <a:ext cx="1595923" cy="5801"/>
          </a:xfrm>
          <a:prstGeom prst="straightConnector1">
            <a:avLst/>
          </a:prstGeom>
          <a:noFill/>
          <a:ln w="28575" cap="flat" cmpd="sng" algn="ctr">
            <a:solidFill>
              <a:srgbClr val="000000"/>
            </a:solidFill>
            <a:prstDash val="solid"/>
            <a:tailEnd type="triangle"/>
          </a:ln>
          <a:effectLst/>
        </p:spPr>
      </p:cxnSp>
      <p:cxnSp>
        <p:nvCxnSpPr>
          <p:cNvPr id="76" name="直接箭头连接符 75">
            <a:extLst>
              <a:ext uri="{FF2B5EF4-FFF2-40B4-BE49-F238E27FC236}">
                <a16:creationId xmlns:a16="http://schemas.microsoft.com/office/drawing/2014/main" id="{2C740478-6889-46F2-98B1-CCD2299B7C60}"/>
              </a:ext>
            </a:extLst>
          </p:cNvPr>
          <p:cNvCxnSpPr>
            <a:cxnSpLocks/>
            <a:stCxn id="57" idx="1"/>
          </p:cNvCxnSpPr>
          <p:nvPr/>
        </p:nvCxnSpPr>
        <p:spPr>
          <a:xfrm flipH="1" flipV="1">
            <a:off x="1548319" y="3470933"/>
            <a:ext cx="1621969" cy="816473"/>
          </a:xfrm>
          <a:prstGeom prst="straightConnector1">
            <a:avLst/>
          </a:prstGeom>
          <a:noFill/>
          <a:ln w="28575" cap="flat" cmpd="sng" algn="ctr">
            <a:solidFill>
              <a:srgbClr val="000000"/>
            </a:solidFill>
            <a:prstDash val="solid"/>
            <a:tailEnd type="triangle"/>
          </a:ln>
          <a:effectLst/>
        </p:spPr>
      </p:cxnSp>
      <p:cxnSp>
        <p:nvCxnSpPr>
          <p:cNvPr id="77" name="直接箭头连接符 76">
            <a:extLst>
              <a:ext uri="{FF2B5EF4-FFF2-40B4-BE49-F238E27FC236}">
                <a16:creationId xmlns:a16="http://schemas.microsoft.com/office/drawing/2014/main" id="{FB1AC2ED-D56C-4115-B238-1421D975FB36}"/>
              </a:ext>
            </a:extLst>
          </p:cNvPr>
          <p:cNvCxnSpPr>
            <a:cxnSpLocks/>
            <a:stCxn id="61" idx="1"/>
            <a:endCxn id="66" idx="3"/>
          </p:cNvCxnSpPr>
          <p:nvPr/>
        </p:nvCxnSpPr>
        <p:spPr>
          <a:xfrm flipH="1">
            <a:off x="6162256" y="4281605"/>
            <a:ext cx="1653460" cy="1727019"/>
          </a:xfrm>
          <a:prstGeom prst="straightConnector1">
            <a:avLst/>
          </a:prstGeom>
          <a:noFill/>
          <a:ln w="28575" cap="flat" cmpd="sng" algn="ctr">
            <a:solidFill>
              <a:srgbClr val="000000"/>
            </a:solidFill>
            <a:prstDash val="solid"/>
            <a:tailEnd type="triangle"/>
          </a:ln>
          <a:effectLst/>
        </p:spPr>
      </p:cxnSp>
      <p:sp>
        <p:nvSpPr>
          <p:cNvPr id="78" name="文本框 77">
            <a:extLst>
              <a:ext uri="{FF2B5EF4-FFF2-40B4-BE49-F238E27FC236}">
                <a16:creationId xmlns:a16="http://schemas.microsoft.com/office/drawing/2014/main" id="{B82B989E-E608-4C49-8C06-9C4382777C7A}"/>
              </a:ext>
            </a:extLst>
          </p:cNvPr>
          <p:cNvSpPr txBox="1"/>
          <p:nvPr/>
        </p:nvSpPr>
        <p:spPr>
          <a:xfrm>
            <a:off x="9480695" y="3655151"/>
            <a:ext cx="1948709" cy="369332"/>
          </a:xfrm>
          <a:prstGeom prst="rect">
            <a:avLst/>
          </a:prstGeom>
          <a:noFill/>
        </p:spPr>
        <p:txBody>
          <a:bodyPr wrap="square" rtlCol="0">
            <a:spAutoFit/>
          </a:bodyPr>
          <a:lstStyle/>
          <a:p>
            <a:pPr algn="ctr"/>
            <a:r>
              <a:rPr lang="en-US" altLang="zh-CN" dirty="0" err="1">
                <a:latin typeface="+mj-lt"/>
              </a:rPr>
              <a:t>pytz</a:t>
            </a:r>
            <a:r>
              <a:rPr lang="en-US" altLang="zh-CN" dirty="0">
                <a:latin typeface="+mj-lt"/>
              </a:rPr>
              <a:t> 2022.1</a:t>
            </a:r>
          </a:p>
        </p:txBody>
      </p:sp>
      <p:cxnSp>
        <p:nvCxnSpPr>
          <p:cNvPr id="79" name="直接箭头连接符 78">
            <a:extLst>
              <a:ext uri="{FF2B5EF4-FFF2-40B4-BE49-F238E27FC236}">
                <a16:creationId xmlns:a16="http://schemas.microsoft.com/office/drawing/2014/main" id="{A96279E4-15D1-420F-B1DC-93B8E42B3648}"/>
              </a:ext>
            </a:extLst>
          </p:cNvPr>
          <p:cNvCxnSpPr>
            <a:cxnSpLocks/>
            <a:stCxn id="64" idx="1"/>
          </p:cNvCxnSpPr>
          <p:nvPr/>
        </p:nvCxnSpPr>
        <p:spPr>
          <a:xfrm flipH="1" flipV="1">
            <a:off x="6219793" y="4377447"/>
            <a:ext cx="1599932" cy="1632007"/>
          </a:xfrm>
          <a:prstGeom prst="straightConnector1">
            <a:avLst/>
          </a:prstGeom>
          <a:noFill/>
          <a:ln w="28575" cap="flat" cmpd="sng" algn="ctr">
            <a:solidFill>
              <a:srgbClr val="000000"/>
            </a:solidFill>
            <a:prstDash val="solid"/>
            <a:tailEnd type="triangle"/>
          </a:ln>
          <a:effectLst/>
        </p:spPr>
      </p:cxnSp>
      <p:pic>
        <p:nvPicPr>
          <p:cNvPr id="3" name="音频 2">
            <a:hlinkClick r:id="" action="ppaction://media"/>
            <a:extLst>
              <a:ext uri="{FF2B5EF4-FFF2-40B4-BE49-F238E27FC236}">
                <a16:creationId xmlns:a16="http://schemas.microsoft.com/office/drawing/2014/main" id="{A2F5C99F-A309-476D-9D17-6BAC9F49F22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180735287"/>
      </p:ext>
    </p:extLst>
  </p:cSld>
  <p:clrMapOvr>
    <a:masterClrMapping/>
  </p:clrMapOvr>
  <mc:AlternateContent xmlns:mc="http://schemas.openxmlformats.org/markup-compatibility/2006" xmlns:p14="http://schemas.microsoft.com/office/powerpoint/2010/main">
    <mc:Choice Requires="p14">
      <p:transition spd="slow" p14:dur="2000" advTm="20927"/>
    </mc:Choice>
    <mc:Fallback xmlns="">
      <p:transition spd="slow" advTm="20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a:extLst>
              <a:ext uri="{FF2B5EF4-FFF2-40B4-BE49-F238E27FC236}">
                <a16:creationId xmlns:a16="http://schemas.microsoft.com/office/drawing/2014/main" id="{FFF173FE-7226-47F4-9F94-D79FB3A699BC}"/>
              </a:ext>
            </a:extLst>
          </p:cNvPr>
          <p:cNvSpPr/>
          <p:nvPr/>
        </p:nvSpPr>
        <p:spPr>
          <a:xfrm>
            <a:off x="7388117" y="1783891"/>
            <a:ext cx="1490911" cy="145721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2000" b="1" kern="1200">
                <a:solidFill>
                  <a:schemeClr val="lt1"/>
                </a:solidFill>
                <a:latin typeface="+mn-lt"/>
                <a:ea typeface="+mn-ea"/>
                <a:cs typeface="+mn-cs"/>
              </a:defRPr>
            </a:lvl1pPr>
            <a:lvl2pPr marL="457200" algn="l" rtl="0" fontAlgn="base">
              <a:spcBef>
                <a:spcPct val="0"/>
              </a:spcBef>
              <a:spcAft>
                <a:spcPct val="0"/>
              </a:spcAft>
              <a:defRPr sz="2000" b="1" kern="1200">
                <a:solidFill>
                  <a:schemeClr val="lt1"/>
                </a:solidFill>
                <a:latin typeface="+mn-lt"/>
                <a:ea typeface="+mn-ea"/>
                <a:cs typeface="+mn-cs"/>
              </a:defRPr>
            </a:lvl2pPr>
            <a:lvl3pPr marL="914400" algn="l" rtl="0" fontAlgn="base">
              <a:spcBef>
                <a:spcPct val="0"/>
              </a:spcBef>
              <a:spcAft>
                <a:spcPct val="0"/>
              </a:spcAft>
              <a:defRPr sz="2000" b="1" kern="1200">
                <a:solidFill>
                  <a:schemeClr val="lt1"/>
                </a:solidFill>
                <a:latin typeface="+mn-lt"/>
                <a:ea typeface="+mn-ea"/>
                <a:cs typeface="+mn-cs"/>
              </a:defRPr>
            </a:lvl3pPr>
            <a:lvl4pPr marL="1371600" algn="l" rtl="0" fontAlgn="base">
              <a:spcBef>
                <a:spcPct val="0"/>
              </a:spcBef>
              <a:spcAft>
                <a:spcPct val="0"/>
              </a:spcAft>
              <a:defRPr sz="2000" b="1" kern="1200">
                <a:solidFill>
                  <a:schemeClr val="lt1"/>
                </a:solidFill>
                <a:latin typeface="+mn-lt"/>
                <a:ea typeface="+mn-ea"/>
                <a:cs typeface="+mn-cs"/>
              </a:defRPr>
            </a:lvl4pPr>
            <a:lvl5pPr marL="1828800" algn="l" rtl="0" fontAlgn="base">
              <a:spcBef>
                <a:spcPct val="0"/>
              </a:spcBef>
              <a:spcAft>
                <a:spcPct val="0"/>
              </a:spcAft>
              <a:defRPr sz="2000" b="1" kern="1200">
                <a:solidFill>
                  <a:schemeClr val="lt1"/>
                </a:solidFill>
                <a:latin typeface="+mn-lt"/>
                <a:ea typeface="+mn-ea"/>
                <a:cs typeface="+mn-cs"/>
              </a:defRPr>
            </a:lvl5pPr>
            <a:lvl6pPr marL="2286000" algn="l" defTabSz="914400" rtl="0" eaLnBrk="1" latinLnBrk="0" hangingPunct="1">
              <a:defRPr sz="2000" b="1" kern="1200">
                <a:solidFill>
                  <a:schemeClr val="lt1"/>
                </a:solidFill>
                <a:latin typeface="+mn-lt"/>
                <a:ea typeface="+mn-ea"/>
                <a:cs typeface="+mn-cs"/>
              </a:defRPr>
            </a:lvl6pPr>
            <a:lvl7pPr marL="2743200" algn="l" defTabSz="914400" rtl="0" eaLnBrk="1" latinLnBrk="0" hangingPunct="1">
              <a:defRPr sz="2000" b="1" kern="1200">
                <a:solidFill>
                  <a:schemeClr val="lt1"/>
                </a:solidFill>
                <a:latin typeface="+mn-lt"/>
                <a:ea typeface="+mn-ea"/>
                <a:cs typeface="+mn-cs"/>
              </a:defRPr>
            </a:lvl7pPr>
            <a:lvl8pPr marL="3200400" algn="l" defTabSz="914400" rtl="0" eaLnBrk="1" latinLnBrk="0" hangingPunct="1">
              <a:defRPr sz="2000" b="1" kern="1200">
                <a:solidFill>
                  <a:schemeClr val="lt1"/>
                </a:solidFill>
                <a:latin typeface="+mn-lt"/>
                <a:ea typeface="+mn-ea"/>
                <a:cs typeface="+mn-cs"/>
              </a:defRPr>
            </a:lvl8pPr>
            <a:lvl9pPr marL="3657600" algn="l" defTabSz="914400" rtl="0" eaLnBrk="1" latinLnBrk="0" hangingPunct="1">
              <a:defRPr sz="2000" b="1" kern="1200">
                <a:solidFill>
                  <a:schemeClr val="lt1"/>
                </a:solidFill>
                <a:latin typeface="+mn-lt"/>
                <a:ea typeface="+mn-ea"/>
                <a:cs typeface="+mn-cs"/>
              </a:defRPr>
            </a:lvl9pPr>
          </a:lstStyle>
          <a:p>
            <a:pPr algn="ctr"/>
            <a:endParaRPr lang="zh-CN" altLang="en-US" dirty="0"/>
          </a:p>
        </p:txBody>
      </p:sp>
      <p:sp>
        <p:nvSpPr>
          <p:cNvPr id="4" name="灯片编号占位符 3">
            <a:extLst>
              <a:ext uri="{FF2B5EF4-FFF2-40B4-BE49-F238E27FC236}">
                <a16:creationId xmlns:a16="http://schemas.microsoft.com/office/drawing/2014/main" id="{29C6F584-4EC1-4065-B7F8-EF86F140023F}"/>
              </a:ext>
            </a:extLst>
          </p:cNvPr>
          <p:cNvSpPr>
            <a:spLocks noGrp="1"/>
          </p:cNvSpPr>
          <p:nvPr>
            <p:ph type="sldNum" sz="quarter" idx="12"/>
          </p:nvPr>
        </p:nvSpPr>
        <p:spPr/>
        <p:txBody>
          <a:bodyPr/>
          <a:lstStyle/>
          <a:p>
            <a:fld id="{75AA9096-2E4D-442F-BCF0-AA35F007B576}" type="slidenum">
              <a:rPr lang="zh-CN" altLang="en-US" smtClean="0"/>
              <a:pPr/>
              <a:t>35</a:t>
            </a:fld>
            <a:endParaRPr lang="zh-CN" altLang="en-US" dirty="0"/>
          </a:p>
        </p:txBody>
      </p:sp>
      <p:sp>
        <p:nvSpPr>
          <p:cNvPr id="2" name="标题 1">
            <a:extLst>
              <a:ext uri="{FF2B5EF4-FFF2-40B4-BE49-F238E27FC236}">
                <a16:creationId xmlns:a16="http://schemas.microsoft.com/office/drawing/2014/main" id="{2C025DE3-F56B-454E-93DC-0F289C360A44}"/>
              </a:ext>
            </a:extLst>
          </p:cNvPr>
          <p:cNvSpPr>
            <a:spLocks noGrp="1"/>
          </p:cNvSpPr>
          <p:nvPr>
            <p:ph type="title"/>
          </p:nvPr>
        </p:nvSpPr>
        <p:spPr>
          <a:xfrm>
            <a:off x="590229" y="203792"/>
            <a:ext cx="7849888" cy="523220"/>
          </a:xfrm>
        </p:spPr>
        <p:txBody>
          <a:bodyPr>
            <a:normAutofit fontScale="90000"/>
          </a:bodyPr>
          <a:lstStyle/>
          <a:p>
            <a:r>
              <a:rPr lang="en-US" altLang="zh-CN" sz="3600" dirty="0">
                <a:latin typeface="+mj-lt"/>
                <a:ea typeface="Arial Unicode MS" panose="020B0604020202020204" pitchFamily="34" charset="-122"/>
                <a:cs typeface="Adobe Devanagari" panose="02040503050201020203" pitchFamily="18" charset="0"/>
              </a:rPr>
              <a:t>Infer Dependencies</a:t>
            </a:r>
            <a:endParaRPr lang="zh-CN" altLang="en-US" sz="3600" dirty="0">
              <a:latin typeface="+mj-lt"/>
              <a:cs typeface="Adobe Devanagari" panose="02040503050201020203" pitchFamily="18" charset="0"/>
            </a:endParaRPr>
          </a:p>
        </p:txBody>
      </p:sp>
      <p:sp>
        <p:nvSpPr>
          <p:cNvPr id="106" name="矩形 105">
            <a:extLst>
              <a:ext uri="{FF2B5EF4-FFF2-40B4-BE49-F238E27FC236}">
                <a16:creationId xmlns:a16="http://schemas.microsoft.com/office/drawing/2014/main" id="{968E0508-0E2F-41E8-81C2-8B686BF7D1D1}"/>
              </a:ext>
            </a:extLst>
          </p:cNvPr>
          <p:cNvSpPr/>
          <p:nvPr/>
        </p:nvSpPr>
        <p:spPr>
          <a:xfrm>
            <a:off x="590229" y="994192"/>
            <a:ext cx="4463081" cy="523220"/>
          </a:xfrm>
          <a:prstGeom prst="rect">
            <a:avLst/>
          </a:prstGeom>
        </p:spPr>
        <p:txBody>
          <a:bodyPr wrap="none">
            <a:spAutoFit/>
          </a:bodyPr>
          <a:lstStyle/>
          <a:p>
            <a:r>
              <a:rPr lang="en-US" altLang="zh-CN" sz="2800" dirty="0">
                <a:latin typeface="+mj-lt"/>
                <a:cs typeface="Adobe Devanagari" panose="02040503050201020203" pitchFamily="18" charset="0"/>
              </a:rPr>
              <a:t>Optimize feasible solutions</a:t>
            </a:r>
            <a:endParaRPr lang="zh-CN" altLang="en-US" sz="2800" dirty="0">
              <a:solidFill>
                <a:srgbClr val="C00000"/>
              </a:solidFill>
              <a:latin typeface="+mj-lt"/>
              <a:cs typeface="Adobe Devanagari" panose="02040503050201020203" pitchFamily="18" charset="0"/>
            </a:endParaRPr>
          </a:p>
        </p:txBody>
      </p:sp>
      <p:sp>
        <p:nvSpPr>
          <p:cNvPr id="30" name="矩形 29">
            <a:extLst>
              <a:ext uri="{FF2B5EF4-FFF2-40B4-BE49-F238E27FC236}">
                <a16:creationId xmlns:a16="http://schemas.microsoft.com/office/drawing/2014/main" id="{40FAA4B4-07F7-4E90-AFFA-FC3B19CF2199}"/>
              </a:ext>
            </a:extLst>
          </p:cNvPr>
          <p:cNvSpPr/>
          <p:nvPr/>
        </p:nvSpPr>
        <p:spPr>
          <a:xfrm>
            <a:off x="8574228" y="1367423"/>
            <a:ext cx="3577132" cy="70788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14287"/>
            <a:r>
              <a:rPr lang="zh-CN" altLang="en-US" sz="2000" dirty="0">
                <a:solidFill>
                  <a:srgbClr val="00B050"/>
                </a:solidFill>
                <a:latin typeface="+mj-lt"/>
                <a:ea typeface="Arial Unicode MS" panose="020B0604020202020204" pitchFamily="34" charset="-122"/>
                <a:cs typeface="Adobe Devanagari" charset="0"/>
              </a:rPr>
              <a:t>① </a:t>
            </a:r>
            <a:r>
              <a:rPr lang="en-US" altLang="zh-CN" sz="2000" dirty="0">
                <a:solidFill>
                  <a:srgbClr val="00B050"/>
                </a:solidFill>
                <a:latin typeface="+mj-lt"/>
                <a:ea typeface="Arial Unicode MS" panose="020B0604020202020204" pitchFamily="34" charset="-122"/>
                <a:cs typeface="Adobe Devanagari" charset="0"/>
              </a:rPr>
              <a:t>Install versions </a:t>
            </a:r>
            <a:r>
              <a:rPr lang="en-US" altLang="zh-CN" sz="2000" b="1" dirty="0">
                <a:solidFill>
                  <a:srgbClr val="00B050"/>
                </a:solidFill>
                <a:latin typeface="+mj-lt"/>
                <a:ea typeface="Arial Unicode MS" panose="020B0604020202020204" pitchFamily="34" charset="-122"/>
                <a:cs typeface="Adobe Devanagari" charset="0"/>
              </a:rPr>
              <a:t>as new as possible</a:t>
            </a:r>
            <a:endParaRPr lang="zh-CN" altLang="en-US" sz="2000" dirty="0">
              <a:solidFill>
                <a:schemeClr val="accent4"/>
              </a:solidFill>
              <a:latin typeface="+mj-lt"/>
            </a:endParaRPr>
          </a:p>
        </p:txBody>
      </p:sp>
      <p:sp>
        <p:nvSpPr>
          <p:cNvPr id="31" name="矩形 30">
            <a:extLst>
              <a:ext uri="{FF2B5EF4-FFF2-40B4-BE49-F238E27FC236}">
                <a16:creationId xmlns:a16="http://schemas.microsoft.com/office/drawing/2014/main" id="{71A92CA5-3557-46F5-A5E9-A67BB5EA618D}"/>
              </a:ext>
            </a:extLst>
          </p:cNvPr>
          <p:cNvSpPr/>
          <p:nvPr/>
        </p:nvSpPr>
        <p:spPr>
          <a:xfrm>
            <a:off x="7400419" y="3519115"/>
            <a:ext cx="1490911" cy="1457212"/>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2000" b="1" kern="1200">
                <a:solidFill>
                  <a:schemeClr val="lt1"/>
                </a:solidFill>
                <a:latin typeface="+mn-lt"/>
                <a:ea typeface="+mn-ea"/>
                <a:cs typeface="+mn-cs"/>
              </a:defRPr>
            </a:lvl1pPr>
            <a:lvl2pPr marL="457200" algn="l" rtl="0" fontAlgn="base">
              <a:spcBef>
                <a:spcPct val="0"/>
              </a:spcBef>
              <a:spcAft>
                <a:spcPct val="0"/>
              </a:spcAft>
              <a:defRPr sz="2000" b="1" kern="1200">
                <a:solidFill>
                  <a:schemeClr val="lt1"/>
                </a:solidFill>
                <a:latin typeface="+mn-lt"/>
                <a:ea typeface="+mn-ea"/>
                <a:cs typeface="+mn-cs"/>
              </a:defRPr>
            </a:lvl2pPr>
            <a:lvl3pPr marL="914400" algn="l" rtl="0" fontAlgn="base">
              <a:spcBef>
                <a:spcPct val="0"/>
              </a:spcBef>
              <a:spcAft>
                <a:spcPct val="0"/>
              </a:spcAft>
              <a:defRPr sz="2000" b="1" kern="1200">
                <a:solidFill>
                  <a:schemeClr val="lt1"/>
                </a:solidFill>
                <a:latin typeface="+mn-lt"/>
                <a:ea typeface="+mn-ea"/>
                <a:cs typeface="+mn-cs"/>
              </a:defRPr>
            </a:lvl3pPr>
            <a:lvl4pPr marL="1371600" algn="l" rtl="0" fontAlgn="base">
              <a:spcBef>
                <a:spcPct val="0"/>
              </a:spcBef>
              <a:spcAft>
                <a:spcPct val="0"/>
              </a:spcAft>
              <a:defRPr sz="2000" b="1" kern="1200">
                <a:solidFill>
                  <a:schemeClr val="lt1"/>
                </a:solidFill>
                <a:latin typeface="+mn-lt"/>
                <a:ea typeface="+mn-ea"/>
                <a:cs typeface="+mn-cs"/>
              </a:defRPr>
            </a:lvl4pPr>
            <a:lvl5pPr marL="1828800" algn="l" rtl="0" fontAlgn="base">
              <a:spcBef>
                <a:spcPct val="0"/>
              </a:spcBef>
              <a:spcAft>
                <a:spcPct val="0"/>
              </a:spcAft>
              <a:defRPr sz="2000" b="1" kern="1200">
                <a:solidFill>
                  <a:schemeClr val="lt1"/>
                </a:solidFill>
                <a:latin typeface="+mn-lt"/>
                <a:ea typeface="+mn-ea"/>
                <a:cs typeface="+mn-cs"/>
              </a:defRPr>
            </a:lvl5pPr>
            <a:lvl6pPr marL="2286000" algn="l" defTabSz="914400" rtl="0" eaLnBrk="1" latinLnBrk="0" hangingPunct="1">
              <a:defRPr sz="2000" b="1" kern="1200">
                <a:solidFill>
                  <a:schemeClr val="lt1"/>
                </a:solidFill>
                <a:latin typeface="+mn-lt"/>
                <a:ea typeface="+mn-ea"/>
                <a:cs typeface="+mn-cs"/>
              </a:defRPr>
            </a:lvl6pPr>
            <a:lvl7pPr marL="2743200" algn="l" defTabSz="914400" rtl="0" eaLnBrk="1" latinLnBrk="0" hangingPunct="1">
              <a:defRPr sz="2000" b="1" kern="1200">
                <a:solidFill>
                  <a:schemeClr val="lt1"/>
                </a:solidFill>
                <a:latin typeface="+mn-lt"/>
                <a:ea typeface="+mn-ea"/>
                <a:cs typeface="+mn-cs"/>
              </a:defRPr>
            </a:lvl7pPr>
            <a:lvl8pPr marL="3200400" algn="l" defTabSz="914400" rtl="0" eaLnBrk="1" latinLnBrk="0" hangingPunct="1">
              <a:defRPr sz="2000" b="1" kern="1200">
                <a:solidFill>
                  <a:schemeClr val="lt1"/>
                </a:solidFill>
                <a:latin typeface="+mn-lt"/>
                <a:ea typeface="+mn-ea"/>
                <a:cs typeface="+mn-cs"/>
              </a:defRPr>
            </a:lvl8pPr>
            <a:lvl9pPr marL="3657600" algn="l" defTabSz="914400" rtl="0" eaLnBrk="1" latinLnBrk="0" hangingPunct="1">
              <a:defRPr sz="2000" b="1" kern="1200">
                <a:solidFill>
                  <a:schemeClr val="lt1"/>
                </a:solidFill>
                <a:latin typeface="+mn-lt"/>
                <a:ea typeface="+mn-ea"/>
                <a:cs typeface="+mn-cs"/>
              </a:defRPr>
            </a:lvl9pPr>
          </a:lstStyle>
          <a:p>
            <a:pPr algn="ctr"/>
            <a:endParaRPr lang="zh-CN" altLang="en-US" dirty="0"/>
          </a:p>
        </p:txBody>
      </p:sp>
      <p:sp>
        <p:nvSpPr>
          <p:cNvPr id="33" name="对话气泡: 矩形 32">
            <a:extLst>
              <a:ext uri="{FF2B5EF4-FFF2-40B4-BE49-F238E27FC236}">
                <a16:creationId xmlns:a16="http://schemas.microsoft.com/office/drawing/2014/main" id="{80AD10CB-224E-4122-B9EC-070C922DF468}"/>
              </a:ext>
            </a:extLst>
          </p:cNvPr>
          <p:cNvSpPr/>
          <p:nvPr/>
        </p:nvSpPr>
        <p:spPr bwMode="gray">
          <a:xfrm>
            <a:off x="8676639" y="5170424"/>
            <a:ext cx="3025735" cy="640306"/>
          </a:xfrm>
          <a:prstGeom prst="wedgeRectCallout">
            <a:avLst>
              <a:gd name="adj1" fmla="val -44734"/>
              <a:gd name="adj2" fmla="val -102400"/>
            </a:avLst>
          </a:prstGeom>
          <a:ln>
            <a:headEnd type="triangle" w="med" len="med"/>
            <a:tailEnd type="triangl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dirty="0">
                <a:latin typeface="+mj-lt"/>
                <a:cs typeface="Adobe Devanagari" panose="02040503050201020203" charset="0"/>
              </a:rPr>
              <a:t>Matplotlib 3.3 is </a:t>
            </a:r>
            <a:r>
              <a:rPr lang="en-US" altLang="zh-CN" b="1" dirty="0">
                <a:latin typeface="+mj-lt"/>
                <a:cs typeface="Adobe Devanagari" panose="02040503050201020203" charset="0"/>
              </a:rPr>
              <a:t>preferred</a:t>
            </a:r>
            <a:r>
              <a:rPr lang="en-US" altLang="zh-CN" dirty="0">
                <a:latin typeface="+mj-lt"/>
                <a:cs typeface="Adobe Devanagari" panose="02040503050201020203" charset="0"/>
              </a:rPr>
              <a:t> than matplotlib 2.2</a:t>
            </a:r>
            <a:endParaRPr lang="zh-CN" altLang="en-US" b="1" dirty="0">
              <a:solidFill>
                <a:srgbClr val="FF0000"/>
              </a:solidFill>
              <a:latin typeface="+mj-lt"/>
              <a:cs typeface="Adobe Devanagari" panose="02040503050201020203" charset="0"/>
            </a:endParaRPr>
          </a:p>
        </p:txBody>
      </p:sp>
      <p:cxnSp>
        <p:nvCxnSpPr>
          <p:cNvPr id="49" name="直接箭头连接符 48">
            <a:extLst>
              <a:ext uri="{FF2B5EF4-FFF2-40B4-BE49-F238E27FC236}">
                <a16:creationId xmlns:a16="http://schemas.microsoft.com/office/drawing/2014/main" id="{C1EDA5EC-4071-4EC9-BE30-B13B01D28047}"/>
              </a:ext>
            </a:extLst>
          </p:cNvPr>
          <p:cNvCxnSpPr>
            <a:cxnSpLocks/>
            <a:stCxn id="59" idx="3"/>
            <a:endCxn id="68" idx="1"/>
          </p:cNvCxnSpPr>
          <p:nvPr/>
        </p:nvCxnSpPr>
        <p:spPr>
          <a:xfrm>
            <a:off x="3842043" y="4287406"/>
            <a:ext cx="1648458" cy="1721218"/>
          </a:xfrm>
          <a:prstGeom prst="straightConnector1">
            <a:avLst/>
          </a:prstGeom>
          <a:noFill/>
          <a:ln w="28575" cap="flat" cmpd="sng" algn="ctr">
            <a:solidFill>
              <a:srgbClr val="000000"/>
            </a:solidFill>
            <a:prstDash val="solid"/>
            <a:tailEnd type="triangle"/>
          </a:ln>
          <a:effectLst/>
        </p:spPr>
      </p:cxnSp>
      <p:cxnSp>
        <p:nvCxnSpPr>
          <p:cNvPr id="50" name="直接箭头连接符 49">
            <a:extLst>
              <a:ext uri="{FF2B5EF4-FFF2-40B4-BE49-F238E27FC236}">
                <a16:creationId xmlns:a16="http://schemas.microsoft.com/office/drawing/2014/main" id="{3987443C-1AA3-4C44-BC1E-73CD91B12AC2}"/>
              </a:ext>
            </a:extLst>
          </p:cNvPr>
          <p:cNvCxnSpPr>
            <a:cxnSpLocks/>
            <a:stCxn id="57" idx="1"/>
            <a:endCxn id="70" idx="3"/>
          </p:cNvCxnSpPr>
          <p:nvPr/>
        </p:nvCxnSpPr>
        <p:spPr>
          <a:xfrm flipH="1">
            <a:off x="1548319" y="2494526"/>
            <a:ext cx="1582832" cy="902010"/>
          </a:xfrm>
          <a:prstGeom prst="straightConnector1">
            <a:avLst/>
          </a:prstGeom>
          <a:noFill/>
          <a:ln w="28575" cap="flat" cmpd="sng" algn="ctr">
            <a:solidFill>
              <a:srgbClr val="000000"/>
            </a:solidFill>
            <a:prstDash val="solid"/>
            <a:tailEnd type="triangle"/>
          </a:ln>
          <a:effectLst/>
        </p:spPr>
      </p:cxnSp>
      <p:cxnSp>
        <p:nvCxnSpPr>
          <p:cNvPr id="51" name="直接箭头连接符 50">
            <a:extLst>
              <a:ext uri="{FF2B5EF4-FFF2-40B4-BE49-F238E27FC236}">
                <a16:creationId xmlns:a16="http://schemas.microsoft.com/office/drawing/2014/main" id="{71A4170A-F0D6-4A0D-94C8-1CAA1392E716}"/>
              </a:ext>
            </a:extLst>
          </p:cNvPr>
          <p:cNvCxnSpPr>
            <a:cxnSpLocks/>
            <a:stCxn id="64" idx="2"/>
            <a:endCxn id="66" idx="0"/>
          </p:cNvCxnSpPr>
          <p:nvPr/>
        </p:nvCxnSpPr>
        <p:spPr>
          <a:xfrm>
            <a:off x="8151593" y="4981013"/>
            <a:ext cx="4010" cy="692563"/>
          </a:xfrm>
          <a:prstGeom prst="straightConnector1">
            <a:avLst/>
          </a:prstGeom>
          <a:noFill/>
          <a:ln w="28575" cap="flat" cmpd="sng" algn="ctr">
            <a:solidFill>
              <a:srgbClr val="000000"/>
            </a:solidFill>
            <a:prstDash val="solid"/>
            <a:tailEnd type="triangle"/>
          </a:ln>
          <a:effectLst/>
        </p:spPr>
      </p:cxnSp>
      <p:cxnSp>
        <p:nvCxnSpPr>
          <p:cNvPr id="52" name="直接箭头连接符 51">
            <a:extLst>
              <a:ext uri="{FF2B5EF4-FFF2-40B4-BE49-F238E27FC236}">
                <a16:creationId xmlns:a16="http://schemas.microsoft.com/office/drawing/2014/main" id="{10DD69A0-8454-4F5E-88BE-C57FF3B5AE76}"/>
              </a:ext>
            </a:extLst>
          </p:cNvPr>
          <p:cNvCxnSpPr>
            <a:cxnSpLocks/>
            <a:stCxn id="61" idx="3"/>
            <a:endCxn id="65" idx="1"/>
          </p:cNvCxnSpPr>
          <p:nvPr/>
        </p:nvCxnSpPr>
        <p:spPr>
          <a:xfrm>
            <a:off x="8448334" y="2488725"/>
            <a:ext cx="1670839" cy="836350"/>
          </a:xfrm>
          <a:prstGeom prst="straightConnector1">
            <a:avLst/>
          </a:prstGeom>
          <a:noFill/>
          <a:ln w="28575" cap="flat" cmpd="sng" algn="ctr">
            <a:solidFill>
              <a:srgbClr val="000000"/>
            </a:solidFill>
            <a:prstDash val="solid"/>
            <a:tailEnd type="triangle"/>
          </a:ln>
          <a:effectLst/>
        </p:spPr>
      </p:cxnSp>
      <p:pic>
        <p:nvPicPr>
          <p:cNvPr id="53" name="图片 52">
            <a:extLst>
              <a:ext uri="{FF2B5EF4-FFF2-40B4-BE49-F238E27FC236}">
                <a16:creationId xmlns:a16="http://schemas.microsoft.com/office/drawing/2014/main" id="{56590C8C-8CC2-4A46-96F7-596464704F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80882" y="2088406"/>
            <a:ext cx="838911" cy="838911"/>
          </a:xfrm>
          <a:prstGeom prst="rect">
            <a:avLst/>
          </a:prstGeom>
        </p:spPr>
      </p:pic>
      <p:sp>
        <p:nvSpPr>
          <p:cNvPr id="54" name="文本框 53">
            <a:extLst>
              <a:ext uri="{FF2B5EF4-FFF2-40B4-BE49-F238E27FC236}">
                <a16:creationId xmlns:a16="http://schemas.microsoft.com/office/drawing/2014/main" id="{A0193EA7-284A-478B-A95D-C6A8367388C9}"/>
              </a:ext>
            </a:extLst>
          </p:cNvPr>
          <p:cNvSpPr txBox="1"/>
          <p:nvPr/>
        </p:nvSpPr>
        <p:spPr>
          <a:xfrm>
            <a:off x="4913514" y="2832000"/>
            <a:ext cx="1753324" cy="369332"/>
          </a:xfrm>
          <a:prstGeom prst="rect">
            <a:avLst/>
          </a:prstGeom>
          <a:noFill/>
        </p:spPr>
        <p:txBody>
          <a:bodyPr wrap="square" rtlCol="0">
            <a:spAutoFit/>
          </a:bodyPr>
          <a:lstStyle/>
          <a:p>
            <a:pPr algn="ctr"/>
            <a:r>
              <a:rPr lang="en-US" altLang="zh-CN" dirty="0">
                <a:latin typeface="+mj-lt"/>
              </a:rPr>
              <a:t>Python 3.6</a:t>
            </a:r>
            <a:endParaRPr lang="zh-CN" altLang="en-US" dirty="0">
              <a:latin typeface="+mj-lt"/>
            </a:endParaRPr>
          </a:p>
        </p:txBody>
      </p:sp>
      <p:pic>
        <p:nvPicPr>
          <p:cNvPr id="55" name="图片 54">
            <a:extLst>
              <a:ext uri="{FF2B5EF4-FFF2-40B4-BE49-F238E27FC236}">
                <a16:creationId xmlns:a16="http://schemas.microsoft.com/office/drawing/2014/main" id="{875A7299-3365-4644-8974-F891EF88D4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80882" y="3812169"/>
            <a:ext cx="838911" cy="838911"/>
          </a:xfrm>
          <a:prstGeom prst="rect">
            <a:avLst/>
          </a:prstGeom>
        </p:spPr>
      </p:pic>
      <p:sp>
        <p:nvSpPr>
          <p:cNvPr id="56" name="文本框 55">
            <a:extLst>
              <a:ext uri="{FF2B5EF4-FFF2-40B4-BE49-F238E27FC236}">
                <a16:creationId xmlns:a16="http://schemas.microsoft.com/office/drawing/2014/main" id="{0AC36FD0-72B1-497B-BB9D-E2F5B36E7427}"/>
              </a:ext>
            </a:extLst>
          </p:cNvPr>
          <p:cNvSpPr txBox="1"/>
          <p:nvPr/>
        </p:nvSpPr>
        <p:spPr>
          <a:xfrm>
            <a:off x="4913514" y="4555763"/>
            <a:ext cx="1753324" cy="369332"/>
          </a:xfrm>
          <a:prstGeom prst="rect">
            <a:avLst/>
          </a:prstGeom>
          <a:noFill/>
        </p:spPr>
        <p:txBody>
          <a:bodyPr wrap="square" rtlCol="0">
            <a:spAutoFit/>
          </a:bodyPr>
          <a:lstStyle/>
          <a:p>
            <a:pPr algn="ctr"/>
            <a:r>
              <a:rPr lang="en-US" altLang="zh-CN" dirty="0">
                <a:latin typeface="+mj-lt"/>
              </a:rPr>
              <a:t>Python 3.9</a:t>
            </a:r>
            <a:endParaRPr lang="zh-CN" altLang="en-US" dirty="0">
              <a:latin typeface="+mj-lt"/>
            </a:endParaRPr>
          </a:p>
        </p:txBody>
      </p:sp>
      <p:pic>
        <p:nvPicPr>
          <p:cNvPr id="57" name="图片 56" descr="图标&#10;&#10;描述已自动生成">
            <a:extLst>
              <a:ext uri="{FF2B5EF4-FFF2-40B4-BE49-F238E27FC236}">
                <a16:creationId xmlns:a16="http://schemas.microsoft.com/office/drawing/2014/main" id="{1A2B316F-63EC-4118-A4D2-A9FA9C6E479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31151" y="2158648"/>
            <a:ext cx="671755" cy="671755"/>
          </a:xfrm>
          <a:prstGeom prst="rect">
            <a:avLst/>
          </a:prstGeom>
        </p:spPr>
      </p:pic>
      <p:sp>
        <p:nvSpPr>
          <p:cNvPr id="58" name="文本框 57">
            <a:extLst>
              <a:ext uri="{FF2B5EF4-FFF2-40B4-BE49-F238E27FC236}">
                <a16:creationId xmlns:a16="http://schemas.microsoft.com/office/drawing/2014/main" id="{F77E19EB-380F-4075-8557-9BC74B24275F}"/>
              </a:ext>
            </a:extLst>
          </p:cNvPr>
          <p:cNvSpPr txBox="1"/>
          <p:nvPr/>
        </p:nvSpPr>
        <p:spPr>
          <a:xfrm>
            <a:off x="2492673" y="2824602"/>
            <a:ext cx="1948709" cy="646331"/>
          </a:xfrm>
          <a:prstGeom prst="rect">
            <a:avLst/>
          </a:prstGeom>
          <a:noFill/>
        </p:spPr>
        <p:txBody>
          <a:bodyPr wrap="square" rtlCol="0">
            <a:spAutoFit/>
          </a:bodyPr>
          <a:lstStyle/>
          <a:p>
            <a:pPr algn="ctr"/>
            <a:r>
              <a:rPr lang="en-US" altLang="zh-CN" dirty="0">
                <a:latin typeface="+mj-lt"/>
              </a:rPr>
              <a:t>opencv-python</a:t>
            </a:r>
            <a:r>
              <a:rPr lang="zh-CN" altLang="en-US" dirty="0">
                <a:latin typeface="+mj-lt"/>
              </a:rPr>
              <a:t> </a:t>
            </a:r>
            <a:r>
              <a:rPr lang="en-US" altLang="zh-CN" dirty="0">
                <a:latin typeface="+mj-lt"/>
              </a:rPr>
              <a:t>3.1</a:t>
            </a:r>
          </a:p>
        </p:txBody>
      </p:sp>
      <p:pic>
        <p:nvPicPr>
          <p:cNvPr id="59" name="图片 58" descr="图标&#10;&#10;描述已自动生成">
            <a:extLst>
              <a:ext uri="{FF2B5EF4-FFF2-40B4-BE49-F238E27FC236}">
                <a16:creationId xmlns:a16="http://schemas.microsoft.com/office/drawing/2014/main" id="{2EECDEF9-1F67-4091-94A1-C399F7EBD0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70288" y="3951528"/>
            <a:ext cx="671755" cy="671755"/>
          </a:xfrm>
          <a:prstGeom prst="rect">
            <a:avLst/>
          </a:prstGeom>
        </p:spPr>
      </p:pic>
      <p:sp>
        <p:nvSpPr>
          <p:cNvPr id="60" name="文本框 59">
            <a:extLst>
              <a:ext uri="{FF2B5EF4-FFF2-40B4-BE49-F238E27FC236}">
                <a16:creationId xmlns:a16="http://schemas.microsoft.com/office/drawing/2014/main" id="{6F1FE9B4-CD7F-46F8-82C8-5FA373301BC9}"/>
              </a:ext>
            </a:extLst>
          </p:cNvPr>
          <p:cNvSpPr txBox="1"/>
          <p:nvPr/>
        </p:nvSpPr>
        <p:spPr>
          <a:xfrm>
            <a:off x="2593301" y="4617482"/>
            <a:ext cx="1825727" cy="646331"/>
          </a:xfrm>
          <a:prstGeom prst="rect">
            <a:avLst/>
          </a:prstGeom>
          <a:noFill/>
        </p:spPr>
        <p:txBody>
          <a:bodyPr wrap="square" rtlCol="0">
            <a:spAutoFit/>
          </a:bodyPr>
          <a:lstStyle/>
          <a:p>
            <a:pPr algn="ctr"/>
            <a:r>
              <a:rPr lang="en-US" altLang="zh-CN" dirty="0">
                <a:latin typeface="+mj-lt"/>
              </a:rPr>
              <a:t>opencv-python</a:t>
            </a:r>
            <a:r>
              <a:rPr lang="zh-CN" altLang="en-US" dirty="0">
                <a:latin typeface="+mj-lt"/>
              </a:rPr>
              <a:t> </a:t>
            </a:r>
            <a:r>
              <a:rPr lang="en-US" altLang="zh-CN" dirty="0">
                <a:latin typeface="+mj-lt"/>
              </a:rPr>
              <a:t>4.4</a:t>
            </a:r>
          </a:p>
        </p:txBody>
      </p:sp>
      <p:pic>
        <p:nvPicPr>
          <p:cNvPr id="61" name="图片 60" descr="图标&#10;&#10;描述已自动生成">
            <a:extLst>
              <a:ext uri="{FF2B5EF4-FFF2-40B4-BE49-F238E27FC236}">
                <a16:creationId xmlns:a16="http://schemas.microsoft.com/office/drawing/2014/main" id="{E611520D-79AA-4F40-A0D2-AA90EE942A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76579" y="2152847"/>
            <a:ext cx="671755" cy="671755"/>
          </a:xfrm>
          <a:prstGeom prst="rect">
            <a:avLst/>
          </a:prstGeom>
        </p:spPr>
      </p:pic>
      <p:sp>
        <p:nvSpPr>
          <p:cNvPr id="62" name="文本框 61">
            <a:extLst>
              <a:ext uri="{FF2B5EF4-FFF2-40B4-BE49-F238E27FC236}">
                <a16:creationId xmlns:a16="http://schemas.microsoft.com/office/drawing/2014/main" id="{97A7FE37-7018-44B8-945F-F8A4470411AC}"/>
              </a:ext>
            </a:extLst>
          </p:cNvPr>
          <p:cNvSpPr txBox="1"/>
          <p:nvPr/>
        </p:nvSpPr>
        <p:spPr>
          <a:xfrm>
            <a:off x="7138101" y="2818801"/>
            <a:ext cx="1948709" cy="369332"/>
          </a:xfrm>
          <a:prstGeom prst="rect">
            <a:avLst/>
          </a:prstGeom>
          <a:noFill/>
        </p:spPr>
        <p:txBody>
          <a:bodyPr wrap="square" rtlCol="0">
            <a:spAutoFit/>
          </a:bodyPr>
          <a:lstStyle/>
          <a:p>
            <a:pPr algn="ctr"/>
            <a:r>
              <a:rPr lang="en-US" altLang="zh-CN" dirty="0">
                <a:latin typeface="+mj-lt"/>
              </a:rPr>
              <a:t>matplotlib 2.2</a:t>
            </a:r>
          </a:p>
        </p:txBody>
      </p:sp>
      <p:pic>
        <p:nvPicPr>
          <p:cNvPr id="63" name="图片 62" descr="图标&#10;&#10;描述已自动生成">
            <a:extLst>
              <a:ext uri="{FF2B5EF4-FFF2-40B4-BE49-F238E27FC236}">
                <a16:creationId xmlns:a16="http://schemas.microsoft.com/office/drawing/2014/main" id="{69A6127F-28F9-4869-BE54-52B41C1B7A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15716" y="3945727"/>
            <a:ext cx="671755" cy="671755"/>
          </a:xfrm>
          <a:prstGeom prst="rect">
            <a:avLst/>
          </a:prstGeom>
        </p:spPr>
      </p:pic>
      <p:sp>
        <p:nvSpPr>
          <p:cNvPr id="64" name="文本框 63">
            <a:extLst>
              <a:ext uri="{FF2B5EF4-FFF2-40B4-BE49-F238E27FC236}">
                <a16:creationId xmlns:a16="http://schemas.microsoft.com/office/drawing/2014/main" id="{03D8D782-6AC8-4659-AD6C-EF1A97839E6E}"/>
              </a:ext>
            </a:extLst>
          </p:cNvPr>
          <p:cNvSpPr txBox="1"/>
          <p:nvPr/>
        </p:nvSpPr>
        <p:spPr>
          <a:xfrm>
            <a:off x="7238729" y="4611681"/>
            <a:ext cx="1825727" cy="369332"/>
          </a:xfrm>
          <a:prstGeom prst="rect">
            <a:avLst/>
          </a:prstGeom>
          <a:noFill/>
        </p:spPr>
        <p:txBody>
          <a:bodyPr wrap="square" rtlCol="0">
            <a:spAutoFit/>
          </a:bodyPr>
          <a:lstStyle/>
          <a:p>
            <a:pPr algn="ctr"/>
            <a:r>
              <a:rPr lang="en-US" altLang="zh-CN" dirty="0">
                <a:latin typeface="+mj-lt"/>
              </a:rPr>
              <a:t>matplotlib 3.3</a:t>
            </a:r>
          </a:p>
        </p:txBody>
      </p:sp>
      <p:pic>
        <p:nvPicPr>
          <p:cNvPr id="65" name="图片 64" descr="图标&#10;&#10;描述已自动生成">
            <a:extLst>
              <a:ext uri="{FF2B5EF4-FFF2-40B4-BE49-F238E27FC236}">
                <a16:creationId xmlns:a16="http://schemas.microsoft.com/office/drawing/2014/main" id="{A4EDE202-D986-491B-89F7-8153AFC63F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19173" y="2989197"/>
            <a:ext cx="671755" cy="671755"/>
          </a:xfrm>
          <a:prstGeom prst="rect">
            <a:avLst/>
          </a:prstGeom>
        </p:spPr>
      </p:pic>
      <p:pic>
        <p:nvPicPr>
          <p:cNvPr id="66" name="图片 65" descr="图标&#10;&#10;描述已自动生成">
            <a:extLst>
              <a:ext uri="{FF2B5EF4-FFF2-40B4-BE49-F238E27FC236}">
                <a16:creationId xmlns:a16="http://schemas.microsoft.com/office/drawing/2014/main" id="{86A7705F-4C0B-4F9A-A676-DBE57AD687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19725" y="5673576"/>
            <a:ext cx="671755" cy="671755"/>
          </a:xfrm>
          <a:prstGeom prst="rect">
            <a:avLst/>
          </a:prstGeom>
        </p:spPr>
      </p:pic>
      <p:sp>
        <p:nvSpPr>
          <p:cNvPr id="67" name="文本框 66">
            <a:extLst>
              <a:ext uri="{FF2B5EF4-FFF2-40B4-BE49-F238E27FC236}">
                <a16:creationId xmlns:a16="http://schemas.microsoft.com/office/drawing/2014/main" id="{A4C40154-159F-4665-8892-29CCED198B19}"/>
              </a:ext>
            </a:extLst>
          </p:cNvPr>
          <p:cNvSpPr txBox="1"/>
          <p:nvPr/>
        </p:nvSpPr>
        <p:spPr>
          <a:xfrm>
            <a:off x="7242738" y="6339530"/>
            <a:ext cx="1825727" cy="369332"/>
          </a:xfrm>
          <a:prstGeom prst="rect">
            <a:avLst/>
          </a:prstGeom>
          <a:noFill/>
        </p:spPr>
        <p:txBody>
          <a:bodyPr wrap="square" rtlCol="0">
            <a:spAutoFit/>
          </a:bodyPr>
          <a:lstStyle/>
          <a:p>
            <a:pPr algn="ctr"/>
            <a:r>
              <a:rPr lang="en-US" altLang="zh-CN" dirty="0">
                <a:latin typeface="+mj-lt"/>
              </a:rPr>
              <a:t>pillow 8.0</a:t>
            </a:r>
          </a:p>
        </p:txBody>
      </p:sp>
      <p:pic>
        <p:nvPicPr>
          <p:cNvPr id="68" name="图片 67" descr="图标&#10;&#10;描述已自动生成">
            <a:extLst>
              <a:ext uri="{FF2B5EF4-FFF2-40B4-BE49-F238E27FC236}">
                <a16:creationId xmlns:a16="http://schemas.microsoft.com/office/drawing/2014/main" id="{A49811FE-B97F-4511-8584-6A34CEDAF0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90501" y="5672746"/>
            <a:ext cx="671755" cy="671755"/>
          </a:xfrm>
          <a:prstGeom prst="rect">
            <a:avLst/>
          </a:prstGeom>
        </p:spPr>
      </p:pic>
      <p:sp>
        <p:nvSpPr>
          <p:cNvPr id="69" name="文本框 68">
            <a:extLst>
              <a:ext uri="{FF2B5EF4-FFF2-40B4-BE49-F238E27FC236}">
                <a16:creationId xmlns:a16="http://schemas.microsoft.com/office/drawing/2014/main" id="{D2E91741-7540-4E80-9DAD-C515A24D0E97}"/>
              </a:ext>
            </a:extLst>
          </p:cNvPr>
          <p:cNvSpPr txBox="1"/>
          <p:nvPr/>
        </p:nvSpPr>
        <p:spPr>
          <a:xfrm>
            <a:off x="4913514" y="6338700"/>
            <a:ext cx="1825727" cy="369332"/>
          </a:xfrm>
          <a:prstGeom prst="rect">
            <a:avLst/>
          </a:prstGeom>
          <a:noFill/>
        </p:spPr>
        <p:txBody>
          <a:bodyPr wrap="square" rtlCol="0">
            <a:spAutoFit/>
          </a:bodyPr>
          <a:lstStyle/>
          <a:p>
            <a:pPr algn="ctr"/>
            <a:r>
              <a:rPr lang="en-US" altLang="zh-CN" dirty="0">
                <a:latin typeface="+mj-lt"/>
              </a:rPr>
              <a:t>numpy 1.9</a:t>
            </a:r>
          </a:p>
        </p:txBody>
      </p:sp>
      <p:pic>
        <p:nvPicPr>
          <p:cNvPr id="70" name="图片 69" descr="图标&#10;&#10;描述已自动生成">
            <a:extLst>
              <a:ext uri="{FF2B5EF4-FFF2-40B4-BE49-F238E27FC236}">
                <a16:creationId xmlns:a16="http://schemas.microsoft.com/office/drawing/2014/main" id="{4278036E-A959-4A0C-A6FF-1C7283FD7A9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6564" y="3060658"/>
            <a:ext cx="671755" cy="671755"/>
          </a:xfrm>
          <a:prstGeom prst="rect">
            <a:avLst/>
          </a:prstGeom>
        </p:spPr>
      </p:pic>
      <p:sp>
        <p:nvSpPr>
          <p:cNvPr id="71" name="文本框 70">
            <a:extLst>
              <a:ext uri="{FF2B5EF4-FFF2-40B4-BE49-F238E27FC236}">
                <a16:creationId xmlns:a16="http://schemas.microsoft.com/office/drawing/2014/main" id="{C7FBC7BF-88FE-4049-8C97-61D5192FB5FF}"/>
              </a:ext>
            </a:extLst>
          </p:cNvPr>
          <p:cNvSpPr txBox="1"/>
          <p:nvPr/>
        </p:nvSpPr>
        <p:spPr>
          <a:xfrm>
            <a:off x="252348" y="3767907"/>
            <a:ext cx="1920186" cy="369332"/>
          </a:xfrm>
          <a:prstGeom prst="rect">
            <a:avLst/>
          </a:prstGeom>
          <a:noFill/>
        </p:spPr>
        <p:txBody>
          <a:bodyPr wrap="square" rtlCol="0">
            <a:spAutoFit/>
          </a:bodyPr>
          <a:lstStyle/>
          <a:p>
            <a:r>
              <a:rPr lang="en-US" altLang="zh-CN" dirty="0">
                <a:latin typeface="+mj-lt"/>
              </a:rPr>
              <a:t>libopencv-</a:t>
            </a:r>
            <a:r>
              <a:rPr lang="en-US" altLang="zh-CN" dirty="0" err="1">
                <a:latin typeface="+mj-lt"/>
              </a:rPr>
              <a:t>contrib</a:t>
            </a:r>
            <a:endParaRPr lang="zh-CN" altLang="en-US" dirty="0">
              <a:latin typeface="+mj-lt"/>
            </a:endParaRPr>
          </a:p>
        </p:txBody>
      </p:sp>
      <p:cxnSp>
        <p:nvCxnSpPr>
          <p:cNvPr id="72" name="直接箭头连接符 71">
            <a:extLst>
              <a:ext uri="{FF2B5EF4-FFF2-40B4-BE49-F238E27FC236}">
                <a16:creationId xmlns:a16="http://schemas.microsoft.com/office/drawing/2014/main" id="{3F6C7AEB-77F8-418D-9B4F-3FAAAD24DA3B}"/>
              </a:ext>
            </a:extLst>
          </p:cNvPr>
          <p:cNvCxnSpPr>
            <a:cxnSpLocks/>
            <a:stCxn id="57" idx="3"/>
            <a:endCxn id="53" idx="1"/>
          </p:cNvCxnSpPr>
          <p:nvPr/>
        </p:nvCxnSpPr>
        <p:spPr>
          <a:xfrm>
            <a:off x="3802906" y="2494526"/>
            <a:ext cx="1577976" cy="13336"/>
          </a:xfrm>
          <a:prstGeom prst="straightConnector1">
            <a:avLst/>
          </a:prstGeom>
          <a:noFill/>
          <a:ln w="28575" cap="flat" cmpd="sng" algn="ctr">
            <a:solidFill>
              <a:srgbClr val="000000"/>
            </a:solidFill>
            <a:prstDash val="solid"/>
            <a:tailEnd type="triangle"/>
          </a:ln>
          <a:effectLst/>
        </p:spPr>
      </p:cxnSp>
      <p:cxnSp>
        <p:nvCxnSpPr>
          <p:cNvPr id="73" name="直接箭头连接符 72">
            <a:extLst>
              <a:ext uri="{FF2B5EF4-FFF2-40B4-BE49-F238E27FC236}">
                <a16:creationId xmlns:a16="http://schemas.microsoft.com/office/drawing/2014/main" id="{6A4058D5-D044-41E6-845D-D58933814950}"/>
              </a:ext>
            </a:extLst>
          </p:cNvPr>
          <p:cNvCxnSpPr>
            <a:cxnSpLocks/>
            <a:stCxn id="57" idx="3"/>
            <a:endCxn id="55" idx="1"/>
          </p:cNvCxnSpPr>
          <p:nvPr/>
        </p:nvCxnSpPr>
        <p:spPr>
          <a:xfrm>
            <a:off x="3802906" y="2494526"/>
            <a:ext cx="1577976" cy="1737099"/>
          </a:xfrm>
          <a:prstGeom prst="straightConnector1">
            <a:avLst/>
          </a:prstGeom>
          <a:noFill/>
          <a:ln w="28575" cap="flat" cmpd="sng" algn="ctr">
            <a:solidFill>
              <a:srgbClr val="000000"/>
            </a:solidFill>
            <a:prstDash val="solid"/>
            <a:tailEnd type="triangle"/>
          </a:ln>
          <a:effectLst/>
        </p:spPr>
      </p:cxnSp>
      <p:cxnSp>
        <p:nvCxnSpPr>
          <p:cNvPr id="74" name="直接箭头连接符 73">
            <a:extLst>
              <a:ext uri="{FF2B5EF4-FFF2-40B4-BE49-F238E27FC236}">
                <a16:creationId xmlns:a16="http://schemas.microsoft.com/office/drawing/2014/main" id="{9949A509-AC5D-4C45-B46A-A784D776E50B}"/>
              </a:ext>
            </a:extLst>
          </p:cNvPr>
          <p:cNvCxnSpPr>
            <a:cxnSpLocks/>
            <a:stCxn id="59" idx="3"/>
          </p:cNvCxnSpPr>
          <p:nvPr/>
        </p:nvCxnSpPr>
        <p:spPr>
          <a:xfrm>
            <a:off x="3842043" y="4287406"/>
            <a:ext cx="1538839" cy="0"/>
          </a:xfrm>
          <a:prstGeom prst="straightConnector1">
            <a:avLst/>
          </a:prstGeom>
          <a:noFill/>
          <a:ln w="28575" cap="flat" cmpd="sng" algn="ctr">
            <a:solidFill>
              <a:srgbClr val="000000"/>
            </a:solidFill>
            <a:prstDash val="solid"/>
            <a:tailEnd type="triangle"/>
          </a:ln>
          <a:effectLst/>
        </p:spPr>
      </p:cxnSp>
      <p:cxnSp>
        <p:nvCxnSpPr>
          <p:cNvPr id="75" name="直接箭头连接符 74">
            <a:extLst>
              <a:ext uri="{FF2B5EF4-FFF2-40B4-BE49-F238E27FC236}">
                <a16:creationId xmlns:a16="http://schemas.microsoft.com/office/drawing/2014/main" id="{3782725B-FFC6-4D3F-909A-FE68D35EF101}"/>
              </a:ext>
            </a:extLst>
          </p:cNvPr>
          <p:cNvCxnSpPr>
            <a:cxnSpLocks/>
            <a:stCxn id="61" idx="1"/>
            <a:endCxn id="53" idx="3"/>
          </p:cNvCxnSpPr>
          <p:nvPr/>
        </p:nvCxnSpPr>
        <p:spPr>
          <a:xfrm flipH="1">
            <a:off x="6219793" y="2488725"/>
            <a:ext cx="1556786" cy="19137"/>
          </a:xfrm>
          <a:prstGeom prst="straightConnector1">
            <a:avLst/>
          </a:prstGeom>
          <a:noFill/>
          <a:ln w="28575" cap="flat" cmpd="sng" algn="ctr">
            <a:solidFill>
              <a:srgbClr val="000000"/>
            </a:solidFill>
            <a:prstDash val="solid"/>
            <a:tailEnd type="triangle"/>
          </a:ln>
          <a:effectLst/>
        </p:spPr>
      </p:cxnSp>
      <p:cxnSp>
        <p:nvCxnSpPr>
          <p:cNvPr id="76" name="直接箭头连接符 75">
            <a:extLst>
              <a:ext uri="{FF2B5EF4-FFF2-40B4-BE49-F238E27FC236}">
                <a16:creationId xmlns:a16="http://schemas.microsoft.com/office/drawing/2014/main" id="{6BD833BC-7A60-4EB9-826B-33206BC23AF1}"/>
              </a:ext>
            </a:extLst>
          </p:cNvPr>
          <p:cNvCxnSpPr>
            <a:cxnSpLocks/>
            <a:stCxn id="61" idx="1"/>
            <a:endCxn id="55" idx="3"/>
          </p:cNvCxnSpPr>
          <p:nvPr/>
        </p:nvCxnSpPr>
        <p:spPr>
          <a:xfrm flipH="1">
            <a:off x="6219793" y="2488725"/>
            <a:ext cx="1556786" cy="1742900"/>
          </a:xfrm>
          <a:prstGeom prst="straightConnector1">
            <a:avLst/>
          </a:prstGeom>
          <a:noFill/>
          <a:ln w="28575" cap="flat" cmpd="sng" algn="ctr">
            <a:solidFill>
              <a:srgbClr val="000000"/>
            </a:solidFill>
            <a:prstDash val="solid"/>
            <a:tailEnd type="triangle"/>
          </a:ln>
          <a:effectLst/>
        </p:spPr>
      </p:cxnSp>
      <p:cxnSp>
        <p:nvCxnSpPr>
          <p:cNvPr id="77" name="直接箭头连接符 76">
            <a:extLst>
              <a:ext uri="{FF2B5EF4-FFF2-40B4-BE49-F238E27FC236}">
                <a16:creationId xmlns:a16="http://schemas.microsoft.com/office/drawing/2014/main" id="{1A6BD69E-74D8-456B-A1C3-24CD4F25A185}"/>
              </a:ext>
            </a:extLst>
          </p:cNvPr>
          <p:cNvCxnSpPr>
            <a:cxnSpLocks/>
            <a:stCxn id="63" idx="1"/>
          </p:cNvCxnSpPr>
          <p:nvPr/>
        </p:nvCxnSpPr>
        <p:spPr>
          <a:xfrm flipH="1">
            <a:off x="6219793" y="4281605"/>
            <a:ext cx="1595923" cy="5801"/>
          </a:xfrm>
          <a:prstGeom prst="straightConnector1">
            <a:avLst/>
          </a:prstGeom>
          <a:noFill/>
          <a:ln w="28575" cap="flat" cmpd="sng" algn="ctr">
            <a:solidFill>
              <a:srgbClr val="000000"/>
            </a:solidFill>
            <a:prstDash val="solid"/>
            <a:tailEnd type="triangle"/>
          </a:ln>
          <a:effectLst/>
        </p:spPr>
      </p:cxnSp>
      <p:cxnSp>
        <p:nvCxnSpPr>
          <p:cNvPr id="78" name="直接箭头连接符 77">
            <a:extLst>
              <a:ext uri="{FF2B5EF4-FFF2-40B4-BE49-F238E27FC236}">
                <a16:creationId xmlns:a16="http://schemas.microsoft.com/office/drawing/2014/main" id="{E402DBE9-8C98-4328-AF72-7DBAB32E21C5}"/>
              </a:ext>
            </a:extLst>
          </p:cNvPr>
          <p:cNvCxnSpPr>
            <a:cxnSpLocks/>
            <a:stCxn id="59" idx="1"/>
          </p:cNvCxnSpPr>
          <p:nvPr/>
        </p:nvCxnSpPr>
        <p:spPr>
          <a:xfrm flipH="1" flipV="1">
            <a:off x="1548319" y="3470933"/>
            <a:ext cx="1621969" cy="816473"/>
          </a:xfrm>
          <a:prstGeom prst="straightConnector1">
            <a:avLst/>
          </a:prstGeom>
          <a:noFill/>
          <a:ln w="28575" cap="flat" cmpd="sng" algn="ctr">
            <a:solidFill>
              <a:srgbClr val="000000"/>
            </a:solidFill>
            <a:prstDash val="solid"/>
            <a:tailEnd type="triangle"/>
          </a:ln>
          <a:effectLst/>
        </p:spPr>
      </p:cxnSp>
      <p:cxnSp>
        <p:nvCxnSpPr>
          <p:cNvPr id="79" name="直接箭头连接符 78">
            <a:extLst>
              <a:ext uri="{FF2B5EF4-FFF2-40B4-BE49-F238E27FC236}">
                <a16:creationId xmlns:a16="http://schemas.microsoft.com/office/drawing/2014/main" id="{3517E85E-6DA3-443C-900C-FAECFABDBA5B}"/>
              </a:ext>
            </a:extLst>
          </p:cNvPr>
          <p:cNvCxnSpPr>
            <a:cxnSpLocks/>
            <a:stCxn id="63" idx="1"/>
            <a:endCxn id="68" idx="3"/>
          </p:cNvCxnSpPr>
          <p:nvPr/>
        </p:nvCxnSpPr>
        <p:spPr>
          <a:xfrm flipH="1">
            <a:off x="6162256" y="4281605"/>
            <a:ext cx="1653460" cy="1727019"/>
          </a:xfrm>
          <a:prstGeom prst="straightConnector1">
            <a:avLst/>
          </a:prstGeom>
          <a:noFill/>
          <a:ln w="28575" cap="flat" cmpd="sng" algn="ctr">
            <a:solidFill>
              <a:srgbClr val="000000"/>
            </a:solidFill>
            <a:prstDash val="solid"/>
            <a:tailEnd type="triangle"/>
          </a:ln>
          <a:effectLst/>
        </p:spPr>
      </p:cxnSp>
      <p:sp>
        <p:nvSpPr>
          <p:cNvPr id="80" name="文本框 79">
            <a:extLst>
              <a:ext uri="{FF2B5EF4-FFF2-40B4-BE49-F238E27FC236}">
                <a16:creationId xmlns:a16="http://schemas.microsoft.com/office/drawing/2014/main" id="{5E47B25A-111A-4406-B40C-B3C18F32F66D}"/>
              </a:ext>
            </a:extLst>
          </p:cNvPr>
          <p:cNvSpPr txBox="1"/>
          <p:nvPr/>
        </p:nvSpPr>
        <p:spPr>
          <a:xfrm>
            <a:off x="9480695" y="3655151"/>
            <a:ext cx="1948709" cy="369332"/>
          </a:xfrm>
          <a:prstGeom prst="rect">
            <a:avLst/>
          </a:prstGeom>
          <a:noFill/>
        </p:spPr>
        <p:txBody>
          <a:bodyPr wrap="square" rtlCol="0">
            <a:spAutoFit/>
          </a:bodyPr>
          <a:lstStyle/>
          <a:p>
            <a:pPr algn="ctr"/>
            <a:r>
              <a:rPr lang="en-US" altLang="zh-CN" dirty="0" err="1">
                <a:latin typeface="+mj-lt"/>
              </a:rPr>
              <a:t>pytz</a:t>
            </a:r>
            <a:r>
              <a:rPr lang="en-US" altLang="zh-CN" dirty="0">
                <a:latin typeface="+mj-lt"/>
              </a:rPr>
              <a:t> 2022.1</a:t>
            </a:r>
          </a:p>
        </p:txBody>
      </p:sp>
      <p:cxnSp>
        <p:nvCxnSpPr>
          <p:cNvPr id="81" name="直接箭头连接符 80">
            <a:extLst>
              <a:ext uri="{FF2B5EF4-FFF2-40B4-BE49-F238E27FC236}">
                <a16:creationId xmlns:a16="http://schemas.microsoft.com/office/drawing/2014/main" id="{7D594BC7-4801-43B5-9734-EF2FA37C0E7F}"/>
              </a:ext>
            </a:extLst>
          </p:cNvPr>
          <p:cNvCxnSpPr>
            <a:cxnSpLocks/>
            <a:stCxn id="66" idx="1"/>
          </p:cNvCxnSpPr>
          <p:nvPr/>
        </p:nvCxnSpPr>
        <p:spPr>
          <a:xfrm flipH="1" flipV="1">
            <a:off x="6219793" y="4377447"/>
            <a:ext cx="1599932" cy="1632007"/>
          </a:xfrm>
          <a:prstGeom prst="straightConnector1">
            <a:avLst/>
          </a:prstGeom>
          <a:noFill/>
          <a:ln w="28575" cap="flat" cmpd="sng" algn="ctr">
            <a:solidFill>
              <a:srgbClr val="000000"/>
            </a:solidFill>
            <a:prstDash val="solid"/>
            <a:tailEnd type="triangle"/>
          </a:ln>
          <a:effectLst/>
        </p:spPr>
      </p:cxnSp>
      <p:pic>
        <p:nvPicPr>
          <p:cNvPr id="8" name="音频 7">
            <a:hlinkClick r:id="" action="ppaction://media"/>
            <a:extLst>
              <a:ext uri="{FF2B5EF4-FFF2-40B4-BE49-F238E27FC236}">
                <a16:creationId xmlns:a16="http://schemas.microsoft.com/office/drawing/2014/main" id="{33335740-4B91-4346-8E4F-7C29463D775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757279919"/>
      </p:ext>
    </p:extLst>
  </p:cSld>
  <p:clrMapOvr>
    <a:masterClrMapping/>
  </p:clrMapOvr>
  <mc:AlternateContent xmlns:mc="http://schemas.openxmlformats.org/markup-compatibility/2006" xmlns:p14="http://schemas.microsoft.com/office/powerpoint/2010/main">
    <mc:Choice Requires="p14">
      <p:transition spd="slow" p14:dur="2000" advTm="19023"/>
    </mc:Choice>
    <mc:Fallback xmlns="">
      <p:transition spd="slow" advTm="19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a:extLst>
              <a:ext uri="{FF2B5EF4-FFF2-40B4-BE49-F238E27FC236}">
                <a16:creationId xmlns:a16="http://schemas.microsoft.com/office/drawing/2014/main" id="{FFF173FE-7226-47F4-9F94-D79FB3A699BC}"/>
              </a:ext>
            </a:extLst>
          </p:cNvPr>
          <p:cNvSpPr/>
          <p:nvPr/>
        </p:nvSpPr>
        <p:spPr>
          <a:xfrm>
            <a:off x="9767840" y="2597438"/>
            <a:ext cx="1490911" cy="145721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2000" b="1" kern="1200">
                <a:solidFill>
                  <a:schemeClr val="lt1"/>
                </a:solidFill>
                <a:latin typeface="+mn-lt"/>
                <a:ea typeface="+mn-ea"/>
                <a:cs typeface="+mn-cs"/>
              </a:defRPr>
            </a:lvl1pPr>
            <a:lvl2pPr marL="457200" algn="l" rtl="0" fontAlgn="base">
              <a:spcBef>
                <a:spcPct val="0"/>
              </a:spcBef>
              <a:spcAft>
                <a:spcPct val="0"/>
              </a:spcAft>
              <a:defRPr sz="2000" b="1" kern="1200">
                <a:solidFill>
                  <a:schemeClr val="lt1"/>
                </a:solidFill>
                <a:latin typeface="+mn-lt"/>
                <a:ea typeface="+mn-ea"/>
                <a:cs typeface="+mn-cs"/>
              </a:defRPr>
            </a:lvl2pPr>
            <a:lvl3pPr marL="914400" algn="l" rtl="0" fontAlgn="base">
              <a:spcBef>
                <a:spcPct val="0"/>
              </a:spcBef>
              <a:spcAft>
                <a:spcPct val="0"/>
              </a:spcAft>
              <a:defRPr sz="2000" b="1" kern="1200">
                <a:solidFill>
                  <a:schemeClr val="lt1"/>
                </a:solidFill>
                <a:latin typeface="+mn-lt"/>
                <a:ea typeface="+mn-ea"/>
                <a:cs typeface="+mn-cs"/>
              </a:defRPr>
            </a:lvl3pPr>
            <a:lvl4pPr marL="1371600" algn="l" rtl="0" fontAlgn="base">
              <a:spcBef>
                <a:spcPct val="0"/>
              </a:spcBef>
              <a:spcAft>
                <a:spcPct val="0"/>
              </a:spcAft>
              <a:defRPr sz="2000" b="1" kern="1200">
                <a:solidFill>
                  <a:schemeClr val="lt1"/>
                </a:solidFill>
                <a:latin typeface="+mn-lt"/>
                <a:ea typeface="+mn-ea"/>
                <a:cs typeface="+mn-cs"/>
              </a:defRPr>
            </a:lvl4pPr>
            <a:lvl5pPr marL="1828800" algn="l" rtl="0" fontAlgn="base">
              <a:spcBef>
                <a:spcPct val="0"/>
              </a:spcBef>
              <a:spcAft>
                <a:spcPct val="0"/>
              </a:spcAft>
              <a:defRPr sz="2000" b="1" kern="1200">
                <a:solidFill>
                  <a:schemeClr val="lt1"/>
                </a:solidFill>
                <a:latin typeface="+mn-lt"/>
                <a:ea typeface="+mn-ea"/>
                <a:cs typeface="+mn-cs"/>
              </a:defRPr>
            </a:lvl5pPr>
            <a:lvl6pPr marL="2286000" algn="l" defTabSz="914400" rtl="0" eaLnBrk="1" latinLnBrk="0" hangingPunct="1">
              <a:defRPr sz="2000" b="1" kern="1200">
                <a:solidFill>
                  <a:schemeClr val="lt1"/>
                </a:solidFill>
                <a:latin typeface="+mn-lt"/>
                <a:ea typeface="+mn-ea"/>
                <a:cs typeface="+mn-cs"/>
              </a:defRPr>
            </a:lvl6pPr>
            <a:lvl7pPr marL="2743200" algn="l" defTabSz="914400" rtl="0" eaLnBrk="1" latinLnBrk="0" hangingPunct="1">
              <a:defRPr sz="2000" b="1" kern="1200">
                <a:solidFill>
                  <a:schemeClr val="lt1"/>
                </a:solidFill>
                <a:latin typeface="+mn-lt"/>
                <a:ea typeface="+mn-ea"/>
                <a:cs typeface="+mn-cs"/>
              </a:defRPr>
            </a:lvl7pPr>
            <a:lvl8pPr marL="3200400" algn="l" defTabSz="914400" rtl="0" eaLnBrk="1" latinLnBrk="0" hangingPunct="1">
              <a:defRPr sz="2000" b="1" kern="1200">
                <a:solidFill>
                  <a:schemeClr val="lt1"/>
                </a:solidFill>
                <a:latin typeface="+mn-lt"/>
                <a:ea typeface="+mn-ea"/>
                <a:cs typeface="+mn-cs"/>
              </a:defRPr>
            </a:lvl8pPr>
            <a:lvl9pPr marL="3657600" algn="l" defTabSz="914400" rtl="0" eaLnBrk="1" latinLnBrk="0" hangingPunct="1">
              <a:defRPr sz="2000" b="1" kern="1200">
                <a:solidFill>
                  <a:schemeClr val="lt1"/>
                </a:solidFill>
                <a:latin typeface="+mn-lt"/>
                <a:ea typeface="+mn-ea"/>
                <a:cs typeface="+mn-cs"/>
              </a:defRPr>
            </a:lvl9pPr>
          </a:lstStyle>
          <a:p>
            <a:pPr algn="ctr"/>
            <a:endParaRPr lang="zh-CN" altLang="en-US" dirty="0"/>
          </a:p>
        </p:txBody>
      </p:sp>
      <p:sp>
        <p:nvSpPr>
          <p:cNvPr id="4" name="灯片编号占位符 3">
            <a:extLst>
              <a:ext uri="{FF2B5EF4-FFF2-40B4-BE49-F238E27FC236}">
                <a16:creationId xmlns:a16="http://schemas.microsoft.com/office/drawing/2014/main" id="{29C6F584-4EC1-4065-B7F8-EF86F140023F}"/>
              </a:ext>
            </a:extLst>
          </p:cNvPr>
          <p:cNvSpPr>
            <a:spLocks noGrp="1"/>
          </p:cNvSpPr>
          <p:nvPr>
            <p:ph type="sldNum" sz="quarter" idx="12"/>
          </p:nvPr>
        </p:nvSpPr>
        <p:spPr/>
        <p:txBody>
          <a:bodyPr/>
          <a:lstStyle/>
          <a:p>
            <a:fld id="{75AA9096-2E4D-442F-BCF0-AA35F007B576}" type="slidenum">
              <a:rPr lang="zh-CN" altLang="en-US" smtClean="0"/>
              <a:pPr/>
              <a:t>36</a:t>
            </a:fld>
            <a:endParaRPr lang="zh-CN" altLang="en-US" dirty="0"/>
          </a:p>
        </p:txBody>
      </p:sp>
      <p:sp>
        <p:nvSpPr>
          <p:cNvPr id="2" name="标题 1">
            <a:extLst>
              <a:ext uri="{FF2B5EF4-FFF2-40B4-BE49-F238E27FC236}">
                <a16:creationId xmlns:a16="http://schemas.microsoft.com/office/drawing/2014/main" id="{2C025DE3-F56B-454E-93DC-0F289C360A44}"/>
              </a:ext>
            </a:extLst>
          </p:cNvPr>
          <p:cNvSpPr>
            <a:spLocks noGrp="1"/>
          </p:cNvSpPr>
          <p:nvPr>
            <p:ph type="title"/>
          </p:nvPr>
        </p:nvSpPr>
        <p:spPr>
          <a:xfrm>
            <a:off x="590229" y="203792"/>
            <a:ext cx="7849888" cy="523220"/>
          </a:xfrm>
        </p:spPr>
        <p:txBody>
          <a:bodyPr>
            <a:normAutofit fontScale="90000"/>
          </a:bodyPr>
          <a:lstStyle/>
          <a:p>
            <a:r>
              <a:rPr lang="en-US" altLang="zh-CN" sz="3600" dirty="0">
                <a:latin typeface="+mj-lt"/>
                <a:ea typeface="Arial Unicode MS" panose="020B0604020202020204" pitchFamily="34" charset="-122"/>
                <a:cs typeface="Adobe Devanagari" panose="02040503050201020203" pitchFamily="18" charset="0"/>
              </a:rPr>
              <a:t>Infer Dependencies</a:t>
            </a:r>
            <a:endParaRPr lang="zh-CN" altLang="en-US" sz="3600" dirty="0">
              <a:latin typeface="+mj-lt"/>
              <a:cs typeface="Adobe Devanagari" panose="02040503050201020203" pitchFamily="18" charset="0"/>
            </a:endParaRPr>
          </a:p>
        </p:txBody>
      </p:sp>
      <p:sp>
        <p:nvSpPr>
          <p:cNvPr id="106" name="矩形 105">
            <a:extLst>
              <a:ext uri="{FF2B5EF4-FFF2-40B4-BE49-F238E27FC236}">
                <a16:creationId xmlns:a16="http://schemas.microsoft.com/office/drawing/2014/main" id="{968E0508-0E2F-41E8-81C2-8B686BF7D1D1}"/>
              </a:ext>
            </a:extLst>
          </p:cNvPr>
          <p:cNvSpPr/>
          <p:nvPr/>
        </p:nvSpPr>
        <p:spPr>
          <a:xfrm>
            <a:off x="590229" y="994192"/>
            <a:ext cx="4463081" cy="523220"/>
          </a:xfrm>
          <a:prstGeom prst="rect">
            <a:avLst/>
          </a:prstGeom>
        </p:spPr>
        <p:txBody>
          <a:bodyPr wrap="none">
            <a:spAutoFit/>
          </a:bodyPr>
          <a:lstStyle/>
          <a:p>
            <a:r>
              <a:rPr lang="en-US" altLang="zh-CN" sz="2800" dirty="0">
                <a:latin typeface="+mj-lt"/>
                <a:cs typeface="Adobe Devanagari" panose="02040503050201020203" pitchFamily="18" charset="0"/>
              </a:rPr>
              <a:t>Optimize feasible solutions</a:t>
            </a:r>
            <a:endParaRPr lang="zh-CN" altLang="en-US" sz="2800" dirty="0">
              <a:solidFill>
                <a:srgbClr val="C00000"/>
              </a:solidFill>
              <a:latin typeface="+mj-lt"/>
              <a:cs typeface="Adobe Devanagari" panose="02040503050201020203" pitchFamily="18" charset="0"/>
            </a:endParaRPr>
          </a:p>
        </p:txBody>
      </p:sp>
      <p:sp>
        <p:nvSpPr>
          <p:cNvPr id="30" name="矩形 29">
            <a:extLst>
              <a:ext uri="{FF2B5EF4-FFF2-40B4-BE49-F238E27FC236}">
                <a16:creationId xmlns:a16="http://schemas.microsoft.com/office/drawing/2014/main" id="{40FAA4B4-07F7-4E90-AFFA-FC3B19CF2199}"/>
              </a:ext>
            </a:extLst>
          </p:cNvPr>
          <p:cNvSpPr/>
          <p:nvPr/>
        </p:nvSpPr>
        <p:spPr>
          <a:xfrm>
            <a:off x="8574228" y="1367423"/>
            <a:ext cx="3577132" cy="70788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14287"/>
            <a:r>
              <a:rPr lang="zh-CN" altLang="en-US" sz="2000" dirty="0">
                <a:solidFill>
                  <a:srgbClr val="00B050"/>
                </a:solidFill>
                <a:latin typeface="+mj-lt"/>
                <a:ea typeface="Arial Unicode MS" panose="020B0604020202020204" pitchFamily="34" charset="-122"/>
                <a:cs typeface="Adobe Devanagari" charset="0"/>
              </a:rPr>
              <a:t>② </a:t>
            </a:r>
            <a:r>
              <a:rPr lang="en-US" altLang="zh-CN" sz="2000" dirty="0">
                <a:solidFill>
                  <a:srgbClr val="00B050"/>
                </a:solidFill>
                <a:latin typeface="+mj-lt"/>
                <a:ea typeface="Arial Unicode MS" panose="020B0604020202020204" pitchFamily="34" charset="-122"/>
                <a:cs typeface="Adobe Devanagari" charset="0"/>
              </a:rPr>
              <a:t>Install packages </a:t>
            </a:r>
            <a:r>
              <a:rPr lang="en-US" altLang="zh-CN" sz="2000" b="1" dirty="0">
                <a:solidFill>
                  <a:srgbClr val="00B050"/>
                </a:solidFill>
                <a:latin typeface="+mj-lt"/>
                <a:ea typeface="Arial Unicode MS" panose="020B0604020202020204" pitchFamily="34" charset="-122"/>
                <a:cs typeface="Adobe Devanagari" charset="0"/>
              </a:rPr>
              <a:t>as few as possible</a:t>
            </a:r>
            <a:endParaRPr lang="en-US" altLang="zh-CN" sz="2000" dirty="0">
              <a:solidFill>
                <a:srgbClr val="00B050"/>
              </a:solidFill>
              <a:latin typeface="+mj-lt"/>
              <a:ea typeface="Arial Unicode MS" panose="020B0604020202020204" pitchFamily="34" charset="-122"/>
              <a:cs typeface="Adobe Devanagari" charset="0"/>
            </a:endParaRPr>
          </a:p>
        </p:txBody>
      </p:sp>
      <p:sp>
        <p:nvSpPr>
          <p:cNvPr id="33" name="对话气泡: 矩形 32">
            <a:extLst>
              <a:ext uri="{FF2B5EF4-FFF2-40B4-BE49-F238E27FC236}">
                <a16:creationId xmlns:a16="http://schemas.microsoft.com/office/drawing/2014/main" id="{80AD10CB-224E-4122-B9EC-070C922DF468}"/>
              </a:ext>
            </a:extLst>
          </p:cNvPr>
          <p:cNvSpPr/>
          <p:nvPr/>
        </p:nvSpPr>
        <p:spPr bwMode="gray">
          <a:xfrm>
            <a:off x="8807909" y="4576779"/>
            <a:ext cx="2814319" cy="913797"/>
          </a:xfrm>
          <a:prstGeom prst="wedgeRectCallout">
            <a:avLst>
              <a:gd name="adj1" fmla="val -722"/>
              <a:gd name="adj2" fmla="val -107602"/>
            </a:avLst>
          </a:prstGeom>
          <a:ln>
            <a:headEnd type="triangle" w="med" len="med"/>
            <a:tailEnd type="triangl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2000" dirty="0">
                <a:latin typeface="+mj-lt"/>
                <a:cs typeface="Adobe Devanagari" panose="02040503050201020203" charset="0"/>
              </a:rPr>
              <a:t>If matplotlib 3.3 is selected, </a:t>
            </a:r>
            <a:r>
              <a:rPr lang="en-US" altLang="zh-CN" sz="2000" dirty="0" err="1">
                <a:latin typeface="+mj-lt"/>
                <a:cs typeface="Adobe Devanagari" panose="02040503050201020203" charset="0"/>
              </a:rPr>
              <a:t>pytz</a:t>
            </a:r>
            <a:r>
              <a:rPr lang="en-US" altLang="zh-CN" sz="2000" dirty="0">
                <a:latin typeface="+mj-lt"/>
                <a:cs typeface="Adobe Devanagari" panose="02040503050201020203" charset="0"/>
              </a:rPr>
              <a:t> 2022.1 is not necessary.</a:t>
            </a:r>
            <a:endParaRPr lang="zh-CN" altLang="en-US" sz="2000" b="1" dirty="0">
              <a:solidFill>
                <a:srgbClr val="FF0000"/>
              </a:solidFill>
              <a:latin typeface="+mj-lt"/>
              <a:cs typeface="Adobe Devanagari" panose="02040503050201020203" charset="0"/>
            </a:endParaRPr>
          </a:p>
        </p:txBody>
      </p:sp>
      <p:cxnSp>
        <p:nvCxnSpPr>
          <p:cNvPr id="48" name="直接箭头连接符 47">
            <a:extLst>
              <a:ext uri="{FF2B5EF4-FFF2-40B4-BE49-F238E27FC236}">
                <a16:creationId xmlns:a16="http://schemas.microsoft.com/office/drawing/2014/main" id="{EDFC3AE6-E381-4F6A-A0DC-7AA57969FE2B}"/>
              </a:ext>
            </a:extLst>
          </p:cNvPr>
          <p:cNvCxnSpPr>
            <a:cxnSpLocks/>
            <a:stCxn id="58" idx="3"/>
            <a:endCxn id="67" idx="1"/>
          </p:cNvCxnSpPr>
          <p:nvPr/>
        </p:nvCxnSpPr>
        <p:spPr>
          <a:xfrm>
            <a:off x="3842043" y="4287406"/>
            <a:ext cx="1648458" cy="1721218"/>
          </a:xfrm>
          <a:prstGeom prst="straightConnector1">
            <a:avLst/>
          </a:prstGeom>
          <a:noFill/>
          <a:ln w="28575" cap="flat" cmpd="sng" algn="ctr">
            <a:solidFill>
              <a:srgbClr val="000000"/>
            </a:solidFill>
            <a:prstDash val="solid"/>
            <a:tailEnd type="triangle"/>
          </a:ln>
          <a:effectLst/>
        </p:spPr>
      </p:cxnSp>
      <p:cxnSp>
        <p:nvCxnSpPr>
          <p:cNvPr id="49" name="直接箭头连接符 48">
            <a:extLst>
              <a:ext uri="{FF2B5EF4-FFF2-40B4-BE49-F238E27FC236}">
                <a16:creationId xmlns:a16="http://schemas.microsoft.com/office/drawing/2014/main" id="{E40CEB55-7D73-4BF7-AECB-5174B9B53CDD}"/>
              </a:ext>
            </a:extLst>
          </p:cNvPr>
          <p:cNvCxnSpPr>
            <a:cxnSpLocks/>
            <a:stCxn id="56" idx="1"/>
            <a:endCxn id="69" idx="3"/>
          </p:cNvCxnSpPr>
          <p:nvPr/>
        </p:nvCxnSpPr>
        <p:spPr>
          <a:xfrm flipH="1">
            <a:off x="1548319" y="2494526"/>
            <a:ext cx="1582832" cy="902010"/>
          </a:xfrm>
          <a:prstGeom prst="straightConnector1">
            <a:avLst/>
          </a:prstGeom>
          <a:noFill/>
          <a:ln w="28575" cap="flat" cmpd="sng" algn="ctr">
            <a:solidFill>
              <a:srgbClr val="000000"/>
            </a:solidFill>
            <a:prstDash val="solid"/>
            <a:tailEnd type="triangle"/>
          </a:ln>
          <a:effectLst/>
        </p:spPr>
      </p:cxnSp>
      <p:cxnSp>
        <p:nvCxnSpPr>
          <p:cNvPr id="50" name="直接箭头连接符 49">
            <a:extLst>
              <a:ext uri="{FF2B5EF4-FFF2-40B4-BE49-F238E27FC236}">
                <a16:creationId xmlns:a16="http://schemas.microsoft.com/office/drawing/2014/main" id="{307377D8-646F-4F4A-AC4C-0167C1DB98CD}"/>
              </a:ext>
            </a:extLst>
          </p:cNvPr>
          <p:cNvCxnSpPr>
            <a:cxnSpLocks/>
            <a:stCxn id="63" idx="2"/>
            <a:endCxn id="65" idx="0"/>
          </p:cNvCxnSpPr>
          <p:nvPr/>
        </p:nvCxnSpPr>
        <p:spPr>
          <a:xfrm>
            <a:off x="8151593" y="4981013"/>
            <a:ext cx="4010" cy="692563"/>
          </a:xfrm>
          <a:prstGeom prst="straightConnector1">
            <a:avLst/>
          </a:prstGeom>
          <a:noFill/>
          <a:ln w="28575" cap="flat" cmpd="sng" algn="ctr">
            <a:solidFill>
              <a:srgbClr val="000000"/>
            </a:solidFill>
            <a:prstDash val="solid"/>
            <a:tailEnd type="triangle"/>
          </a:ln>
          <a:effectLst/>
        </p:spPr>
      </p:cxnSp>
      <p:cxnSp>
        <p:nvCxnSpPr>
          <p:cNvPr id="51" name="直接箭头连接符 50">
            <a:extLst>
              <a:ext uri="{FF2B5EF4-FFF2-40B4-BE49-F238E27FC236}">
                <a16:creationId xmlns:a16="http://schemas.microsoft.com/office/drawing/2014/main" id="{BE29C56A-8377-4D73-BA5E-9C91E875FAAE}"/>
              </a:ext>
            </a:extLst>
          </p:cNvPr>
          <p:cNvCxnSpPr>
            <a:cxnSpLocks/>
            <a:stCxn id="60" idx="3"/>
            <a:endCxn id="64" idx="1"/>
          </p:cNvCxnSpPr>
          <p:nvPr/>
        </p:nvCxnSpPr>
        <p:spPr>
          <a:xfrm>
            <a:off x="8448334" y="2488725"/>
            <a:ext cx="1670839" cy="836350"/>
          </a:xfrm>
          <a:prstGeom prst="straightConnector1">
            <a:avLst/>
          </a:prstGeom>
          <a:noFill/>
          <a:ln w="28575" cap="flat" cmpd="sng" algn="ctr">
            <a:solidFill>
              <a:srgbClr val="000000"/>
            </a:solidFill>
            <a:prstDash val="solid"/>
            <a:tailEnd type="triangle"/>
          </a:ln>
          <a:effectLst/>
        </p:spPr>
      </p:cxnSp>
      <p:pic>
        <p:nvPicPr>
          <p:cNvPr id="52" name="图片 51">
            <a:extLst>
              <a:ext uri="{FF2B5EF4-FFF2-40B4-BE49-F238E27FC236}">
                <a16:creationId xmlns:a16="http://schemas.microsoft.com/office/drawing/2014/main" id="{97C863C2-2C79-4E5A-BD98-95B97F51FA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80882" y="2088406"/>
            <a:ext cx="838911" cy="838911"/>
          </a:xfrm>
          <a:prstGeom prst="rect">
            <a:avLst/>
          </a:prstGeom>
        </p:spPr>
      </p:pic>
      <p:sp>
        <p:nvSpPr>
          <p:cNvPr id="53" name="文本框 52">
            <a:extLst>
              <a:ext uri="{FF2B5EF4-FFF2-40B4-BE49-F238E27FC236}">
                <a16:creationId xmlns:a16="http://schemas.microsoft.com/office/drawing/2014/main" id="{D4BC8926-1195-4581-9BE6-8E4F75922873}"/>
              </a:ext>
            </a:extLst>
          </p:cNvPr>
          <p:cNvSpPr txBox="1"/>
          <p:nvPr/>
        </p:nvSpPr>
        <p:spPr>
          <a:xfrm>
            <a:off x="4913514" y="2832000"/>
            <a:ext cx="1753324" cy="369332"/>
          </a:xfrm>
          <a:prstGeom prst="rect">
            <a:avLst/>
          </a:prstGeom>
          <a:noFill/>
        </p:spPr>
        <p:txBody>
          <a:bodyPr wrap="square" rtlCol="0">
            <a:spAutoFit/>
          </a:bodyPr>
          <a:lstStyle/>
          <a:p>
            <a:pPr algn="ctr"/>
            <a:r>
              <a:rPr lang="en-US" altLang="zh-CN" dirty="0">
                <a:latin typeface="+mj-lt"/>
              </a:rPr>
              <a:t>Python 3.6</a:t>
            </a:r>
            <a:endParaRPr lang="zh-CN" altLang="en-US" dirty="0">
              <a:latin typeface="+mj-lt"/>
            </a:endParaRPr>
          </a:p>
        </p:txBody>
      </p:sp>
      <p:pic>
        <p:nvPicPr>
          <p:cNvPr id="54" name="图片 53">
            <a:extLst>
              <a:ext uri="{FF2B5EF4-FFF2-40B4-BE49-F238E27FC236}">
                <a16:creationId xmlns:a16="http://schemas.microsoft.com/office/drawing/2014/main" id="{40A3A3B7-3AB3-404C-B536-C91DB57548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80882" y="3812169"/>
            <a:ext cx="838911" cy="838911"/>
          </a:xfrm>
          <a:prstGeom prst="rect">
            <a:avLst/>
          </a:prstGeom>
        </p:spPr>
      </p:pic>
      <p:sp>
        <p:nvSpPr>
          <p:cNvPr id="55" name="文本框 54">
            <a:extLst>
              <a:ext uri="{FF2B5EF4-FFF2-40B4-BE49-F238E27FC236}">
                <a16:creationId xmlns:a16="http://schemas.microsoft.com/office/drawing/2014/main" id="{F6A2F6B7-09CA-45EE-A954-D853ECA6776F}"/>
              </a:ext>
            </a:extLst>
          </p:cNvPr>
          <p:cNvSpPr txBox="1"/>
          <p:nvPr/>
        </p:nvSpPr>
        <p:spPr>
          <a:xfrm>
            <a:off x="4913514" y="4555763"/>
            <a:ext cx="1753324" cy="369332"/>
          </a:xfrm>
          <a:prstGeom prst="rect">
            <a:avLst/>
          </a:prstGeom>
          <a:noFill/>
        </p:spPr>
        <p:txBody>
          <a:bodyPr wrap="square" rtlCol="0">
            <a:spAutoFit/>
          </a:bodyPr>
          <a:lstStyle/>
          <a:p>
            <a:pPr algn="ctr"/>
            <a:r>
              <a:rPr lang="en-US" altLang="zh-CN" dirty="0">
                <a:latin typeface="+mj-lt"/>
              </a:rPr>
              <a:t>Python 3.9</a:t>
            </a:r>
            <a:endParaRPr lang="zh-CN" altLang="en-US" dirty="0">
              <a:latin typeface="+mj-lt"/>
            </a:endParaRPr>
          </a:p>
        </p:txBody>
      </p:sp>
      <p:pic>
        <p:nvPicPr>
          <p:cNvPr id="56" name="图片 55" descr="图标&#10;&#10;描述已自动生成">
            <a:extLst>
              <a:ext uri="{FF2B5EF4-FFF2-40B4-BE49-F238E27FC236}">
                <a16:creationId xmlns:a16="http://schemas.microsoft.com/office/drawing/2014/main" id="{D6E5BC50-CE89-4086-AEE7-BAEF2DEC4A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31151" y="2158648"/>
            <a:ext cx="671755" cy="671755"/>
          </a:xfrm>
          <a:prstGeom prst="rect">
            <a:avLst/>
          </a:prstGeom>
        </p:spPr>
      </p:pic>
      <p:sp>
        <p:nvSpPr>
          <p:cNvPr id="57" name="文本框 56">
            <a:extLst>
              <a:ext uri="{FF2B5EF4-FFF2-40B4-BE49-F238E27FC236}">
                <a16:creationId xmlns:a16="http://schemas.microsoft.com/office/drawing/2014/main" id="{98E82012-92B6-48C9-8D26-254CD844EBCF}"/>
              </a:ext>
            </a:extLst>
          </p:cNvPr>
          <p:cNvSpPr txBox="1"/>
          <p:nvPr/>
        </p:nvSpPr>
        <p:spPr>
          <a:xfrm>
            <a:off x="2492673" y="2824602"/>
            <a:ext cx="1948709" cy="646331"/>
          </a:xfrm>
          <a:prstGeom prst="rect">
            <a:avLst/>
          </a:prstGeom>
          <a:noFill/>
        </p:spPr>
        <p:txBody>
          <a:bodyPr wrap="square" rtlCol="0">
            <a:spAutoFit/>
          </a:bodyPr>
          <a:lstStyle/>
          <a:p>
            <a:pPr algn="ctr"/>
            <a:r>
              <a:rPr lang="en-US" altLang="zh-CN" dirty="0">
                <a:latin typeface="+mj-lt"/>
              </a:rPr>
              <a:t>opencv-python</a:t>
            </a:r>
            <a:r>
              <a:rPr lang="zh-CN" altLang="en-US" dirty="0">
                <a:latin typeface="+mj-lt"/>
              </a:rPr>
              <a:t> </a:t>
            </a:r>
            <a:r>
              <a:rPr lang="en-US" altLang="zh-CN" dirty="0">
                <a:latin typeface="+mj-lt"/>
              </a:rPr>
              <a:t>3.1</a:t>
            </a:r>
          </a:p>
        </p:txBody>
      </p:sp>
      <p:pic>
        <p:nvPicPr>
          <p:cNvPr id="58" name="图片 57" descr="图标&#10;&#10;描述已自动生成">
            <a:extLst>
              <a:ext uri="{FF2B5EF4-FFF2-40B4-BE49-F238E27FC236}">
                <a16:creationId xmlns:a16="http://schemas.microsoft.com/office/drawing/2014/main" id="{9DBA922B-92EB-4851-82FE-667969ED9FB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70288" y="3951528"/>
            <a:ext cx="671755" cy="671755"/>
          </a:xfrm>
          <a:prstGeom prst="rect">
            <a:avLst/>
          </a:prstGeom>
        </p:spPr>
      </p:pic>
      <p:sp>
        <p:nvSpPr>
          <p:cNvPr id="59" name="文本框 58">
            <a:extLst>
              <a:ext uri="{FF2B5EF4-FFF2-40B4-BE49-F238E27FC236}">
                <a16:creationId xmlns:a16="http://schemas.microsoft.com/office/drawing/2014/main" id="{DCEF4986-8EBC-4F21-BC99-E2B356E0DD80}"/>
              </a:ext>
            </a:extLst>
          </p:cNvPr>
          <p:cNvSpPr txBox="1"/>
          <p:nvPr/>
        </p:nvSpPr>
        <p:spPr>
          <a:xfrm>
            <a:off x="2593301" y="4617482"/>
            <a:ext cx="1825727" cy="646331"/>
          </a:xfrm>
          <a:prstGeom prst="rect">
            <a:avLst/>
          </a:prstGeom>
          <a:noFill/>
        </p:spPr>
        <p:txBody>
          <a:bodyPr wrap="square" rtlCol="0">
            <a:spAutoFit/>
          </a:bodyPr>
          <a:lstStyle/>
          <a:p>
            <a:pPr algn="ctr"/>
            <a:r>
              <a:rPr lang="en-US" altLang="zh-CN" dirty="0">
                <a:latin typeface="+mj-lt"/>
              </a:rPr>
              <a:t>opencv-python</a:t>
            </a:r>
            <a:r>
              <a:rPr lang="zh-CN" altLang="en-US" dirty="0">
                <a:latin typeface="+mj-lt"/>
              </a:rPr>
              <a:t> </a:t>
            </a:r>
            <a:r>
              <a:rPr lang="en-US" altLang="zh-CN" dirty="0">
                <a:latin typeface="+mj-lt"/>
              </a:rPr>
              <a:t>4.4</a:t>
            </a:r>
          </a:p>
        </p:txBody>
      </p:sp>
      <p:pic>
        <p:nvPicPr>
          <p:cNvPr id="60" name="图片 59" descr="图标&#10;&#10;描述已自动生成">
            <a:extLst>
              <a:ext uri="{FF2B5EF4-FFF2-40B4-BE49-F238E27FC236}">
                <a16:creationId xmlns:a16="http://schemas.microsoft.com/office/drawing/2014/main" id="{25906945-1267-4C87-AEA3-AA995B4856F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76579" y="2152847"/>
            <a:ext cx="671755" cy="671755"/>
          </a:xfrm>
          <a:prstGeom prst="rect">
            <a:avLst/>
          </a:prstGeom>
        </p:spPr>
      </p:pic>
      <p:sp>
        <p:nvSpPr>
          <p:cNvPr id="61" name="文本框 60">
            <a:extLst>
              <a:ext uri="{FF2B5EF4-FFF2-40B4-BE49-F238E27FC236}">
                <a16:creationId xmlns:a16="http://schemas.microsoft.com/office/drawing/2014/main" id="{F8F7764D-8BB3-468D-952E-C195BD6FED3A}"/>
              </a:ext>
            </a:extLst>
          </p:cNvPr>
          <p:cNvSpPr txBox="1"/>
          <p:nvPr/>
        </p:nvSpPr>
        <p:spPr>
          <a:xfrm>
            <a:off x="7138101" y="2818801"/>
            <a:ext cx="1948709" cy="369332"/>
          </a:xfrm>
          <a:prstGeom prst="rect">
            <a:avLst/>
          </a:prstGeom>
          <a:noFill/>
        </p:spPr>
        <p:txBody>
          <a:bodyPr wrap="square" rtlCol="0">
            <a:spAutoFit/>
          </a:bodyPr>
          <a:lstStyle/>
          <a:p>
            <a:pPr algn="ctr"/>
            <a:r>
              <a:rPr lang="en-US" altLang="zh-CN" dirty="0">
                <a:latin typeface="+mj-lt"/>
              </a:rPr>
              <a:t>matplotlib 2.2</a:t>
            </a:r>
          </a:p>
        </p:txBody>
      </p:sp>
      <p:pic>
        <p:nvPicPr>
          <p:cNvPr id="62" name="图片 61" descr="图标&#10;&#10;描述已自动生成">
            <a:extLst>
              <a:ext uri="{FF2B5EF4-FFF2-40B4-BE49-F238E27FC236}">
                <a16:creationId xmlns:a16="http://schemas.microsoft.com/office/drawing/2014/main" id="{B547978F-E449-41D3-87C1-D41B68E8123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15716" y="3945727"/>
            <a:ext cx="671755" cy="671755"/>
          </a:xfrm>
          <a:prstGeom prst="rect">
            <a:avLst/>
          </a:prstGeom>
        </p:spPr>
      </p:pic>
      <p:sp>
        <p:nvSpPr>
          <p:cNvPr id="63" name="文本框 62">
            <a:extLst>
              <a:ext uri="{FF2B5EF4-FFF2-40B4-BE49-F238E27FC236}">
                <a16:creationId xmlns:a16="http://schemas.microsoft.com/office/drawing/2014/main" id="{DBBB9B5A-810B-4085-98E8-23B9E7AB3505}"/>
              </a:ext>
            </a:extLst>
          </p:cNvPr>
          <p:cNvSpPr txBox="1"/>
          <p:nvPr/>
        </p:nvSpPr>
        <p:spPr>
          <a:xfrm>
            <a:off x="7238729" y="4611681"/>
            <a:ext cx="1825727" cy="369332"/>
          </a:xfrm>
          <a:prstGeom prst="rect">
            <a:avLst/>
          </a:prstGeom>
          <a:noFill/>
        </p:spPr>
        <p:txBody>
          <a:bodyPr wrap="square" rtlCol="0">
            <a:spAutoFit/>
          </a:bodyPr>
          <a:lstStyle/>
          <a:p>
            <a:pPr algn="ctr"/>
            <a:r>
              <a:rPr lang="en-US" altLang="zh-CN" dirty="0">
                <a:latin typeface="+mj-lt"/>
              </a:rPr>
              <a:t>matplotlib 3.3</a:t>
            </a:r>
          </a:p>
        </p:txBody>
      </p:sp>
      <p:pic>
        <p:nvPicPr>
          <p:cNvPr id="64" name="图片 63" descr="图标&#10;&#10;描述已自动生成">
            <a:extLst>
              <a:ext uri="{FF2B5EF4-FFF2-40B4-BE49-F238E27FC236}">
                <a16:creationId xmlns:a16="http://schemas.microsoft.com/office/drawing/2014/main" id="{2D58C03A-9CE6-42C8-A2FC-9C4E795A6A5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19173" y="2989197"/>
            <a:ext cx="671755" cy="671755"/>
          </a:xfrm>
          <a:prstGeom prst="rect">
            <a:avLst/>
          </a:prstGeom>
        </p:spPr>
      </p:pic>
      <p:pic>
        <p:nvPicPr>
          <p:cNvPr id="65" name="图片 64" descr="图标&#10;&#10;描述已自动生成">
            <a:extLst>
              <a:ext uri="{FF2B5EF4-FFF2-40B4-BE49-F238E27FC236}">
                <a16:creationId xmlns:a16="http://schemas.microsoft.com/office/drawing/2014/main" id="{9880AC84-DFC8-4952-B23C-5E9009D38B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19725" y="5673576"/>
            <a:ext cx="671755" cy="671755"/>
          </a:xfrm>
          <a:prstGeom prst="rect">
            <a:avLst/>
          </a:prstGeom>
        </p:spPr>
      </p:pic>
      <p:sp>
        <p:nvSpPr>
          <p:cNvPr id="66" name="文本框 65">
            <a:extLst>
              <a:ext uri="{FF2B5EF4-FFF2-40B4-BE49-F238E27FC236}">
                <a16:creationId xmlns:a16="http://schemas.microsoft.com/office/drawing/2014/main" id="{BA2320D8-78DD-4B81-AFF2-D03409E28C17}"/>
              </a:ext>
            </a:extLst>
          </p:cNvPr>
          <p:cNvSpPr txBox="1"/>
          <p:nvPr/>
        </p:nvSpPr>
        <p:spPr>
          <a:xfrm>
            <a:off x="7242738" y="6339530"/>
            <a:ext cx="1825727" cy="369332"/>
          </a:xfrm>
          <a:prstGeom prst="rect">
            <a:avLst/>
          </a:prstGeom>
          <a:noFill/>
        </p:spPr>
        <p:txBody>
          <a:bodyPr wrap="square" rtlCol="0">
            <a:spAutoFit/>
          </a:bodyPr>
          <a:lstStyle/>
          <a:p>
            <a:pPr algn="ctr"/>
            <a:r>
              <a:rPr lang="en-US" altLang="zh-CN" dirty="0">
                <a:latin typeface="+mj-lt"/>
              </a:rPr>
              <a:t>pillow 8.0</a:t>
            </a:r>
          </a:p>
        </p:txBody>
      </p:sp>
      <p:pic>
        <p:nvPicPr>
          <p:cNvPr id="67" name="图片 66" descr="图标&#10;&#10;描述已自动生成">
            <a:extLst>
              <a:ext uri="{FF2B5EF4-FFF2-40B4-BE49-F238E27FC236}">
                <a16:creationId xmlns:a16="http://schemas.microsoft.com/office/drawing/2014/main" id="{8432037C-66D0-40DB-8D11-B13DA479F65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90501" y="5672746"/>
            <a:ext cx="671755" cy="671755"/>
          </a:xfrm>
          <a:prstGeom prst="rect">
            <a:avLst/>
          </a:prstGeom>
        </p:spPr>
      </p:pic>
      <p:sp>
        <p:nvSpPr>
          <p:cNvPr id="68" name="文本框 67">
            <a:extLst>
              <a:ext uri="{FF2B5EF4-FFF2-40B4-BE49-F238E27FC236}">
                <a16:creationId xmlns:a16="http://schemas.microsoft.com/office/drawing/2014/main" id="{5E91F1FA-2714-4831-AF20-618C8C942DFB}"/>
              </a:ext>
            </a:extLst>
          </p:cNvPr>
          <p:cNvSpPr txBox="1"/>
          <p:nvPr/>
        </p:nvSpPr>
        <p:spPr>
          <a:xfrm>
            <a:off x="4913514" y="6338700"/>
            <a:ext cx="1825727" cy="369332"/>
          </a:xfrm>
          <a:prstGeom prst="rect">
            <a:avLst/>
          </a:prstGeom>
          <a:noFill/>
        </p:spPr>
        <p:txBody>
          <a:bodyPr wrap="square" rtlCol="0">
            <a:spAutoFit/>
          </a:bodyPr>
          <a:lstStyle/>
          <a:p>
            <a:pPr algn="ctr"/>
            <a:r>
              <a:rPr lang="en-US" altLang="zh-CN" dirty="0">
                <a:latin typeface="+mj-lt"/>
              </a:rPr>
              <a:t>numpy 1.9</a:t>
            </a:r>
          </a:p>
        </p:txBody>
      </p:sp>
      <p:pic>
        <p:nvPicPr>
          <p:cNvPr id="69" name="图片 68" descr="图标&#10;&#10;描述已自动生成">
            <a:extLst>
              <a:ext uri="{FF2B5EF4-FFF2-40B4-BE49-F238E27FC236}">
                <a16:creationId xmlns:a16="http://schemas.microsoft.com/office/drawing/2014/main" id="{1D2D1773-B52D-4916-932C-9FC85031414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6564" y="3060658"/>
            <a:ext cx="671755" cy="671755"/>
          </a:xfrm>
          <a:prstGeom prst="rect">
            <a:avLst/>
          </a:prstGeom>
        </p:spPr>
      </p:pic>
      <p:sp>
        <p:nvSpPr>
          <p:cNvPr id="70" name="文本框 69">
            <a:extLst>
              <a:ext uri="{FF2B5EF4-FFF2-40B4-BE49-F238E27FC236}">
                <a16:creationId xmlns:a16="http://schemas.microsoft.com/office/drawing/2014/main" id="{8E8095F1-7256-4EC6-9D11-C978F41B9657}"/>
              </a:ext>
            </a:extLst>
          </p:cNvPr>
          <p:cNvSpPr txBox="1"/>
          <p:nvPr/>
        </p:nvSpPr>
        <p:spPr>
          <a:xfrm>
            <a:off x="252348" y="3767907"/>
            <a:ext cx="1920186" cy="369332"/>
          </a:xfrm>
          <a:prstGeom prst="rect">
            <a:avLst/>
          </a:prstGeom>
          <a:noFill/>
        </p:spPr>
        <p:txBody>
          <a:bodyPr wrap="square" rtlCol="0">
            <a:spAutoFit/>
          </a:bodyPr>
          <a:lstStyle/>
          <a:p>
            <a:r>
              <a:rPr lang="en-US" altLang="zh-CN" dirty="0">
                <a:latin typeface="+mj-lt"/>
              </a:rPr>
              <a:t>libopencv-</a:t>
            </a:r>
            <a:r>
              <a:rPr lang="en-US" altLang="zh-CN" dirty="0" err="1">
                <a:latin typeface="+mj-lt"/>
              </a:rPr>
              <a:t>contrib</a:t>
            </a:r>
            <a:endParaRPr lang="zh-CN" altLang="en-US" dirty="0">
              <a:latin typeface="+mj-lt"/>
            </a:endParaRPr>
          </a:p>
        </p:txBody>
      </p:sp>
      <p:cxnSp>
        <p:nvCxnSpPr>
          <p:cNvPr id="71" name="直接箭头连接符 70">
            <a:extLst>
              <a:ext uri="{FF2B5EF4-FFF2-40B4-BE49-F238E27FC236}">
                <a16:creationId xmlns:a16="http://schemas.microsoft.com/office/drawing/2014/main" id="{F1948D84-AACC-4C35-8210-88E3A3ED7F0C}"/>
              </a:ext>
            </a:extLst>
          </p:cNvPr>
          <p:cNvCxnSpPr>
            <a:cxnSpLocks/>
            <a:stCxn id="56" idx="3"/>
            <a:endCxn id="52" idx="1"/>
          </p:cNvCxnSpPr>
          <p:nvPr/>
        </p:nvCxnSpPr>
        <p:spPr>
          <a:xfrm>
            <a:off x="3802906" y="2494526"/>
            <a:ext cx="1577976" cy="13336"/>
          </a:xfrm>
          <a:prstGeom prst="straightConnector1">
            <a:avLst/>
          </a:prstGeom>
          <a:noFill/>
          <a:ln w="28575" cap="flat" cmpd="sng" algn="ctr">
            <a:solidFill>
              <a:srgbClr val="000000"/>
            </a:solidFill>
            <a:prstDash val="solid"/>
            <a:tailEnd type="triangle"/>
          </a:ln>
          <a:effectLst/>
        </p:spPr>
      </p:cxnSp>
      <p:cxnSp>
        <p:nvCxnSpPr>
          <p:cNvPr id="72" name="直接箭头连接符 71">
            <a:extLst>
              <a:ext uri="{FF2B5EF4-FFF2-40B4-BE49-F238E27FC236}">
                <a16:creationId xmlns:a16="http://schemas.microsoft.com/office/drawing/2014/main" id="{CD93E10B-AC77-4851-83D6-8076CB0CEBBB}"/>
              </a:ext>
            </a:extLst>
          </p:cNvPr>
          <p:cNvCxnSpPr>
            <a:cxnSpLocks/>
            <a:stCxn id="56" idx="3"/>
            <a:endCxn id="54" idx="1"/>
          </p:cNvCxnSpPr>
          <p:nvPr/>
        </p:nvCxnSpPr>
        <p:spPr>
          <a:xfrm>
            <a:off x="3802906" y="2494526"/>
            <a:ext cx="1577976" cy="1737099"/>
          </a:xfrm>
          <a:prstGeom prst="straightConnector1">
            <a:avLst/>
          </a:prstGeom>
          <a:noFill/>
          <a:ln w="28575" cap="flat" cmpd="sng" algn="ctr">
            <a:solidFill>
              <a:srgbClr val="000000"/>
            </a:solidFill>
            <a:prstDash val="solid"/>
            <a:tailEnd type="triangle"/>
          </a:ln>
          <a:effectLst/>
        </p:spPr>
      </p:cxnSp>
      <p:cxnSp>
        <p:nvCxnSpPr>
          <p:cNvPr id="73" name="直接箭头连接符 72">
            <a:extLst>
              <a:ext uri="{FF2B5EF4-FFF2-40B4-BE49-F238E27FC236}">
                <a16:creationId xmlns:a16="http://schemas.microsoft.com/office/drawing/2014/main" id="{5897E287-645F-4828-B1D6-449316219546}"/>
              </a:ext>
            </a:extLst>
          </p:cNvPr>
          <p:cNvCxnSpPr>
            <a:cxnSpLocks/>
            <a:stCxn id="58" idx="3"/>
          </p:cNvCxnSpPr>
          <p:nvPr/>
        </p:nvCxnSpPr>
        <p:spPr>
          <a:xfrm>
            <a:off x="3842043" y="4287406"/>
            <a:ext cx="1538839" cy="0"/>
          </a:xfrm>
          <a:prstGeom prst="straightConnector1">
            <a:avLst/>
          </a:prstGeom>
          <a:noFill/>
          <a:ln w="28575" cap="flat" cmpd="sng" algn="ctr">
            <a:solidFill>
              <a:srgbClr val="000000"/>
            </a:solidFill>
            <a:prstDash val="solid"/>
            <a:tailEnd type="triangle"/>
          </a:ln>
          <a:effectLst/>
        </p:spPr>
      </p:cxnSp>
      <p:cxnSp>
        <p:nvCxnSpPr>
          <p:cNvPr id="74" name="直接箭头连接符 73">
            <a:extLst>
              <a:ext uri="{FF2B5EF4-FFF2-40B4-BE49-F238E27FC236}">
                <a16:creationId xmlns:a16="http://schemas.microsoft.com/office/drawing/2014/main" id="{E7FDB82F-A54B-4BB1-9362-B160FAFF0141}"/>
              </a:ext>
            </a:extLst>
          </p:cNvPr>
          <p:cNvCxnSpPr>
            <a:cxnSpLocks/>
            <a:stCxn id="60" idx="1"/>
            <a:endCxn id="52" idx="3"/>
          </p:cNvCxnSpPr>
          <p:nvPr/>
        </p:nvCxnSpPr>
        <p:spPr>
          <a:xfrm flipH="1">
            <a:off x="6219793" y="2488725"/>
            <a:ext cx="1556786" cy="19137"/>
          </a:xfrm>
          <a:prstGeom prst="straightConnector1">
            <a:avLst/>
          </a:prstGeom>
          <a:noFill/>
          <a:ln w="28575" cap="flat" cmpd="sng" algn="ctr">
            <a:solidFill>
              <a:srgbClr val="000000"/>
            </a:solidFill>
            <a:prstDash val="solid"/>
            <a:tailEnd type="triangle"/>
          </a:ln>
          <a:effectLst/>
        </p:spPr>
      </p:cxnSp>
      <p:cxnSp>
        <p:nvCxnSpPr>
          <p:cNvPr id="75" name="直接箭头连接符 74">
            <a:extLst>
              <a:ext uri="{FF2B5EF4-FFF2-40B4-BE49-F238E27FC236}">
                <a16:creationId xmlns:a16="http://schemas.microsoft.com/office/drawing/2014/main" id="{287BFEB1-E80D-4268-9633-2985720DB9D3}"/>
              </a:ext>
            </a:extLst>
          </p:cNvPr>
          <p:cNvCxnSpPr>
            <a:cxnSpLocks/>
            <a:stCxn id="60" idx="1"/>
            <a:endCxn id="54" idx="3"/>
          </p:cNvCxnSpPr>
          <p:nvPr/>
        </p:nvCxnSpPr>
        <p:spPr>
          <a:xfrm flipH="1">
            <a:off x="6219793" y="2488725"/>
            <a:ext cx="1556786" cy="1742900"/>
          </a:xfrm>
          <a:prstGeom prst="straightConnector1">
            <a:avLst/>
          </a:prstGeom>
          <a:noFill/>
          <a:ln w="28575" cap="flat" cmpd="sng" algn="ctr">
            <a:solidFill>
              <a:srgbClr val="000000"/>
            </a:solidFill>
            <a:prstDash val="solid"/>
            <a:tailEnd type="triangle"/>
          </a:ln>
          <a:effectLst/>
        </p:spPr>
      </p:cxnSp>
      <p:cxnSp>
        <p:nvCxnSpPr>
          <p:cNvPr id="76" name="直接箭头连接符 75">
            <a:extLst>
              <a:ext uri="{FF2B5EF4-FFF2-40B4-BE49-F238E27FC236}">
                <a16:creationId xmlns:a16="http://schemas.microsoft.com/office/drawing/2014/main" id="{CCF4D1C2-A3F5-4780-B3B8-0DD62AB5457D}"/>
              </a:ext>
            </a:extLst>
          </p:cNvPr>
          <p:cNvCxnSpPr>
            <a:cxnSpLocks/>
            <a:stCxn id="62" idx="1"/>
          </p:cNvCxnSpPr>
          <p:nvPr/>
        </p:nvCxnSpPr>
        <p:spPr>
          <a:xfrm flipH="1">
            <a:off x="6219793" y="4281605"/>
            <a:ext cx="1595923" cy="5801"/>
          </a:xfrm>
          <a:prstGeom prst="straightConnector1">
            <a:avLst/>
          </a:prstGeom>
          <a:noFill/>
          <a:ln w="28575" cap="flat" cmpd="sng" algn="ctr">
            <a:solidFill>
              <a:srgbClr val="000000"/>
            </a:solidFill>
            <a:prstDash val="solid"/>
            <a:tailEnd type="triangle"/>
          </a:ln>
          <a:effectLst/>
        </p:spPr>
      </p:cxnSp>
      <p:cxnSp>
        <p:nvCxnSpPr>
          <p:cNvPr id="77" name="直接箭头连接符 76">
            <a:extLst>
              <a:ext uri="{FF2B5EF4-FFF2-40B4-BE49-F238E27FC236}">
                <a16:creationId xmlns:a16="http://schemas.microsoft.com/office/drawing/2014/main" id="{F9F62A69-1967-4A5F-89A3-D13A991F9ABD}"/>
              </a:ext>
            </a:extLst>
          </p:cNvPr>
          <p:cNvCxnSpPr>
            <a:cxnSpLocks/>
            <a:stCxn id="58" idx="1"/>
          </p:cNvCxnSpPr>
          <p:nvPr/>
        </p:nvCxnSpPr>
        <p:spPr>
          <a:xfrm flipH="1" flipV="1">
            <a:off x="1548319" y="3470933"/>
            <a:ext cx="1621969" cy="816473"/>
          </a:xfrm>
          <a:prstGeom prst="straightConnector1">
            <a:avLst/>
          </a:prstGeom>
          <a:noFill/>
          <a:ln w="28575" cap="flat" cmpd="sng" algn="ctr">
            <a:solidFill>
              <a:srgbClr val="000000"/>
            </a:solidFill>
            <a:prstDash val="solid"/>
            <a:tailEnd type="triangle"/>
          </a:ln>
          <a:effectLst/>
        </p:spPr>
      </p:cxnSp>
      <p:cxnSp>
        <p:nvCxnSpPr>
          <p:cNvPr id="78" name="直接箭头连接符 77">
            <a:extLst>
              <a:ext uri="{FF2B5EF4-FFF2-40B4-BE49-F238E27FC236}">
                <a16:creationId xmlns:a16="http://schemas.microsoft.com/office/drawing/2014/main" id="{9BA2BBFE-0EA7-4664-AEBB-C09AA175E333}"/>
              </a:ext>
            </a:extLst>
          </p:cNvPr>
          <p:cNvCxnSpPr>
            <a:cxnSpLocks/>
            <a:stCxn id="62" idx="1"/>
            <a:endCxn id="67" idx="3"/>
          </p:cNvCxnSpPr>
          <p:nvPr/>
        </p:nvCxnSpPr>
        <p:spPr>
          <a:xfrm flipH="1">
            <a:off x="6162256" y="4281605"/>
            <a:ext cx="1653460" cy="1727019"/>
          </a:xfrm>
          <a:prstGeom prst="straightConnector1">
            <a:avLst/>
          </a:prstGeom>
          <a:noFill/>
          <a:ln w="28575" cap="flat" cmpd="sng" algn="ctr">
            <a:solidFill>
              <a:srgbClr val="000000"/>
            </a:solidFill>
            <a:prstDash val="solid"/>
            <a:tailEnd type="triangle"/>
          </a:ln>
          <a:effectLst/>
        </p:spPr>
      </p:cxnSp>
      <p:sp>
        <p:nvSpPr>
          <p:cNvPr id="79" name="文本框 78">
            <a:extLst>
              <a:ext uri="{FF2B5EF4-FFF2-40B4-BE49-F238E27FC236}">
                <a16:creationId xmlns:a16="http://schemas.microsoft.com/office/drawing/2014/main" id="{3A072628-1560-4EE0-8AAC-FFF48ED6D1D5}"/>
              </a:ext>
            </a:extLst>
          </p:cNvPr>
          <p:cNvSpPr txBox="1"/>
          <p:nvPr/>
        </p:nvSpPr>
        <p:spPr>
          <a:xfrm>
            <a:off x="9480695" y="3655151"/>
            <a:ext cx="1948709" cy="369332"/>
          </a:xfrm>
          <a:prstGeom prst="rect">
            <a:avLst/>
          </a:prstGeom>
          <a:noFill/>
        </p:spPr>
        <p:txBody>
          <a:bodyPr wrap="square" rtlCol="0">
            <a:spAutoFit/>
          </a:bodyPr>
          <a:lstStyle/>
          <a:p>
            <a:pPr algn="ctr"/>
            <a:r>
              <a:rPr lang="en-US" altLang="zh-CN" dirty="0" err="1">
                <a:latin typeface="+mj-lt"/>
              </a:rPr>
              <a:t>pytz</a:t>
            </a:r>
            <a:r>
              <a:rPr lang="en-US" altLang="zh-CN" dirty="0">
                <a:latin typeface="+mj-lt"/>
              </a:rPr>
              <a:t> 2022.1</a:t>
            </a:r>
          </a:p>
        </p:txBody>
      </p:sp>
      <p:cxnSp>
        <p:nvCxnSpPr>
          <p:cNvPr id="80" name="直接箭头连接符 79">
            <a:extLst>
              <a:ext uri="{FF2B5EF4-FFF2-40B4-BE49-F238E27FC236}">
                <a16:creationId xmlns:a16="http://schemas.microsoft.com/office/drawing/2014/main" id="{04BFB31D-A97F-42A8-94BD-56282DAE6158}"/>
              </a:ext>
            </a:extLst>
          </p:cNvPr>
          <p:cNvCxnSpPr>
            <a:cxnSpLocks/>
            <a:stCxn id="65" idx="1"/>
          </p:cNvCxnSpPr>
          <p:nvPr/>
        </p:nvCxnSpPr>
        <p:spPr>
          <a:xfrm flipH="1" flipV="1">
            <a:off x="6219793" y="4377447"/>
            <a:ext cx="1599932" cy="1632007"/>
          </a:xfrm>
          <a:prstGeom prst="straightConnector1">
            <a:avLst/>
          </a:prstGeom>
          <a:noFill/>
          <a:ln w="28575" cap="flat" cmpd="sng" algn="ctr">
            <a:solidFill>
              <a:srgbClr val="000000"/>
            </a:solidFill>
            <a:prstDash val="solid"/>
            <a:tailEnd type="triangle"/>
          </a:ln>
          <a:effectLst/>
        </p:spPr>
      </p:cxnSp>
      <p:pic>
        <p:nvPicPr>
          <p:cNvPr id="5" name="音频 4">
            <a:hlinkClick r:id="" action="ppaction://media"/>
            <a:extLst>
              <a:ext uri="{FF2B5EF4-FFF2-40B4-BE49-F238E27FC236}">
                <a16:creationId xmlns:a16="http://schemas.microsoft.com/office/drawing/2014/main" id="{A98B6E10-A86A-425D-B039-31FF02E0629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821680459"/>
      </p:ext>
    </p:extLst>
  </p:cSld>
  <p:clrMapOvr>
    <a:masterClrMapping/>
  </p:clrMapOvr>
  <mc:AlternateContent xmlns:mc="http://schemas.openxmlformats.org/markup-compatibility/2006" xmlns:p14="http://schemas.microsoft.com/office/powerpoint/2010/main">
    <mc:Choice Requires="p14">
      <p:transition spd="slow" p14:dur="2000" advTm="12496"/>
    </mc:Choice>
    <mc:Fallback xmlns="">
      <p:transition spd="slow" advTm="12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29C6F584-4EC1-4065-B7F8-EF86F140023F}"/>
              </a:ext>
            </a:extLst>
          </p:cNvPr>
          <p:cNvSpPr>
            <a:spLocks noGrp="1"/>
          </p:cNvSpPr>
          <p:nvPr>
            <p:ph type="sldNum" sz="quarter" idx="12"/>
          </p:nvPr>
        </p:nvSpPr>
        <p:spPr/>
        <p:txBody>
          <a:bodyPr/>
          <a:lstStyle/>
          <a:p>
            <a:fld id="{75AA9096-2E4D-442F-BCF0-AA35F007B576}" type="slidenum">
              <a:rPr lang="zh-CN" altLang="en-US" smtClean="0"/>
              <a:pPr/>
              <a:t>37</a:t>
            </a:fld>
            <a:endParaRPr lang="zh-CN" altLang="en-US" dirty="0"/>
          </a:p>
        </p:txBody>
      </p:sp>
      <p:sp>
        <p:nvSpPr>
          <p:cNvPr id="2" name="标题 1">
            <a:extLst>
              <a:ext uri="{FF2B5EF4-FFF2-40B4-BE49-F238E27FC236}">
                <a16:creationId xmlns:a16="http://schemas.microsoft.com/office/drawing/2014/main" id="{2C025DE3-F56B-454E-93DC-0F289C360A44}"/>
              </a:ext>
            </a:extLst>
          </p:cNvPr>
          <p:cNvSpPr>
            <a:spLocks noGrp="1"/>
          </p:cNvSpPr>
          <p:nvPr>
            <p:ph type="title"/>
          </p:nvPr>
        </p:nvSpPr>
        <p:spPr>
          <a:xfrm>
            <a:off x="590229" y="203792"/>
            <a:ext cx="7849888" cy="523220"/>
          </a:xfrm>
        </p:spPr>
        <p:txBody>
          <a:bodyPr>
            <a:normAutofit fontScale="90000"/>
          </a:bodyPr>
          <a:lstStyle/>
          <a:p>
            <a:r>
              <a:rPr lang="en-US" altLang="zh-CN" sz="3600" dirty="0">
                <a:latin typeface="+mj-lt"/>
                <a:ea typeface="Arial Unicode MS" panose="020B0604020202020204" pitchFamily="34" charset="-122"/>
                <a:cs typeface="Adobe Devanagari" panose="02040503050201020203" pitchFamily="18" charset="0"/>
              </a:rPr>
              <a:t>Infer Dependencies</a:t>
            </a:r>
            <a:endParaRPr lang="zh-CN" altLang="en-US" sz="3600" dirty="0">
              <a:latin typeface="+mj-lt"/>
              <a:cs typeface="Adobe Devanagari" panose="02040503050201020203" pitchFamily="18" charset="0"/>
            </a:endParaRPr>
          </a:p>
        </p:txBody>
      </p:sp>
      <p:sp>
        <p:nvSpPr>
          <p:cNvPr id="106" name="矩形 105">
            <a:extLst>
              <a:ext uri="{FF2B5EF4-FFF2-40B4-BE49-F238E27FC236}">
                <a16:creationId xmlns:a16="http://schemas.microsoft.com/office/drawing/2014/main" id="{968E0508-0E2F-41E8-81C2-8B686BF7D1D1}"/>
              </a:ext>
            </a:extLst>
          </p:cNvPr>
          <p:cNvSpPr/>
          <p:nvPr/>
        </p:nvSpPr>
        <p:spPr>
          <a:xfrm>
            <a:off x="590229" y="994192"/>
            <a:ext cx="4463081" cy="89255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black"/>
                </a:solidFill>
                <a:effectLst/>
                <a:uLnTx/>
                <a:uFillTx/>
                <a:latin typeface="+mj-lt"/>
                <a:ea typeface="阿里巴巴普惠体 R"/>
                <a:cs typeface="Adobe Devanagari" panose="02040503050201020203" pitchFamily="18" charset="0"/>
              </a:rPr>
              <a:t>Optimize feasible solutions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zh-CN" altLang="en-US" sz="2400" b="0" i="0" u="none" strike="noStrike" kern="1200" cap="none" spc="0" normalizeH="0" baseline="0" noProof="0" dirty="0">
              <a:ln>
                <a:noFill/>
              </a:ln>
              <a:solidFill>
                <a:prstClr val="black"/>
              </a:solidFill>
              <a:effectLst/>
              <a:uLnTx/>
              <a:uFillTx/>
              <a:latin typeface="+mj-lt"/>
              <a:ea typeface="阿里巴巴普惠体 R"/>
              <a:cs typeface="Adobe Devanagari" panose="02040503050201020203" pitchFamily="18" charset="0"/>
            </a:endParaRPr>
          </a:p>
        </p:txBody>
      </p:sp>
      <p:cxnSp>
        <p:nvCxnSpPr>
          <p:cNvPr id="21" name="直接箭头连接符 20">
            <a:extLst>
              <a:ext uri="{FF2B5EF4-FFF2-40B4-BE49-F238E27FC236}">
                <a16:creationId xmlns:a16="http://schemas.microsoft.com/office/drawing/2014/main" id="{1A201652-F53E-474B-96A8-DC9E76F98421}"/>
              </a:ext>
            </a:extLst>
          </p:cNvPr>
          <p:cNvCxnSpPr>
            <a:cxnSpLocks/>
            <a:stCxn id="34" idx="3"/>
            <a:endCxn id="43" idx="1"/>
          </p:cNvCxnSpPr>
          <p:nvPr/>
        </p:nvCxnSpPr>
        <p:spPr>
          <a:xfrm>
            <a:off x="4639212" y="3380672"/>
            <a:ext cx="1648458" cy="1721218"/>
          </a:xfrm>
          <a:prstGeom prst="straightConnector1">
            <a:avLst/>
          </a:prstGeom>
          <a:noFill/>
          <a:ln w="28575" cap="flat" cmpd="sng" algn="ctr">
            <a:solidFill>
              <a:srgbClr val="000000"/>
            </a:solidFill>
            <a:prstDash val="solid"/>
            <a:tailEnd type="triangle"/>
          </a:ln>
          <a:effectLst/>
        </p:spPr>
      </p:cxnSp>
      <p:cxnSp>
        <p:nvCxnSpPr>
          <p:cNvPr id="24" name="直接箭头连接符 23">
            <a:extLst>
              <a:ext uri="{FF2B5EF4-FFF2-40B4-BE49-F238E27FC236}">
                <a16:creationId xmlns:a16="http://schemas.microsoft.com/office/drawing/2014/main" id="{7B223474-9670-464E-9040-BA5D92727B88}"/>
              </a:ext>
            </a:extLst>
          </p:cNvPr>
          <p:cNvCxnSpPr>
            <a:cxnSpLocks/>
            <a:stCxn id="39" idx="2"/>
            <a:endCxn id="41" idx="0"/>
          </p:cNvCxnSpPr>
          <p:nvPr/>
        </p:nvCxnSpPr>
        <p:spPr>
          <a:xfrm>
            <a:off x="8948762" y="4074279"/>
            <a:ext cx="4010" cy="692563"/>
          </a:xfrm>
          <a:prstGeom prst="straightConnector1">
            <a:avLst/>
          </a:prstGeom>
          <a:noFill/>
          <a:ln w="28575" cap="flat" cmpd="sng" algn="ctr">
            <a:solidFill>
              <a:srgbClr val="000000"/>
            </a:solidFill>
            <a:prstDash val="solid"/>
            <a:tailEnd type="triangle"/>
          </a:ln>
          <a:effectLst/>
        </p:spPr>
      </p:cxnSp>
      <p:pic>
        <p:nvPicPr>
          <p:cNvPr id="29" name="图片 28">
            <a:extLst>
              <a:ext uri="{FF2B5EF4-FFF2-40B4-BE49-F238E27FC236}">
                <a16:creationId xmlns:a16="http://schemas.microsoft.com/office/drawing/2014/main" id="{86DA2B8B-5DD9-42B8-920A-E9616F0837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8051" y="2905435"/>
            <a:ext cx="838911" cy="838911"/>
          </a:xfrm>
          <a:prstGeom prst="rect">
            <a:avLst/>
          </a:prstGeom>
        </p:spPr>
      </p:pic>
      <p:sp>
        <p:nvSpPr>
          <p:cNvPr id="30" name="文本框 29">
            <a:extLst>
              <a:ext uri="{FF2B5EF4-FFF2-40B4-BE49-F238E27FC236}">
                <a16:creationId xmlns:a16="http://schemas.microsoft.com/office/drawing/2014/main" id="{B5B4C193-C07C-42DF-B26B-DB7EAE76DC6A}"/>
              </a:ext>
            </a:extLst>
          </p:cNvPr>
          <p:cNvSpPr txBox="1"/>
          <p:nvPr/>
        </p:nvSpPr>
        <p:spPr>
          <a:xfrm>
            <a:off x="5710683" y="3649029"/>
            <a:ext cx="1753324" cy="369332"/>
          </a:xfrm>
          <a:prstGeom prst="rect">
            <a:avLst/>
          </a:prstGeom>
          <a:noFill/>
        </p:spPr>
        <p:txBody>
          <a:bodyPr wrap="square" rtlCol="0">
            <a:spAutoFit/>
          </a:bodyPr>
          <a:lstStyle/>
          <a:p>
            <a:pPr algn="ctr"/>
            <a:r>
              <a:rPr lang="en-US" altLang="zh-CN" dirty="0">
                <a:latin typeface="+mj-lt"/>
              </a:rPr>
              <a:t>Python 3.9</a:t>
            </a:r>
            <a:endParaRPr lang="zh-CN" altLang="en-US" dirty="0">
              <a:latin typeface="+mj-lt"/>
            </a:endParaRPr>
          </a:p>
        </p:txBody>
      </p:sp>
      <p:pic>
        <p:nvPicPr>
          <p:cNvPr id="34" name="图片 33" descr="图标&#10;&#10;描述已自动生成">
            <a:extLst>
              <a:ext uri="{FF2B5EF4-FFF2-40B4-BE49-F238E27FC236}">
                <a16:creationId xmlns:a16="http://schemas.microsoft.com/office/drawing/2014/main" id="{DC3E36B7-0AA8-4F3F-A08C-F3A8769D30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67457" y="3044794"/>
            <a:ext cx="671755" cy="671755"/>
          </a:xfrm>
          <a:prstGeom prst="rect">
            <a:avLst/>
          </a:prstGeom>
        </p:spPr>
      </p:pic>
      <p:sp>
        <p:nvSpPr>
          <p:cNvPr id="35" name="文本框 34">
            <a:extLst>
              <a:ext uri="{FF2B5EF4-FFF2-40B4-BE49-F238E27FC236}">
                <a16:creationId xmlns:a16="http://schemas.microsoft.com/office/drawing/2014/main" id="{AFE64A69-5DD7-44AB-8065-FEA1B73C0474}"/>
              </a:ext>
            </a:extLst>
          </p:cNvPr>
          <p:cNvSpPr txBox="1"/>
          <p:nvPr/>
        </p:nvSpPr>
        <p:spPr>
          <a:xfrm>
            <a:off x="3390470" y="3710748"/>
            <a:ext cx="1825727" cy="646331"/>
          </a:xfrm>
          <a:prstGeom prst="rect">
            <a:avLst/>
          </a:prstGeom>
          <a:noFill/>
        </p:spPr>
        <p:txBody>
          <a:bodyPr wrap="square" rtlCol="0">
            <a:spAutoFit/>
          </a:bodyPr>
          <a:lstStyle/>
          <a:p>
            <a:pPr algn="ctr"/>
            <a:r>
              <a:rPr lang="en-US" altLang="zh-CN" dirty="0">
                <a:latin typeface="+mj-lt"/>
              </a:rPr>
              <a:t>opencv-python</a:t>
            </a:r>
            <a:r>
              <a:rPr lang="zh-CN" altLang="en-US" dirty="0">
                <a:latin typeface="+mj-lt"/>
              </a:rPr>
              <a:t> </a:t>
            </a:r>
            <a:r>
              <a:rPr lang="en-US" altLang="zh-CN" dirty="0">
                <a:latin typeface="+mj-lt"/>
              </a:rPr>
              <a:t>4.4</a:t>
            </a:r>
          </a:p>
        </p:txBody>
      </p:sp>
      <p:pic>
        <p:nvPicPr>
          <p:cNvPr id="38" name="图片 37" descr="图标&#10;&#10;描述已自动生成">
            <a:extLst>
              <a:ext uri="{FF2B5EF4-FFF2-40B4-BE49-F238E27FC236}">
                <a16:creationId xmlns:a16="http://schemas.microsoft.com/office/drawing/2014/main" id="{8E2C5F21-EA1B-4E6F-AFDB-AF3D9AFA57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12885" y="3038993"/>
            <a:ext cx="671755" cy="671755"/>
          </a:xfrm>
          <a:prstGeom prst="rect">
            <a:avLst/>
          </a:prstGeom>
        </p:spPr>
      </p:pic>
      <p:sp>
        <p:nvSpPr>
          <p:cNvPr id="39" name="文本框 38">
            <a:extLst>
              <a:ext uri="{FF2B5EF4-FFF2-40B4-BE49-F238E27FC236}">
                <a16:creationId xmlns:a16="http://schemas.microsoft.com/office/drawing/2014/main" id="{4D84D735-C1E7-40CA-9576-C57FB6A2F588}"/>
              </a:ext>
            </a:extLst>
          </p:cNvPr>
          <p:cNvSpPr txBox="1"/>
          <p:nvPr/>
        </p:nvSpPr>
        <p:spPr>
          <a:xfrm>
            <a:off x="8035898" y="3704947"/>
            <a:ext cx="1825727" cy="369332"/>
          </a:xfrm>
          <a:prstGeom prst="rect">
            <a:avLst/>
          </a:prstGeom>
          <a:noFill/>
        </p:spPr>
        <p:txBody>
          <a:bodyPr wrap="square" rtlCol="0">
            <a:spAutoFit/>
          </a:bodyPr>
          <a:lstStyle/>
          <a:p>
            <a:pPr algn="ctr"/>
            <a:r>
              <a:rPr lang="en-US" altLang="zh-CN" dirty="0">
                <a:latin typeface="+mj-lt"/>
              </a:rPr>
              <a:t>matplotlib 3.3</a:t>
            </a:r>
          </a:p>
        </p:txBody>
      </p:sp>
      <p:pic>
        <p:nvPicPr>
          <p:cNvPr id="41" name="图片 40" descr="图标&#10;&#10;描述已自动生成">
            <a:extLst>
              <a:ext uri="{FF2B5EF4-FFF2-40B4-BE49-F238E27FC236}">
                <a16:creationId xmlns:a16="http://schemas.microsoft.com/office/drawing/2014/main" id="{A41BF493-A6AE-427A-B993-595D899695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16894" y="4766842"/>
            <a:ext cx="671755" cy="671755"/>
          </a:xfrm>
          <a:prstGeom prst="rect">
            <a:avLst/>
          </a:prstGeom>
        </p:spPr>
      </p:pic>
      <p:sp>
        <p:nvSpPr>
          <p:cNvPr id="42" name="文本框 41">
            <a:extLst>
              <a:ext uri="{FF2B5EF4-FFF2-40B4-BE49-F238E27FC236}">
                <a16:creationId xmlns:a16="http://schemas.microsoft.com/office/drawing/2014/main" id="{79FF31D4-6E76-4745-80D9-2A1AC5F6EBEE}"/>
              </a:ext>
            </a:extLst>
          </p:cNvPr>
          <p:cNvSpPr txBox="1"/>
          <p:nvPr/>
        </p:nvSpPr>
        <p:spPr>
          <a:xfrm>
            <a:off x="8039907" y="5432796"/>
            <a:ext cx="1825727" cy="369332"/>
          </a:xfrm>
          <a:prstGeom prst="rect">
            <a:avLst/>
          </a:prstGeom>
          <a:noFill/>
        </p:spPr>
        <p:txBody>
          <a:bodyPr wrap="square" rtlCol="0">
            <a:spAutoFit/>
          </a:bodyPr>
          <a:lstStyle/>
          <a:p>
            <a:pPr algn="ctr"/>
            <a:r>
              <a:rPr lang="en-US" altLang="zh-CN" dirty="0">
                <a:latin typeface="+mj-lt"/>
              </a:rPr>
              <a:t>pillow 8.0</a:t>
            </a:r>
          </a:p>
        </p:txBody>
      </p:sp>
      <p:pic>
        <p:nvPicPr>
          <p:cNvPr id="43" name="图片 42" descr="图标&#10;&#10;描述已自动生成">
            <a:extLst>
              <a:ext uri="{FF2B5EF4-FFF2-40B4-BE49-F238E27FC236}">
                <a16:creationId xmlns:a16="http://schemas.microsoft.com/office/drawing/2014/main" id="{CADD83AD-96D1-40F6-BD6A-A24E4AAA78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87670" y="4766012"/>
            <a:ext cx="671755" cy="671755"/>
          </a:xfrm>
          <a:prstGeom prst="rect">
            <a:avLst/>
          </a:prstGeom>
        </p:spPr>
      </p:pic>
      <p:sp>
        <p:nvSpPr>
          <p:cNvPr id="44" name="文本框 43">
            <a:extLst>
              <a:ext uri="{FF2B5EF4-FFF2-40B4-BE49-F238E27FC236}">
                <a16:creationId xmlns:a16="http://schemas.microsoft.com/office/drawing/2014/main" id="{1516D971-4FD2-4329-98CE-273DC7193A9A}"/>
              </a:ext>
            </a:extLst>
          </p:cNvPr>
          <p:cNvSpPr txBox="1"/>
          <p:nvPr/>
        </p:nvSpPr>
        <p:spPr>
          <a:xfrm>
            <a:off x="5710683" y="5431966"/>
            <a:ext cx="1825727" cy="369332"/>
          </a:xfrm>
          <a:prstGeom prst="rect">
            <a:avLst/>
          </a:prstGeom>
          <a:noFill/>
        </p:spPr>
        <p:txBody>
          <a:bodyPr wrap="square" rtlCol="0">
            <a:spAutoFit/>
          </a:bodyPr>
          <a:lstStyle/>
          <a:p>
            <a:pPr algn="ctr"/>
            <a:r>
              <a:rPr lang="en-US" altLang="zh-CN" dirty="0">
                <a:latin typeface="+mj-lt"/>
              </a:rPr>
              <a:t>numpy 1.9</a:t>
            </a:r>
          </a:p>
        </p:txBody>
      </p:sp>
      <p:pic>
        <p:nvPicPr>
          <p:cNvPr id="45" name="图片 44" descr="图标&#10;&#10;描述已自动生成">
            <a:extLst>
              <a:ext uri="{FF2B5EF4-FFF2-40B4-BE49-F238E27FC236}">
                <a16:creationId xmlns:a16="http://schemas.microsoft.com/office/drawing/2014/main" id="{7E9EFB6C-2D5B-443C-B996-303CFDC0094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73733" y="2153924"/>
            <a:ext cx="671755" cy="671755"/>
          </a:xfrm>
          <a:prstGeom prst="rect">
            <a:avLst/>
          </a:prstGeom>
        </p:spPr>
      </p:pic>
      <p:sp>
        <p:nvSpPr>
          <p:cNvPr id="46" name="文本框 45">
            <a:extLst>
              <a:ext uri="{FF2B5EF4-FFF2-40B4-BE49-F238E27FC236}">
                <a16:creationId xmlns:a16="http://schemas.microsoft.com/office/drawing/2014/main" id="{6BB2787F-4281-49EB-A5FF-3CD6EEE52FE8}"/>
              </a:ext>
            </a:extLst>
          </p:cNvPr>
          <p:cNvSpPr txBox="1"/>
          <p:nvPr/>
        </p:nvSpPr>
        <p:spPr>
          <a:xfrm>
            <a:off x="1049517" y="2861173"/>
            <a:ext cx="1920186" cy="369332"/>
          </a:xfrm>
          <a:prstGeom prst="rect">
            <a:avLst/>
          </a:prstGeom>
          <a:noFill/>
        </p:spPr>
        <p:txBody>
          <a:bodyPr wrap="square" rtlCol="0">
            <a:spAutoFit/>
          </a:bodyPr>
          <a:lstStyle/>
          <a:p>
            <a:r>
              <a:rPr lang="en-US" altLang="zh-CN" dirty="0">
                <a:latin typeface="+mj-lt"/>
              </a:rPr>
              <a:t>libopencv-</a:t>
            </a:r>
            <a:r>
              <a:rPr lang="en-US" altLang="zh-CN" dirty="0" err="1">
                <a:latin typeface="+mj-lt"/>
              </a:rPr>
              <a:t>contrib</a:t>
            </a:r>
            <a:endParaRPr lang="zh-CN" altLang="en-US" dirty="0">
              <a:latin typeface="+mj-lt"/>
            </a:endParaRPr>
          </a:p>
        </p:txBody>
      </p:sp>
      <p:cxnSp>
        <p:nvCxnSpPr>
          <p:cNvPr id="49" name="直接箭头连接符 48">
            <a:extLst>
              <a:ext uri="{FF2B5EF4-FFF2-40B4-BE49-F238E27FC236}">
                <a16:creationId xmlns:a16="http://schemas.microsoft.com/office/drawing/2014/main" id="{46B4A447-656C-419F-95A9-53DB5EFB49C9}"/>
              </a:ext>
            </a:extLst>
          </p:cNvPr>
          <p:cNvCxnSpPr>
            <a:cxnSpLocks/>
            <a:stCxn id="34" idx="3"/>
          </p:cNvCxnSpPr>
          <p:nvPr/>
        </p:nvCxnSpPr>
        <p:spPr>
          <a:xfrm>
            <a:off x="4639212" y="3380672"/>
            <a:ext cx="1538839" cy="0"/>
          </a:xfrm>
          <a:prstGeom prst="straightConnector1">
            <a:avLst/>
          </a:prstGeom>
          <a:noFill/>
          <a:ln w="28575" cap="flat" cmpd="sng" algn="ctr">
            <a:solidFill>
              <a:srgbClr val="000000"/>
            </a:solidFill>
            <a:prstDash val="solid"/>
            <a:tailEnd type="triangle"/>
          </a:ln>
          <a:effectLst/>
        </p:spPr>
      </p:cxnSp>
      <p:cxnSp>
        <p:nvCxnSpPr>
          <p:cNvPr id="52" name="直接箭头连接符 51">
            <a:extLst>
              <a:ext uri="{FF2B5EF4-FFF2-40B4-BE49-F238E27FC236}">
                <a16:creationId xmlns:a16="http://schemas.microsoft.com/office/drawing/2014/main" id="{A9138EBA-92BC-48E9-B3DF-8C6A686A063E}"/>
              </a:ext>
            </a:extLst>
          </p:cNvPr>
          <p:cNvCxnSpPr>
            <a:cxnSpLocks/>
            <a:stCxn id="38" idx="1"/>
          </p:cNvCxnSpPr>
          <p:nvPr/>
        </p:nvCxnSpPr>
        <p:spPr>
          <a:xfrm flipH="1">
            <a:off x="7016962" y="3374871"/>
            <a:ext cx="1595923" cy="5801"/>
          </a:xfrm>
          <a:prstGeom prst="straightConnector1">
            <a:avLst/>
          </a:prstGeom>
          <a:noFill/>
          <a:ln w="28575" cap="flat" cmpd="sng" algn="ctr">
            <a:solidFill>
              <a:srgbClr val="000000"/>
            </a:solidFill>
            <a:prstDash val="solid"/>
            <a:tailEnd type="triangle"/>
          </a:ln>
          <a:effectLst/>
        </p:spPr>
      </p:cxnSp>
      <p:cxnSp>
        <p:nvCxnSpPr>
          <p:cNvPr id="53" name="直接箭头连接符 52">
            <a:extLst>
              <a:ext uri="{FF2B5EF4-FFF2-40B4-BE49-F238E27FC236}">
                <a16:creationId xmlns:a16="http://schemas.microsoft.com/office/drawing/2014/main" id="{D0705657-6106-4A10-B913-1A11541624D3}"/>
              </a:ext>
            </a:extLst>
          </p:cNvPr>
          <p:cNvCxnSpPr>
            <a:cxnSpLocks/>
            <a:stCxn id="34" idx="1"/>
          </p:cNvCxnSpPr>
          <p:nvPr/>
        </p:nvCxnSpPr>
        <p:spPr>
          <a:xfrm flipH="1" flipV="1">
            <a:off x="2345488" y="2564199"/>
            <a:ext cx="1621969" cy="816473"/>
          </a:xfrm>
          <a:prstGeom prst="straightConnector1">
            <a:avLst/>
          </a:prstGeom>
          <a:noFill/>
          <a:ln w="28575" cap="flat" cmpd="sng" algn="ctr">
            <a:solidFill>
              <a:srgbClr val="000000"/>
            </a:solidFill>
            <a:prstDash val="solid"/>
            <a:tailEnd type="triangle"/>
          </a:ln>
          <a:effectLst/>
        </p:spPr>
      </p:cxnSp>
      <p:cxnSp>
        <p:nvCxnSpPr>
          <p:cNvPr id="54" name="直接箭头连接符 53">
            <a:extLst>
              <a:ext uri="{FF2B5EF4-FFF2-40B4-BE49-F238E27FC236}">
                <a16:creationId xmlns:a16="http://schemas.microsoft.com/office/drawing/2014/main" id="{A9C9E64F-C93C-4532-9117-C4065D259DFD}"/>
              </a:ext>
            </a:extLst>
          </p:cNvPr>
          <p:cNvCxnSpPr>
            <a:cxnSpLocks/>
            <a:stCxn id="38" idx="1"/>
            <a:endCxn id="43" idx="3"/>
          </p:cNvCxnSpPr>
          <p:nvPr/>
        </p:nvCxnSpPr>
        <p:spPr>
          <a:xfrm flipH="1">
            <a:off x="6959425" y="3374871"/>
            <a:ext cx="1653460" cy="1727019"/>
          </a:xfrm>
          <a:prstGeom prst="straightConnector1">
            <a:avLst/>
          </a:prstGeom>
          <a:noFill/>
          <a:ln w="28575" cap="flat" cmpd="sng" algn="ctr">
            <a:solidFill>
              <a:srgbClr val="000000"/>
            </a:solidFill>
            <a:prstDash val="solid"/>
            <a:tailEnd type="triangle"/>
          </a:ln>
          <a:effectLst/>
        </p:spPr>
      </p:cxnSp>
      <p:cxnSp>
        <p:nvCxnSpPr>
          <p:cNvPr id="56" name="直接箭头连接符 55">
            <a:extLst>
              <a:ext uri="{FF2B5EF4-FFF2-40B4-BE49-F238E27FC236}">
                <a16:creationId xmlns:a16="http://schemas.microsoft.com/office/drawing/2014/main" id="{37CA7A83-EF7C-4E02-AA86-1D0FC37A8A11}"/>
              </a:ext>
            </a:extLst>
          </p:cNvPr>
          <p:cNvCxnSpPr>
            <a:cxnSpLocks/>
            <a:stCxn id="41" idx="1"/>
          </p:cNvCxnSpPr>
          <p:nvPr/>
        </p:nvCxnSpPr>
        <p:spPr>
          <a:xfrm flipH="1" flipV="1">
            <a:off x="7016962" y="3470713"/>
            <a:ext cx="1599932" cy="1632007"/>
          </a:xfrm>
          <a:prstGeom prst="straightConnector1">
            <a:avLst/>
          </a:prstGeom>
          <a:noFill/>
          <a:ln w="28575" cap="flat" cmpd="sng" algn="ctr">
            <a:solidFill>
              <a:srgbClr val="000000"/>
            </a:solidFill>
            <a:prstDash val="solid"/>
            <a:tailEnd type="triangle"/>
          </a:ln>
          <a:effectLst/>
        </p:spPr>
      </p:cxnSp>
      <p:pic>
        <p:nvPicPr>
          <p:cNvPr id="5" name="音频 4">
            <a:hlinkClick r:id="" action="ppaction://media"/>
            <a:extLst>
              <a:ext uri="{FF2B5EF4-FFF2-40B4-BE49-F238E27FC236}">
                <a16:creationId xmlns:a16="http://schemas.microsoft.com/office/drawing/2014/main" id="{DBFCC59E-D4D4-4CB5-BAB7-6BC1FC6C2B2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046599050"/>
      </p:ext>
    </p:extLst>
  </p:cSld>
  <p:clrMapOvr>
    <a:masterClrMapping/>
  </p:clrMapOvr>
  <mc:AlternateContent xmlns:mc="http://schemas.openxmlformats.org/markup-compatibility/2006" xmlns:p14="http://schemas.microsoft.com/office/powerpoint/2010/main">
    <mc:Choice Requires="p14">
      <p:transition spd="slow" p14:dur="2000" advTm="17793"/>
    </mc:Choice>
    <mc:Fallback xmlns="">
      <p:transition spd="slow" advTm="17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29C6F584-4EC1-4065-B7F8-EF86F140023F}"/>
              </a:ext>
            </a:extLst>
          </p:cNvPr>
          <p:cNvSpPr>
            <a:spLocks noGrp="1"/>
          </p:cNvSpPr>
          <p:nvPr>
            <p:ph type="sldNum" sz="quarter" idx="12"/>
          </p:nvPr>
        </p:nvSpPr>
        <p:spPr/>
        <p:txBody>
          <a:bodyPr/>
          <a:lstStyle/>
          <a:p>
            <a:fld id="{75AA9096-2E4D-442F-BCF0-AA35F007B576}" type="slidenum">
              <a:rPr lang="zh-CN" altLang="en-US" smtClean="0"/>
              <a:pPr/>
              <a:t>38</a:t>
            </a:fld>
            <a:endParaRPr lang="zh-CN" altLang="en-US" dirty="0"/>
          </a:p>
        </p:txBody>
      </p:sp>
      <p:sp>
        <p:nvSpPr>
          <p:cNvPr id="2" name="标题 1">
            <a:extLst>
              <a:ext uri="{FF2B5EF4-FFF2-40B4-BE49-F238E27FC236}">
                <a16:creationId xmlns:a16="http://schemas.microsoft.com/office/drawing/2014/main" id="{2C025DE3-F56B-454E-93DC-0F289C360A44}"/>
              </a:ext>
            </a:extLst>
          </p:cNvPr>
          <p:cNvSpPr>
            <a:spLocks noGrp="1"/>
          </p:cNvSpPr>
          <p:nvPr>
            <p:ph type="title"/>
          </p:nvPr>
        </p:nvSpPr>
        <p:spPr/>
        <p:txBody>
          <a:bodyPr>
            <a:normAutofit fontScale="90000"/>
          </a:bodyPr>
          <a:lstStyle/>
          <a:p>
            <a:r>
              <a:rPr lang="en-US" altLang="zh-CN" sz="3600" dirty="0">
                <a:latin typeface="+mj-lt"/>
                <a:ea typeface="Arial Unicode MS" panose="020B0604020202020204" pitchFamily="34" charset="-122"/>
                <a:cs typeface="Adobe Devanagari" panose="02040503050201020203" pitchFamily="18" charset="0"/>
              </a:rPr>
              <a:t>Evaluation</a:t>
            </a:r>
            <a:endParaRPr lang="zh-CN" altLang="en-US" sz="3600" dirty="0">
              <a:latin typeface="+mj-lt"/>
              <a:cs typeface="Adobe Devanagari" panose="02040503050201020203" pitchFamily="18" charset="0"/>
            </a:endParaRPr>
          </a:p>
        </p:txBody>
      </p:sp>
      <p:sp>
        <p:nvSpPr>
          <p:cNvPr id="5" name="矩形 4">
            <a:extLst>
              <a:ext uri="{FF2B5EF4-FFF2-40B4-BE49-F238E27FC236}">
                <a16:creationId xmlns:a16="http://schemas.microsoft.com/office/drawing/2014/main" id="{5C73D48F-AC05-4286-9B2F-5E6E005A3302}"/>
              </a:ext>
            </a:extLst>
          </p:cNvPr>
          <p:cNvSpPr/>
          <p:nvPr/>
        </p:nvSpPr>
        <p:spPr>
          <a:xfrm>
            <a:off x="590229" y="994192"/>
            <a:ext cx="7040281" cy="3477875"/>
          </a:xfrm>
          <a:prstGeom prst="rect">
            <a:avLst/>
          </a:prstGeom>
        </p:spPr>
        <p:txBody>
          <a:bodyPr wrap="square">
            <a:spAutoFit/>
          </a:bodyPr>
          <a:lstStyle/>
          <a:p>
            <a:pPr>
              <a:defRPr/>
            </a:pPr>
            <a:r>
              <a:rPr lang="en-US" altLang="zh-CN" sz="2800" dirty="0">
                <a:latin typeface="+mj-lt"/>
                <a:cs typeface="Adobe Devanagari" panose="02040503050201020203" pitchFamily="18" charset="0"/>
              </a:rPr>
              <a:t>Research questions</a:t>
            </a:r>
            <a:endParaRPr kumimoji="0" lang="en-US" altLang="zh-CN" sz="2800" b="0" i="0" u="none" strike="noStrike" kern="1200" cap="none" spc="0" normalizeH="0" baseline="0" noProof="0" dirty="0">
              <a:ln>
                <a:noFill/>
              </a:ln>
              <a:solidFill>
                <a:prstClr val="black"/>
              </a:solidFill>
              <a:effectLst/>
              <a:uLnTx/>
              <a:uFillTx/>
              <a:latin typeface="+mj-lt"/>
              <a:ea typeface="阿里巴巴普惠体 R"/>
              <a:cs typeface="Adobe Devanagari" panose="02040503050201020203" pitchFamily="18" charset="0"/>
            </a:endParaRPr>
          </a:p>
          <a:p>
            <a:pPr marL="457200" indent="-457200">
              <a:buFont typeface="Arial" panose="020B0604020202020204" pitchFamily="34" charset="0"/>
              <a:buChar char="•"/>
              <a:defRPr/>
            </a:pPr>
            <a:r>
              <a:rPr lang="en-US" altLang="zh-CN" sz="2400" dirty="0">
                <a:latin typeface="+mj-lt"/>
                <a:ea typeface="Arial Unicode MS" panose="020B0604020202020204" pitchFamily="34" charset="-122"/>
                <a:cs typeface="Adobe Devanagari" panose="02040503050201020203" pitchFamily="18" charset="0"/>
              </a:rPr>
              <a:t>RQ1: How </a:t>
            </a:r>
            <a:r>
              <a:rPr lang="en-US" altLang="zh-CN" sz="2400" dirty="0">
                <a:solidFill>
                  <a:srgbClr val="FF0000"/>
                </a:solidFill>
                <a:latin typeface="+mj-lt"/>
                <a:ea typeface="Arial Unicode MS" panose="020B0604020202020204" pitchFamily="34" charset="-122"/>
                <a:cs typeface="Adobe Devanagari" panose="02040503050201020203" pitchFamily="18" charset="0"/>
              </a:rPr>
              <a:t>effective</a:t>
            </a:r>
            <a:r>
              <a:rPr lang="en-US" altLang="zh-CN" sz="2400" dirty="0">
                <a:latin typeface="+mj-lt"/>
                <a:ea typeface="Arial Unicode MS" panose="020B0604020202020204" pitchFamily="34" charset="-122"/>
                <a:cs typeface="Adobe Devanagari" panose="02040503050201020203" pitchFamily="18" charset="0"/>
              </a:rPr>
              <a:t> is PyEGo in inferring dependencies for Python programs?</a:t>
            </a:r>
          </a:p>
          <a:p>
            <a:pPr>
              <a:defRPr/>
            </a:pPr>
            <a:endParaRPr lang="en-US" altLang="zh-CN" sz="2400" dirty="0">
              <a:latin typeface="+mj-lt"/>
              <a:ea typeface="Arial Unicode MS" panose="020B0604020202020204" pitchFamily="34" charset="-122"/>
              <a:cs typeface="Adobe Devanagari" panose="02040503050201020203" pitchFamily="18" charset="0"/>
            </a:endParaRPr>
          </a:p>
          <a:p>
            <a:pPr marL="457200" indent="-457200">
              <a:buFont typeface="Arial" panose="020B0604020202020204" pitchFamily="34" charset="0"/>
              <a:buChar char="•"/>
              <a:defRPr/>
            </a:pPr>
            <a:r>
              <a:rPr lang="en-US" altLang="zh-CN" sz="2400" dirty="0">
                <a:latin typeface="+mj-lt"/>
                <a:cs typeface="Adobe Devanagari" panose="02040503050201020203" pitchFamily="18" charset="0"/>
              </a:rPr>
              <a:t>RQ2: How </a:t>
            </a:r>
            <a:r>
              <a:rPr lang="en-US" altLang="zh-CN" sz="2400" dirty="0">
                <a:solidFill>
                  <a:srgbClr val="FF0000"/>
                </a:solidFill>
                <a:latin typeface="+mj-lt"/>
                <a:ea typeface="Arial Unicode MS" panose="020B0604020202020204" pitchFamily="34" charset="-122"/>
                <a:cs typeface="Adobe Devanagari" panose="02040503050201020203" pitchFamily="18" charset="0"/>
              </a:rPr>
              <a:t>efficient</a:t>
            </a:r>
            <a:r>
              <a:rPr lang="en-US" altLang="zh-CN" sz="2400" dirty="0">
                <a:latin typeface="+mj-lt"/>
                <a:ea typeface="Arial Unicode MS" panose="020B0604020202020204" pitchFamily="34" charset="-122"/>
                <a:cs typeface="Adobe Devanagari" panose="02040503050201020203" pitchFamily="18" charset="0"/>
              </a:rPr>
              <a:t> is PyEGo in inferring dependencies for Python programs</a:t>
            </a:r>
            <a:r>
              <a:rPr lang="en-US" altLang="zh-CN" sz="2400" dirty="0">
                <a:latin typeface="+mj-lt"/>
                <a:cs typeface="Adobe Devanagari" panose="02040503050201020203" pitchFamily="18" charset="0"/>
              </a:rPr>
              <a:t>?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zh-CN" sz="2400" b="0" i="0" u="none" strike="noStrike" kern="1200" cap="none" spc="0" normalizeH="0" baseline="0" noProof="0" dirty="0">
              <a:ln>
                <a:noFill/>
              </a:ln>
              <a:solidFill>
                <a:prstClr val="black"/>
              </a:solidFill>
              <a:effectLst/>
              <a:uLnTx/>
              <a:uFillTx/>
              <a:latin typeface="+mj-lt"/>
              <a:ea typeface="阿里巴巴普惠体 R"/>
              <a:cs typeface="Adobe Devanagari" panose="02040503050201020203" pitchFamily="18" charset="0"/>
            </a:endParaRPr>
          </a:p>
          <a:p>
            <a:pPr marL="457200" indent="-457200">
              <a:buFont typeface="Arial" panose="020B0604020202020204" pitchFamily="34" charset="0"/>
              <a:buChar char="•"/>
              <a:defRPr/>
            </a:pPr>
            <a:r>
              <a:rPr lang="en-US" altLang="zh-CN" sz="2400" dirty="0">
                <a:latin typeface="+mj-lt"/>
                <a:ea typeface="Arial Unicode MS" panose="020B0604020202020204" pitchFamily="34" charset="-122"/>
                <a:cs typeface="Adobe Devanagari" panose="02040503050201020203" pitchFamily="18" charset="0"/>
              </a:rPr>
              <a:t>RQ3: Can </a:t>
            </a:r>
            <a:r>
              <a:rPr lang="en-US" altLang="zh-CN" sz="2400" dirty="0" err="1">
                <a:latin typeface="+mj-lt"/>
                <a:ea typeface="Arial Unicode MS" panose="020B0604020202020204" pitchFamily="34" charset="-122"/>
                <a:cs typeface="Adobe Devanagari" panose="02040503050201020203" pitchFamily="18" charset="0"/>
              </a:rPr>
              <a:t>PyEGo</a:t>
            </a:r>
            <a:r>
              <a:rPr lang="en-US" altLang="zh-CN" sz="2400" dirty="0">
                <a:latin typeface="+mj-lt"/>
                <a:ea typeface="Arial Unicode MS" panose="020B0604020202020204" pitchFamily="34" charset="-122"/>
                <a:cs typeface="Adobe Devanagari" panose="02040503050201020203" pitchFamily="18" charset="0"/>
              </a:rPr>
              <a:t> </a:t>
            </a:r>
            <a:r>
              <a:rPr lang="en-US" altLang="zh-CN" sz="2400" dirty="0">
                <a:solidFill>
                  <a:srgbClr val="FF0000"/>
                </a:solidFill>
                <a:latin typeface="+mj-lt"/>
                <a:ea typeface="Arial Unicode MS" panose="020B0604020202020204" pitchFamily="34" charset="-122"/>
                <a:cs typeface="Adobe Devanagari" panose="02040503050201020203" pitchFamily="18" charset="0"/>
              </a:rPr>
              <a:t>outperform</a:t>
            </a:r>
            <a:r>
              <a:rPr lang="en-US" altLang="zh-CN" sz="2400" dirty="0">
                <a:latin typeface="+mj-lt"/>
                <a:ea typeface="Arial Unicode MS" panose="020B0604020202020204" pitchFamily="34" charset="-122"/>
                <a:cs typeface="Adobe Devanagari" panose="02040503050201020203" pitchFamily="18" charset="0"/>
              </a:rPr>
              <a:t> prior works?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zh-CN" altLang="en-US" sz="2400" b="0" i="0" u="none" strike="noStrike" kern="1200" cap="none" spc="0" normalizeH="0" baseline="0" noProof="0" dirty="0">
              <a:ln>
                <a:noFill/>
              </a:ln>
              <a:solidFill>
                <a:prstClr val="black"/>
              </a:solidFill>
              <a:effectLst/>
              <a:uLnTx/>
              <a:uFillTx/>
              <a:latin typeface="+mj-lt"/>
              <a:ea typeface="阿里巴巴普惠体 R"/>
              <a:cs typeface="Adobe Devanagari" panose="02040503050201020203" pitchFamily="18" charset="0"/>
            </a:endParaRPr>
          </a:p>
        </p:txBody>
      </p:sp>
      <p:pic>
        <p:nvPicPr>
          <p:cNvPr id="6" name="图片 5">
            <a:extLst>
              <a:ext uri="{FF2B5EF4-FFF2-40B4-BE49-F238E27FC236}">
                <a16:creationId xmlns:a16="http://schemas.microsoft.com/office/drawing/2014/main" id="{1D5421A0-DC99-41B6-9B04-2039133644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2267" y="639999"/>
            <a:ext cx="3333750" cy="3333750"/>
          </a:xfrm>
          <a:prstGeom prst="rect">
            <a:avLst/>
          </a:prstGeom>
        </p:spPr>
      </p:pic>
      <p:pic>
        <p:nvPicPr>
          <p:cNvPr id="8" name="图片 7">
            <a:extLst>
              <a:ext uri="{FF2B5EF4-FFF2-40B4-BE49-F238E27FC236}">
                <a16:creationId xmlns:a16="http://schemas.microsoft.com/office/drawing/2014/main" id="{3C867084-D118-4641-B96A-C7799FE330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62267" y="3320458"/>
            <a:ext cx="3333750" cy="3333750"/>
          </a:xfrm>
          <a:prstGeom prst="rect">
            <a:avLst/>
          </a:prstGeom>
        </p:spPr>
      </p:pic>
      <p:pic>
        <p:nvPicPr>
          <p:cNvPr id="9" name="音频 8">
            <a:hlinkClick r:id="" action="ppaction://media"/>
            <a:extLst>
              <a:ext uri="{FF2B5EF4-FFF2-40B4-BE49-F238E27FC236}">
                <a16:creationId xmlns:a16="http://schemas.microsoft.com/office/drawing/2014/main" id="{BD2BBE93-BB01-46EA-A566-F8F1EB87F6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45294662"/>
      </p:ext>
    </p:extLst>
  </p:cSld>
  <p:clrMapOvr>
    <a:masterClrMapping/>
  </p:clrMapOvr>
  <mc:AlternateContent xmlns:mc="http://schemas.openxmlformats.org/markup-compatibility/2006" xmlns:p14="http://schemas.microsoft.com/office/powerpoint/2010/main">
    <mc:Choice Requires="p14">
      <p:transition spd="slow" p14:dur="2000" advTm="24498"/>
    </mc:Choice>
    <mc:Fallback xmlns="">
      <p:transition spd="slow" advTm="24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29C6F584-4EC1-4065-B7F8-EF86F140023F}"/>
              </a:ext>
            </a:extLst>
          </p:cNvPr>
          <p:cNvSpPr>
            <a:spLocks noGrp="1"/>
          </p:cNvSpPr>
          <p:nvPr>
            <p:ph type="sldNum" sz="quarter" idx="12"/>
          </p:nvPr>
        </p:nvSpPr>
        <p:spPr/>
        <p:txBody>
          <a:bodyPr/>
          <a:lstStyle/>
          <a:p>
            <a:fld id="{75AA9096-2E4D-442F-BCF0-AA35F007B576}" type="slidenum">
              <a:rPr lang="zh-CN" altLang="en-US" smtClean="0"/>
              <a:pPr/>
              <a:t>39</a:t>
            </a:fld>
            <a:endParaRPr lang="zh-CN" altLang="en-US" dirty="0"/>
          </a:p>
        </p:txBody>
      </p:sp>
      <p:sp>
        <p:nvSpPr>
          <p:cNvPr id="2" name="标题 1">
            <a:extLst>
              <a:ext uri="{FF2B5EF4-FFF2-40B4-BE49-F238E27FC236}">
                <a16:creationId xmlns:a16="http://schemas.microsoft.com/office/drawing/2014/main" id="{2C025DE3-F56B-454E-93DC-0F289C360A44}"/>
              </a:ext>
            </a:extLst>
          </p:cNvPr>
          <p:cNvSpPr>
            <a:spLocks noGrp="1"/>
          </p:cNvSpPr>
          <p:nvPr>
            <p:ph type="title"/>
          </p:nvPr>
        </p:nvSpPr>
        <p:spPr/>
        <p:txBody>
          <a:bodyPr>
            <a:normAutofit fontScale="90000"/>
          </a:bodyPr>
          <a:lstStyle/>
          <a:p>
            <a:r>
              <a:rPr lang="en-US" altLang="zh-CN" sz="3600" dirty="0">
                <a:latin typeface="+mj-lt"/>
                <a:ea typeface="Arial Unicode MS" panose="020B0604020202020204" pitchFamily="34" charset="-122"/>
                <a:cs typeface="Adobe Devanagari" panose="02040503050201020203" pitchFamily="18" charset="0"/>
              </a:rPr>
              <a:t>Datasets</a:t>
            </a:r>
            <a:endParaRPr lang="zh-CN" altLang="en-US" sz="3600" dirty="0">
              <a:latin typeface="+mj-lt"/>
              <a:cs typeface="Adobe Devanagari" panose="02040503050201020203" pitchFamily="18" charset="0"/>
            </a:endParaRPr>
          </a:p>
        </p:txBody>
      </p:sp>
      <p:graphicFrame>
        <p:nvGraphicFramePr>
          <p:cNvPr id="9" name="图表 8">
            <a:extLst>
              <a:ext uri="{FF2B5EF4-FFF2-40B4-BE49-F238E27FC236}">
                <a16:creationId xmlns:a16="http://schemas.microsoft.com/office/drawing/2014/main" id="{7E02D6A4-4C98-4635-8399-572FF6E2126E}"/>
              </a:ext>
            </a:extLst>
          </p:cNvPr>
          <p:cNvGraphicFramePr/>
          <p:nvPr>
            <p:extLst>
              <p:ext uri="{D42A27DB-BD31-4B8C-83A1-F6EECF244321}">
                <p14:modId xmlns:p14="http://schemas.microsoft.com/office/powerpoint/2010/main" val="2543454835"/>
              </p:ext>
            </p:extLst>
          </p:nvPr>
        </p:nvGraphicFramePr>
        <p:xfrm>
          <a:off x="7379233" y="1102685"/>
          <a:ext cx="4678680" cy="3246120"/>
        </p:xfrm>
        <a:graphic>
          <a:graphicData uri="http://schemas.openxmlformats.org/drawingml/2006/chart">
            <c:chart xmlns:c="http://schemas.openxmlformats.org/drawingml/2006/chart" xmlns:r="http://schemas.openxmlformats.org/officeDocument/2006/relationships" r:id="rId5"/>
          </a:graphicData>
        </a:graphic>
      </p:graphicFrame>
      <p:sp>
        <p:nvSpPr>
          <p:cNvPr id="10" name="TextBox 8">
            <a:extLst>
              <a:ext uri="{FF2B5EF4-FFF2-40B4-BE49-F238E27FC236}">
                <a16:creationId xmlns:a16="http://schemas.microsoft.com/office/drawing/2014/main" id="{BC0DB9A9-7A8E-40D9-A20B-A9172BA66D19}"/>
              </a:ext>
            </a:extLst>
          </p:cNvPr>
          <p:cNvSpPr txBox="1"/>
          <p:nvPr/>
        </p:nvSpPr>
        <p:spPr>
          <a:xfrm>
            <a:off x="7676476" y="834431"/>
            <a:ext cx="4212077" cy="400110"/>
          </a:xfrm>
          <a:prstGeom prst="rect">
            <a:avLst/>
          </a:prstGeom>
          <a:noFill/>
        </p:spPr>
        <p:txBody>
          <a:bodyPr wrap="square" rtlCol="0">
            <a:spAutoFit/>
          </a:bodyPr>
          <a:lstStyle/>
          <a:p>
            <a:pPr algn="ctr"/>
            <a:r>
              <a:rPr lang="en-US" altLang="zh-CN" sz="2000" dirty="0">
                <a:solidFill>
                  <a:schemeClr val="tx1"/>
                </a:solidFill>
                <a:latin typeface="+mj-lt"/>
              </a:rPr>
              <a:t>Distribution of project functions</a:t>
            </a:r>
            <a:endParaRPr lang="zh-CN" altLang="en-US" sz="2000" dirty="0">
              <a:solidFill>
                <a:schemeClr val="tx1"/>
              </a:solidFill>
              <a:latin typeface="+mj-lt"/>
            </a:endParaRPr>
          </a:p>
        </p:txBody>
      </p:sp>
      <p:graphicFrame>
        <p:nvGraphicFramePr>
          <p:cNvPr id="11" name="表格 10">
            <a:extLst>
              <a:ext uri="{FF2B5EF4-FFF2-40B4-BE49-F238E27FC236}">
                <a16:creationId xmlns:a16="http://schemas.microsoft.com/office/drawing/2014/main" id="{5A830A16-CBD5-4B3C-B8B6-6E027A0DEB58}"/>
              </a:ext>
            </a:extLst>
          </p:cNvPr>
          <p:cNvGraphicFramePr>
            <a:graphicFrameLocks noGrp="1"/>
          </p:cNvGraphicFramePr>
          <p:nvPr>
            <p:extLst>
              <p:ext uri="{D42A27DB-BD31-4B8C-83A1-F6EECF244321}">
                <p14:modId xmlns:p14="http://schemas.microsoft.com/office/powerpoint/2010/main" val="2910517509"/>
              </p:ext>
            </p:extLst>
          </p:nvPr>
        </p:nvGraphicFramePr>
        <p:xfrm>
          <a:off x="7873141" y="4663108"/>
          <a:ext cx="3818749" cy="2072640"/>
        </p:xfrm>
        <a:graphic>
          <a:graphicData uri="http://schemas.openxmlformats.org/drawingml/2006/table">
            <a:tbl>
              <a:tblPr firstRow="1" bandRow="1">
                <a:tableStyleId>{8EC20E35-A176-4012-BC5E-935CFFF8708E}</a:tableStyleId>
              </a:tblPr>
              <a:tblGrid>
                <a:gridCol w="1113832">
                  <a:extLst>
                    <a:ext uri="{9D8B030D-6E8A-4147-A177-3AD203B41FA5}">
                      <a16:colId xmlns:a16="http://schemas.microsoft.com/office/drawing/2014/main" val="20000"/>
                    </a:ext>
                  </a:extLst>
                </a:gridCol>
                <a:gridCol w="895546">
                  <a:extLst>
                    <a:ext uri="{9D8B030D-6E8A-4147-A177-3AD203B41FA5}">
                      <a16:colId xmlns:a16="http://schemas.microsoft.com/office/drawing/2014/main" val="20001"/>
                    </a:ext>
                  </a:extLst>
                </a:gridCol>
                <a:gridCol w="1066079">
                  <a:extLst>
                    <a:ext uri="{9D8B030D-6E8A-4147-A177-3AD203B41FA5}">
                      <a16:colId xmlns:a16="http://schemas.microsoft.com/office/drawing/2014/main" val="548938082"/>
                    </a:ext>
                  </a:extLst>
                </a:gridCol>
                <a:gridCol w="743292">
                  <a:extLst>
                    <a:ext uri="{9D8B030D-6E8A-4147-A177-3AD203B41FA5}">
                      <a16:colId xmlns:a16="http://schemas.microsoft.com/office/drawing/2014/main" val="3947288196"/>
                    </a:ext>
                  </a:extLst>
                </a:gridCol>
              </a:tblGrid>
              <a:tr h="0">
                <a:tc>
                  <a:txBody>
                    <a:bodyPr/>
                    <a:lstStyle/>
                    <a:p>
                      <a:pPr algn="ctr"/>
                      <a:endParaRPr lang="zh-CN" altLang="en-US" sz="1800" dirty="0">
                        <a:latin typeface="+mj-lt"/>
                        <a:cs typeface="Adobe Devanagari" panose="02040503050201020203" pitchFamily="18" charset="0"/>
                      </a:endParaRPr>
                    </a:p>
                  </a:txBody>
                  <a:tcPr anchor="ctr"/>
                </a:tc>
                <a:tc>
                  <a:txBody>
                    <a:bodyPr/>
                    <a:lstStyle/>
                    <a:p>
                      <a:pPr algn="ctr"/>
                      <a:r>
                        <a:rPr lang="en-US" altLang="zh-CN" sz="1800" dirty="0">
                          <a:latin typeface="+mj-lt"/>
                        </a:rPr>
                        <a:t>AVG</a:t>
                      </a:r>
                      <a:endParaRPr lang="zh-CN" altLang="en-US" sz="1800" dirty="0">
                        <a:latin typeface="+mj-lt"/>
                        <a:cs typeface="Adobe Devanagari" panose="02040503050201020203" pitchFamily="18" charset="0"/>
                      </a:endParaRPr>
                    </a:p>
                  </a:txBody>
                  <a:tcPr anchor="ctr"/>
                </a:tc>
                <a:tc>
                  <a:txBody>
                    <a:bodyPr/>
                    <a:lstStyle/>
                    <a:p>
                      <a:pPr algn="ctr"/>
                      <a:r>
                        <a:rPr lang="en-US" altLang="zh-CN" sz="1800" dirty="0">
                          <a:latin typeface="+mj-lt"/>
                        </a:rPr>
                        <a:t>MAX</a:t>
                      </a:r>
                      <a:endParaRPr lang="zh-CN" altLang="en-US" sz="1800" dirty="0">
                        <a:latin typeface="+mj-lt"/>
                        <a:cs typeface="Adobe Devanagari" panose="02040503050201020203" pitchFamily="18" charset="0"/>
                      </a:endParaRPr>
                    </a:p>
                  </a:txBody>
                  <a:tcPr anchor="ctr"/>
                </a:tc>
                <a:tc>
                  <a:txBody>
                    <a:bodyPr/>
                    <a:lstStyle/>
                    <a:p>
                      <a:pPr algn="ctr"/>
                      <a:r>
                        <a:rPr lang="en-US" altLang="zh-CN" sz="1800" dirty="0">
                          <a:latin typeface="+mj-lt"/>
                        </a:rPr>
                        <a:t>MIN</a:t>
                      </a:r>
                      <a:endParaRPr lang="zh-CN" altLang="en-US" sz="1800" dirty="0">
                        <a:latin typeface="+mj-lt"/>
                        <a:cs typeface="Adobe Devanagari" panose="02040503050201020203" pitchFamily="18" charset="0"/>
                      </a:endParaRPr>
                    </a:p>
                  </a:txBody>
                  <a:tcPr anchor="ctr"/>
                </a:tc>
                <a:extLst>
                  <a:ext uri="{0D108BD9-81ED-4DB2-BD59-A6C34878D82A}">
                    <a16:rowId xmlns:a16="http://schemas.microsoft.com/office/drawing/2014/main" val="10000"/>
                  </a:ext>
                </a:extLst>
              </a:tr>
              <a:tr h="462280">
                <a:tc>
                  <a:txBody>
                    <a:bodyPr/>
                    <a:lstStyle/>
                    <a:p>
                      <a:r>
                        <a:rPr lang="en-US" altLang="zh-CN" sz="1800" dirty="0">
                          <a:latin typeface="+mj-lt"/>
                        </a:rPr>
                        <a:t>Python files</a:t>
                      </a:r>
                      <a:endParaRPr lang="zh-CN" altLang="en-US" sz="1800" dirty="0">
                        <a:latin typeface="+mj-lt"/>
                        <a:cs typeface="Adobe Devanagari" panose="02040503050201020203" pitchFamily="18" charset="0"/>
                      </a:endParaRPr>
                    </a:p>
                  </a:txBody>
                  <a:tcPr anchor="ctr"/>
                </a:tc>
                <a:tc>
                  <a:txBody>
                    <a:bodyPr/>
                    <a:lstStyle/>
                    <a:p>
                      <a:pPr algn="ctr"/>
                      <a:r>
                        <a:rPr lang="en-US" altLang="zh-CN" sz="1800" dirty="0">
                          <a:latin typeface="+mj-lt"/>
                        </a:rPr>
                        <a:t>58</a:t>
                      </a:r>
                      <a:endParaRPr lang="zh-CN" altLang="en-US" sz="1800" dirty="0">
                        <a:latin typeface="+mj-lt"/>
                        <a:cs typeface="Adobe Devanagari" panose="02040503050201020203" pitchFamily="18" charset="0"/>
                      </a:endParaRPr>
                    </a:p>
                  </a:txBody>
                  <a:tcPr anchor="ctr"/>
                </a:tc>
                <a:tc>
                  <a:txBody>
                    <a:bodyPr/>
                    <a:lstStyle/>
                    <a:p>
                      <a:pPr algn="ctr"/>
                      <a:r>
                        <a:rPr lang="en-US" altLang="zh-CN" sz="1800" dirty="0">
                          <a:latin typeface="+mj-lt"/>
                        </a:rPr>
                        <a:t>1364</a:t>
                      </a:r>
                      <a:endParaRPr lang="zh-CN" altLang="en-US" sz="1800" dirty="0">
                        <a:latin typeface="+mj-lt"/>
                        <a:cs typeface="Adobe Devanagari" panose="02040503050201020203" pitchFamily="18" charset="0"/>
                      </a:endParaRPr>
                    </a:p>
                  </a:txBody>
                  <a:tcPr anchor="ctr"/>
                </a:tc>
                <a:tc>
                  <a:txBody>
                    <a:bodyPr/>
                    <a:lstStyle/>
                    <a:p>
                      <a:pPr algn="ctr"/>
                      <a:r>
                        <a:rPr lang="en-US" altLang="zh-CN" sz="1800" dirty="0">
                          <a:latin typeface="+mj-lt"/>
                        </a:rPr>
                        <a:t>1</a:t>
                      </a:r>
                      <a:endParaRPr lang="zh-CN" altLang="en-US" sz="1800" dirty="0">
                        <a:latin typeface="+mj-lt"/>
                        <a:cs typeface="Adobe Devanagari" panose="02040503050201020203" pitchFamily="18" charset="0"/>
                      </a:endParaRPr>
                    </a:p>
                  </a:txBody>
                  <a:tcPr anchor="ctr"/>
                </a:tc>
                <a:extLst>
                  <a:ext uri="{0D108BD9-81ED-4DB2-BD59-A6C34878D82A}">
                    <a16:rowId xmlns:a16="http://schemas.microsoft.com/office/drawing/2014/main" val="10001"/>
                  </a:ext>
                </a:extLst>
              </a:tr>
              <a:tr h="396240">
                <a:tc>
                  <a:txBody>
                    <a:bodyPr/>
                    <a:lstStyle/>
                    <a:p>
                      <a:r>
                        <a:rPr lang="en-US" altLang="zh-CN" sz="1800" dirty="0">
                          <a:latin typeface="+mj-lt"/>
                        </a:rPr>
                        <a:t>LOC</a:t>
                      </a:r>
                      <a:endParaRPr lang="zh-CN" altLang="en-US" sz="1800" dirty="0">
                        <a:latin typeface="+mj-lt"/>
                        <a:cs typeface="Adobe Devanagari" panose="02040503050201020203" pitchFamily="18" charset="0"/>
                      </a:endParaRPr>
                    </a:p>
                  </a:txBody>
                  <a:tcPr anchor="ctr"/>
                </a:tc>
                <a:tc>
                  <a:txBody>
                    <a:bodyPr/>
                    <a:lstStyle/>
                    <a:p>
                      <a:pPr algn="ctr"/>
                      <a:r>
                        <a:rPr lang="en-US" altLang="zh-CN" sz="1800" dirty="0">
                          <a:latin typeface="+mj-lt"/>
                        </a:rPr>
                        <a:t>10820</a:t>
                      </a:r>
                      <a:endParaRPr lang="zh-CN" altLang="en-US" sz="1800" dirty="0">
                        <a:latin typeface="+mj-lt"/>
                        <a:cs typeface="Adobe Devanagari" panose="02040503050201020203" pitchFamily="18" charset="0"/>
                      </a:endParaRPr>
                    </a:p>
                  </a:txBody>
                  <a:tcPr anchor="ctr"/>
                </a:tc>
                <a:tc>
                  <a:txBody>
                    <a:bodyPr/>
                    <a:lstStyle/>
                    <a:p>
                      <a:pPr algn="ctr"/>
                      <a:r>
                        <a:rPr lang="en-US" altLang="zh-CN" sz="1800" dirty="0">
                          <a:latin typeface="+mj-lt"/>
                        </a:rPr>
                        <a:t>199833</a:t>
                      </a:r>
                      <a:endParaRPr lang="zh-CN" altLang="en-US" sz="1800" dirty="0">
                        <a:latin typeface="+mj-lt"/>
                        <a:cs typeface="Adobe Devanagari" panose="02040503050201020203" pitchFamily="18" charset="0"/>
                      </a:endParaRPr>
                    </a:p>
                  </a:txBody>
                  <a:tcPr anchor="ctr"/>
                </a:tc>
                <a:tc>
                  <a:txBody>
                    <a:bodyPr/>
                    <a:lstStyle/>
                    <a:p>
                      <a:pPr algn="ctr"/>
                      <a:r>
                        <a:rPr lang="en-US" altLang="zh-CN" sz="1800" dirty="0">
                          <a:latin typeface="+mj-lt"/>
                        </a:rPr>
                        <a:t>39</a:t>
                      </a:r>
                      <a:endParaRPr lang="zh-CN" altLang="en-US" sz="1800" dirty="0">
                        <a:latin typeface="+mj-lt"/>
                        <a:cs typeface="Adobe Devanagari" panose="02040503050201020203" pitchFamily="18" charset="0"/>
                      </a:endParaRPr>
                    </a:p>
                  </a:txBody>
                  <a:tcPr anchor="ctr"/>
                </a:tc>
                <a:extLst>
                  <a:ext uri="{0D108BD9-81ED-4DB2-BD59-A6C34878D82A}">
                    <a16:rowId xmlns:a16="http://schemas.microsoft.com/office/drawing/2014/main" val="10002"/>
                  </a:ext>
                </a:extLst>
              </a:tr>
              <a:tr h="670560">
                <a:tc>
                  <a:txBody>
                    <a:bodyPr/>
                    <a:lstStyle/>
                    <a:p>
                      <a:r>
                        <a:rPr lang="en-US" altLang="zh-CN" sz="1800" dirty="0">
                          <a:latin typeface="+mj-lt"/>
                        </a:rPr>
                        <a:t>Import lines</a:t>
                      </a:r>
                      <a:endParaRPr lang="zh-CN" altLang="en-US" sz="1800" dirty="0">
                        <a:latin typeface="+mj-lt"/>
                        <a:cs typeface="Adobe Devanagari" panose="02040503050201020203" pitchFamily="18" charset="0"/>
                      </a:endParaRPr>
                    </a:p>
                  </a:txBody>
                  <a:tcPr anchor="ctr"/>
                </a:tc>
                <a:tc>
                  <a:txBody>
                    <a:bodyPr/>
                    <a:lstStyle/>
                    <a:p>
                      <a:pPr algn="ctr"/>
                      <a:r>
                        <a:rPr lang="en-US" altLang="zh-CN" sz="1800" dirty="0">
                          <a:latin typeface="+mj-lt"/>
                        </a:rPr>
                        <a:t>269</a:t>
                      </a:r>
                      <a:endParaRPr lang="zh-CN" altLang="en-US" sz="1800" dirty="0">
                        <a:latin typeface="+mj-lt"/>
                        <a:cs typeface="Adobe Devanagari" panose="02040503050201020203" pitchFamily="18" charset="0"/>
                      </a:endParaRPr>
                    </a:p>
                  </a:txBody>
                  <a:tcPr anchor="ctr"/>
                </a:tc>
                <a:tc>
                  <a:txBody>
                    <a:bodyPr/>
                    <a:lstStyle/>
                    <a:p>
                      <a:pPr algn="ctr"/>
                      <a:r>
                        <a:rPr lang="en-US" altLang="zh-CN" sz="1800" dirty="0">
                          <a:latin typeface="+mj-lt"/>
                        </a:rPr>
                        <a:t>7755</a:t>
                      </a:r>
                      <a:endParaRPr lang="zh-CN" altLang="en-US" sz="1800" dirty="0">
                        <a:latin typeface="+mj-lt"/>
                        <a:cs typeface="Adobe Devanagari" panose="02040503050201020203" pitchFamily="18" charset="0"/>
                      </a:endParaRPr>
                    </a:p>
                  </a:txBody>
                  <a:tcPr anchor="ctr"/>
                </a:tc>
                <a:tc>
                  <a:txBody>
                    <a:bodyPr/>
                    <a:lstStyle/>
                    <a:p>
                      <a:pPr algn="ctr"/>
                      <a:r>
                        <a:rPr lang="en-US" altLang="zh-CN" sz="1800" dirty="0">
                          <a:latin typeface="+mj-lt"/>
                        </a:rPr>
                        <a:t>0</a:t>
                      </a:r>
                      <a:endParaRPr lang="zh-CN" altLang="en-US" sz="1800" dirty="0">
                        <a:latin typeface="+mj-lt"/>
                        <a:cs typeface="Adobe Devanagari" panose="02040503050201020203" pitchFamily="18" charset="0"/>
                      </a:endParaRPr>
                    </a:p>
                  </a:txBody>
                  <a:tcPr anchor="ctr"/>
                </a:tc>
                <a:extLst>
                  <a:ext uri="{0D108BD9-81ED-4DB2-BD59-A6C34878D82A}">
                    <a16:rowId xmlns:a16="http://schemas.microsoft.com/office/drawing/2014/main" val="10003"/>
                  </a:ext>
                </a:extLst>
              </a:tr>
            </a:tbl>
          </a:graphicData>
        </a:graphic>
      </p:graphicFrame>
      <p:sp>
        <p:nvSpPr>
          <p:cNvPr id="12" name="TextBox 8">
            <a:extLst>
              <a:ext uri="{FF2B5EF4-FFF2-40B4-BE49-F238E27FC236}">
                <a16:creationId xmlns:a16="http://schemas.microsoft.com/office/drawing/2014/main" id="{B2F65A54-9EB8-4D4A-9791-5D8408683978}"/>
              </a:ext>
            </a:extLst>
          </p:cNvPr>
          <p:cNvSpPr txBox="1"/>
          <p:nvPr/>
        </p:nvSpPr>
        <p:spPr>
          <a:xfrm>
            <a:off x="7999573" y="4215875"/>
            <a:ext cx="3565884" cy="400110"/>
          </a:xfrm>
          <a:prstGeom prst="rect">
            <a:avLst/>
          </a:prstGeom>
          <a:noFill/>
        </p:spPr>
        <p:txBody>
          <a:bodyPr wrap="square" rtlCol="0">
            <a:spAutoFit/>
          </a:bodyPr>
          <a:lstStyle/>
          <a:p>
            <a:pPr algn="ctr"/>
            <a:r>
              <a:rPr lang="en-US" altLang="zh-CN" sz="2000" dirty="0">
                <a:solidFill>
                  <a:schemeClr val="tx1"/>
                </a:solidFill>
                <a:latin typeface="+mj-lt"/>
              </a:rPr>
              <a:t>Project statistic</a:t>
            </a:r>
            <a:endParaRPr lang="zh-CN" altLang="en-US" sz="2000" dirty="0">
              <a:solidFill>
                <a:schemeClr val="tx1"/>
              </a:solidFill>
              <a:latin typeface="+mj-lt"/>
            </a:endParaRPr>
          </a:p>
        </p:txBody>
      </p:sp>
      <p:sp>
        <p:nvSpPr>
          <p:cNvPr id="13" name="矩形 12">
            <a:extLst>
              <a:ext uri="{FF2B5EF4-FFF2-40B4-BE49-F238E27FC236}">
                <a16:creationId xmlns:a16="http://schemas.microsoft.com/office/drawing/2014/main" id="{0B835D73-8362-4FC3-B48B-54223A4CC468}"/>
              </a:ext>
            </a:extLst>
          </p:cNvPr>
          <p:cNvSpPr/>
          <p:nvPr/>
        </p:nvSpPr>
        <p:spPr>
          <a:xfrm>
            <a:off x="590229" y="994192"/>
            <a:ext cx="6916887" cy="3908762"/>
          </a:xfrm>
          <a:prstGeom prst="rect">
            <a:avLst/>
          </a:prstGeom>
        </p:spPr>
        <p:txBody>
          <a:bodyPr wrap="square">
            <a:spAutoFit/>
          </a:bodyPr>
          <a:lstStyle/>
          <a:p>
            <a:pPr>
              <a:defRPr/>
            </a:pPr>
            <a:r>
              <a:rPr lang="en-US" altLang="zh-CN" sz="2800" dirty="0">
                <a:latin typeface="+mj-lt"/>
                <a:cs typeface="Adobe Devanagari" panose="02040503050201020203" pitchFamily="18" charset="0"/>
              </a:rPr>
              <a:t>Existent datasets</a:t>
            </a:r>
          </a:p>
          <a:p>
            <a:pPr marL="457200" indent="-457200">
              <a:buFont typeface="Arial" panose="020B0604020202020204" pitchFamily="34" charset="0"/>
              <a:buChar char="•"/>
              <a:defRPr/>
            </a:pPr>
            <a:r>
              <a:rPr lang="en-US" altLang="zh-CN" sz="2400" dirty="0">
                <a:latin typeface="+mj-lt"/>
                <a:cs typeface="Adobe Devanagari" panose="02040503050201020203" pitchFamily="18" charset="0"/>
              </a:rPr>
              <a:t>HG2.9K: </a:t>
            </a:r>
            <a:r>
              <a:rPr lang="en-US" altLang="zh-CN" sz="2400" dirty="0">
                <a:solidFill>
                  <a:srgbClr val="FF0000"/>
                </a:solidFill>
                <a:latin typeface="+mj-lt"/>
                <a:cs typeface="Adobe Devanagari" panose="02040503050201020203" pitchFamily="18" charset="0"/>
              </a:rPr>
              <a:t>2,891</a:t>
            </a:r>
            <a:r>
              <a:rPr lang="en-US" altLang="zh-CN" sz="2400" dirty="0">
                <a:latin typeface="+mj-lt"/>
                <a:cs typeface="Adobe Devanagari" panose="02040503050201020203" pitchFamily="18" charset="0"/>
              </a:rPr>
              <a:t> gist used by </a:t>
            </a:r>
            <a:r>
              <a:rPr lang="en-US" altLang="zh-CN" sz="2400" dirty="0" err="1">
                <a:latin typeface="+mj-lt"/>
                <a:cs typeface="Adobe Devanagari" panose="02040503050201020203" pitchFamily="18" charset="0"/>
              </a:rPr>
              <a:t>DockerizeMe</a:t>
            </a:r>
            <a:endParaRPr lang="en-US" altLang="zh-CN" sz="2400" dirty="0">
              <a:latin typeface="+mj-lt"/>
              <a:cs typeface="Adobe Devanagari" panose="02040503050201020203" pitchFamily="18" charset="0"/>
            </a:endParaRPr>
          </a:p>
          <a:p>
            <a:pPr marL="457200" indent="-457200">
              <a:buFont typeface="Arial" panose="020B0604020202020204" pitchFamily="34" charset="0"/>
              <a:buChar char="•"/>
              <a:defRPr/>
            </a:pPr>
            <a:r>
              <a:rPr lang="en-US" altLang="zh-CN" sz="2400" dirty="0">
                <a:latin typeface="+mj-lt"/>
                <a:cs typeface="Adobe Devanagari" panose="02040503050201020203" pitchFamily="18" charset="0"/>
              </a:rPr>
              <a:t>JPD: </a:t>
            </a:r>
            <a:r>
              <a:rPr lang="en-US" altLang="zh-CN" sz="2400" dirty="0">
                <a:solidFill>
                  <a:srgbClr val="FF0000"/>
                </a:solidFill>
                <a:latin typeface="+mj-lt"/>
                <a:cs typeface="Adobe Devanagari" panose="02040503050201020203" pitchFamily="18" charset="0"/>
              </a:rPr>
              <a:t>4,836</a:t>
            </a:r>
            <a:r>
              <a:rPr lang="en-US" altLang="zh-CN" sz="2400" dirty="0">
                <a:latin typeface="+mj-lt"/>
                <a:cs typeface="Adobe Devanagari" panose="02040503050201020203" pitchFamily="18" charset="0"/>
              </a:rPr>
              <a:t> Jupyter notebooks listed by SnifferDog</a:t>
            </a:r>
          </a:p>
          <a:p>
            <a:pPr marR="0" lvl="0" algn="l" defTabSz="914400" rtl="0" eaLnBrk="1" fontAlgn="auto" latinLnBrk="0" hangingPunct="1">
              <a:lnSpc>
                <a:spcPct val="100000"/>
              </a:lnSpc>
              <a:spcBef>
                <a:spcPts val="0"/>
              </a:spcBef>
              <a:spcAft>
                <a:spcPts val="0"/>
              </a:spcAft>
              <a:buClrTx/>
              <a:buSzTx/>
              <a:tabLst/>
              <a:defRPr/>
            </a:pPr>
            <a:endParaRPr kumimoji="0" lang="en-US" altLang="zh-CN" sz="2400" b="0" i="0" u="none" strike="noStrike" kern="1200" cap="none" spc="0" normalizeH="0" baseline="0" noProof="0" dirty="0">
              <a:ln>
                <a:noFill/>
              </a:ln>
              <a:solidFill>
                <a:prstClr val="black"/>
              </a:solidFill>
              <a:effectLst/>
              <a:uLnTx/>
              <a:uFillTx/>
              <a:latin typeface="+mj-lt"/>
              <a:ea typeface="阿里巴巴普惠体 R"/>
              <a:cs typeface="Adobe Devanagari" panose="02040503050201020203" pitchFamily="18" charset="0"/>
            </a:endParaRPr>
          </a:p>
          <a:p>
            <a:pPr>
              <a:defRPr/>
            </a:pPr>
            <a:r>
              <a:rPr lang="en-US" altLang="zh-CN" sz="2800" dirty="0">
                <a:latin typeface="+mj-lt"/>
                <a:cs typeface="Adobe Devanagari" panose="02040503050201020203" pitchFamily="18" charset="0"/>
              </a:rPr>
              <a:t>New dataset</a:t>
            </a:r>
            <a:endParaRPr lang="en-US" altLang="zh-CN" sz="2400" dirty="0">
              <a:latin typeface="+mj-lt"/>
              <a:cs typeface="Adobe Devanagari" panose="02040503050201020203" pitchFamily="18" charset="0"/>
            </a:endParaRPr>
          </a:p>
          <a:p>
            <a:pPr marL="457200" indent="-457200">
              <a:buFont typeface="Arial" panose="020B0604020202020204" pitchFamily="34" charset="0"/>
              <a:buChar char="•"/>
              <a:defRPr/>
            </a:pPr>
            <a:r>
              <a:rPr lang="en-US" altLang="zh-CN" sz="2400" dirty="0">
                <a:latin typeface="+mj-lt"/>
                <a:cs typeface="Adobe Devanagari" panose="02040503050201020203" pitchFamily="18" charset="0"/>
              </a:rPr>
              <a:t>SD:</a:t>
            </a:r>
            <a:r>
              <a:rPr lang="en-US" altLang="zh-CN" sz="2400" dirty="0">
                <a:solidFill>
                  <a:srgbClr val="FF0000"/>
                </a:solidFill>
                <a:latin typeface="+mj-lt"/>
                <a:cs typeface="Adobe Devanagari" panose="02040503050201020203" pitchFamily="18" charset="0"/>
              </a:rPr>
              <a:t> 100 </a:t>
            </a:r>
            <a:r>
              <a:rPr lang="en-US" altLang="zh-CN" sz="2400" dirty="0">
                <a:latin typeface="+mj-lt"/>
                <a:cs typeface="Adobe Devanagari" panose="02040503050201020203" pitchFamily="18" charset="0"/>
              </a:rPr>
              <a:t>Python projects collected from </a:t>
            </a:r>
            <a:r>
              <a:rPr lang="en-US" altLang="zh-CN" sz="2400" dirty="0" err="1">
                <a:latin typeface="+mj-lt"/>
                <a:cs typeface="Adobe Devanagari" panose="02040503050201020203" pitchFamily="18" charset="0"/>
              </a:rPr>
              <a:t>Github</a:t>
            </a:r>
            <a:endParaRPr lang="en-US" altLang="zh-CN" sz="2400" dirty="0">
              <a:latin typeface="+mj-lt"/>
              <a:cs typeface="Adobe Devanagari" panose="02040503050201020203" pitchFamily="18" charset="0"/>
            </a:endParaRPr>
          </a:p>
          <a:p>
            <a:pPr marL="914400" lvl="1" indent="-457200">
              <a:buFont typeface="Wingdings" panose="05000000000000000000" pitchFamily="2" charset="2"/>
              <a:buChar char="Ø"/>
              <a:defRPr/>
            </a:pPr>
            <a:r>
              <a:rPr lang="en-US" altLang="zh-CN" sz="2400" dirty="0">
                <a:solidFill>
                  <a:srgbClr val="FF0000"/>
                </a:solidFill>
                <a:latin typeface="+mj-lt"/>
                <a:cs typeface="Adobe Devanagari" panose="02040503050201020203" pitchFamily="18" charset="0"/>
              </a:rPr>
              <a:t>Executable</a:t>
            </a:r>
            <a:r>
              <a:rPr lang="en-US" altLang="zh-CN" sz="2400" dirty="0">
                <a:solidFill>
                  <a:srgbClr val="C00000"/>
                </a:solidFill>
                <a:latin typeface="+mj-lt"/>
                <a:cs typeface="Adobe Devanagari" panose="02040503050201020203" pitchFamily="18" charset="0"/>
              </a:rPr>
              <a:t> </a:t>
            </a:r>
            <a:r>
              <a:rPr lang="en-US" altLang="zh-CN" sz="2400" dirty="0">
                <a:latin typeface="+mj-lt"/>
                <a:cs typeface="Adobe Devanagari" panose="02040503050201020203" pitchFamily="18" charset="0"/>
              </a:rPr>
              <a:t>– Has runnable test cases</a:t>
            </a:r>
          </a:p>
          <a:p>
            <a:pPr marL="914400" lvl="1" indent="-457200">
              <a:buFont typeface="Wingdings" panose="05000000000000000000" pitchFamily="2" charset="2"/>
              <a:buChar char="Ø"/>
              <a:defRPr/>
            </a:pPr>
            <a:r>
              <a:rPr lang="en-US" altLang="zh-CN" sz="2400" dirty="0">
                <a:solidFill>
                  <a:srgbClr val="FF0000"/>
                </a:solidFill>
                <a:latin typeface="+mj-lt"/>
                <a:cs typeface="Adobe Devanagari" panose="02040503050201020203" pitchFamily="18" charset="0"/>
              </a:rPr>
              <a:t>Explicit </a:t>
            </a:r>
            <a:r>
              <a:rPr lang="en-US" altLang="zh-CN" sz="2400" dirty="0">
                <a:latin typeface="+mj-lt"/>
                <a:cs typeface="Adobe Devanagari" panose="02040503050201020203" pitchFamily="18" charset="0"/>
              </a:rPr>
              <a:t>– Declared dependencies explicitly</a:t>
            </a:r>
          </a:p>
          <a:p>
            <a:pPr marL="914400" lvl="1" indent="-457200">
              <a:buFont typeface="Wingdings" panose="05000000000000000000" pitchFamily="2" charset="2"/>
              <a:buChar char="Ø"/>
              <a:defRPr/>
            </a:pPr>
            <a:r>
              <a:rPr lang="en-US" altLang="zh-CN" sz="2400" dirty="0">
                <a:solidFill>
                  <a:srgbClr val="FF0000"/>
                </a:solidFill>
                <a:latin typeface="+mj-lt"/>
                <a:cs typeface="Adobe Devanagari" panose="02040503050201020203" pitchFamily="18" charset="0"/>
              </a:rPr>
              <a:t>Diverse</a:t>
            </a:r>
            <a:r>
              <a:rPr lang="en-US" altLang="zh-CN" sz="2400" dirty="0">
                <a:latin typeface="+mj-lt"/>
                <a:cs typeface="Adobe Devanagari" panose="02040503050201020203" pitchFamily="18" charset="0"/>
              </a:rPr>
              <a:t> – Covers many fields</a:t>
            </a:r>
          </a:p>
        </p:txBody>
      </p:sp>
      <p:pic>
        <p:nvPicPr>
          <p:cNvPr id="5" name="音频 4">
            <a:hlinkClick r:id="" action="ppaction://media"/>
            <a:extLst>
              <a:ext uri="{FF2B5EF4-FFF2-40B4-BE49-F238E27FC236}">
                <a16:creationId xmlns:a16="http://schemas.microsoft.com/office/drawing/2014/main" id="{A089A7DD-C13B-486C-83B5-85DC45C07B6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941600661"/>
      </p:ext>
    </p:extLst>
  </p:cSld>
  <p:clrMapOvr>
    <a:masterClrMapping/>
  </p:clrMapOvr>
  <mc:AlternateContent xmlns:mc="http://schemas.openxmlformats.org/markup-compatibility/2006" xmlns:p14="http://schemas.microsoft.com/office/powerpoint/2010/main">
    <mc:Choice Requires="p14">
      <p:transition spd="slow" p14:dur="2000" advTm="36134"/>
    </mc:Choice>
    <mc:Fallback xmlns="">
      <p:transition spd="slow" advTm="36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29C6F584-4EC1-4065-B7F8-EF86F140023F}"/>
              </a:ext>
            </a:extLst>
          </p:cNvPr>
          <p:cNvSpPr>
            <a:spLocks noGrp="1"/>
          </p:cNvSpPr>
          <p:nvPr>
            <p:ph type="sldNum" sz="quarter" idx="12"/>
          </p:nvPr>
        </p:nvSpPr>
        <p:spPr/>
        <p:txBody>
          <a:bodyPr/>
          <a:lstStyle/>
          <a:p>
            <a:fld id="{75AA9096-2E4D-442F-BCF0-AA35F007B576}" type="slidenum">
              <a:rPr lang="zh-CN" altLang="en-US" smtClean="0"/>
              <a:pPr/>
              <a:t>4</a:t>
            </a:fld>
            <a:endParaRPr lang="zh-CN" altLang="en-US" dirty="0"/>
          </a:p>
        </p:txBody>
      </p:sp>
      <p:sp>
        <p:nvSpPr>
          <p:cNvPr id="2" name="标题 1">
            <a:extLst>
              <a:ext uri="{FF2B5EF4-FFF2-40B4-BE49-F238E27FC236}">
                <a16:creationId xmlns:a16="http://schemas.microsoft.com/office/drawing/2014/main" id="{2C025DE3-F56B-454E-93DC-0F289C360A44}"/>
              </a:ext>
            </a:extLst>
          </p:cNvPr>
          <p:cNvSpPr>
            <a:spLocks noGrp="1"/>
          </p:cNvSpPr>
          <p:nvPr>
            <p:ph type="title"/>
          </p:nvPr>
        </p:nvSpPr>
        <p:spPr/>
        <p:txBody>
          <a:bodyPr>
            <a:normAutofit fontScale="90000"/>
          </a:bodyPr>
          <a:lstStyle/>
          <a:p>
            <a:r>
              <a:rPr lang="en-US" altLang="zh-CN" sz="3600" dirty="0">
                <a:latin typeface="+mj-lt"/>
                <a:cs typeface="Adobe Devanagari" panose="02040503050201020203" pitchFamily="18" charset="0"/>
              </a:rPr>
              <a:t>Python Code Reuse</a:t>
            </a:r>
            <a:endParaRPr lang="zh-CN" altLang="en-US" sz="3600" dirty="0">
              <a:latin typeface="+mj-lt"/>
              <a:cs typeface="Adobe Devanagari" panose="02040503050201020203" pitchFamily="18" charset="0"/>
            </a:endParaRPr>
          </a:p>
        </p:txBody>
      </p:sp>
      <p:pic>
        <p:nvPicPr>
          <p:cNvPr id="7" name="图片 6">
            <a:extLst>
              <a:ext uri="{FF2B5EF4-FFF2-40B4-BE49-F238E27FC236}">
                <a16:creationId xmlns:a16="http://schemas.microsoft.com/office/drawing/2014/main" id="{A27F7DD9-2584-4282-A100-381169E3E6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2517" y="1944827"/>
            <a:ext cx="1266825" cy="1266825"/>
          </a:xfrm>
          <a:prstGeom prst="rect">
            <a:avLst/>
          </a:prstGeom>
        </p:spPr>
      </p:pic>
      <p:sp>
        <p:nvSpPr>
          <p:cNvPr id="8" name="思想气泡: 云 7">
            <a:extLst>
              <a:ext uri="{FF2B5EF4-FFF2-40B4-BE49-F238E27FC236}">
                <a16:creationId xmlns:a16="http://schemas.microsoft.com/office/drawing/2014/main" id="{5D400B26-99B0-414D-B19E-9E15C617C8E4}"/>
              </a:ext>
            </a:extLst>
          </p:cNvPr>
          <p:cNvSpPr/>
          <p:nvPr/>
        </p:nvSpPr>
        <p:spPr>
          <a:xfrm>
            <a:off x="1847849" y="930496"/>
            <a:ext cx="2811700" cy="1466128"/>
          </a:xfrm>
          <a:prstGeom prst="cloudCallout">
            <a:avLst>
              <a:gd name="adj1" fmla="val -47186"/>
              <a:gd name="adj2" fmla="val 51853"/>
            </a:avLst>
          </a:prstGeom>
          <a:ln/>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altLang="zh-CN" sz="2000" dirty="0">
                <a:latin typeface="+mj-lt"/>
              </a:rPr>
              <a:t>I want to find all &lt;….&gt; in &lt;&gt;.</a:t>
            </a:r>
            <a:endParaRPr lang="zh-CN" altLang="en-US" sz="2000" dirty="0">
              <a:latin typeface="+mj-lt"/>
            </a:endParaRPr>
          </a:p>
        </p:txBody>
      </p:sp>
      <p:pic>
        <p:nvPicPr>
          <p:cNvPr id="15" name="图片 14">
            <a:extLst>
              <a:ext uri="{FF2B5EF4-FFF2-40B4-BE49-F238E27FC236}">
                <a16:creationId xmlns:a16="http://schemas.microsoft.com/office/drawing/2014/main" id="{7FA4208A-2036-4CCF-8957-0AED0C3C6FCA}"/>
              </a:ext>
            </a:extLst>
          </p:cNvPr>
          <p:cNvPicPr>
            <a:picLocks noChangeAspect="1"/>
          </p:cNvPicPr>
          <p:nvPr/>
        </p:nvPicPr>
        <p:blipFill>
          <a:blip r:embed="rId7"/>
          <a:stretch>
            <a:fillRect/>
          </a:stretch>
        </p:blipFill>
        <p:spPr>
          <a:xfrm>
            <a:off x="7075903" y="1764873"/>
            <a:ext cx="1912133" cy="523220"/>
          </a:xfrm>
          <a:prstGeom prst="rect">
            <a:avLst/>
          </a:prstGeom>
        </p:spPr>
      </p:pic>
      <p:pic>
        <p:nvPicPr>
          <p:cNvPr id="17" name="图片 16">
            <a:extLst>
              <a:ext uri="{FF2B5EF4-FFF2-40B4-BE49-F238E27FC236}">
                <a16:creationId xmlns:a16="http://schemas.microsoft.com/office/drawing/2014/main" id="{5CCEE64A-25FF-46F2-92F5-FED3D91BCAE9}"/>
              </a:ext>
            </a:extLst>
          </p:cNvPr>
          <p:cNvPicPr>
            <a:picLocks noChangeAspect="1"/>
          </p:cNvPicPr>
          <p:nvPr/>
        </p:nvPicPr>
        <p:blipFill>
          <a:blip r:embed="rId8"/>
          <a:stretch>
            <a:fillRect/>
          </a:stretch>
        </p:blipFill>
        <p:spPr>
          <a:xfrm>
            <a:off x="9703580" y="1676309"/>
            <a:ext cx="1602596" cy="633124"/>
          </a:xfrm>
          <a:prstGeom prst="rect">
            <a:avLst/>
          </a:prstGeom>
        </p:spPr>
      </p:pic>
      <p:sp>
        <p:nvSpPr>
          <p:cNvPr id="19" name="箭头: 右 18">
            <a:extLst>
              <a:ext uri="{FF2B5EF4-FFF2-40B4-BE49-F238E27FC236}">
                <a16:creationId xmlns:a16="http://schemas.microsoft.com/office/drawing/2014/main" id="{D84E4F75-2D79-453D-83ED-E7867B955DE6}"/>
              </a:ext>
            </a:extLst>
          </p:cNvPr>
          <p:cNvSpPr/>
          <p:nvPr/>
        </p:nvSpPr>
        <p:spPr bwMode="auto">
          <a:xfrm rot="5400000">
            <a:off x="8887447" y="3011989"/>
            <a:ext cx="651879" cy="523219"/>
          </a:xfrm>
          <a:prstGeom prst="rightArrow">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t" anchorCtr="0" compatLnSpc="1">
            <a:prstTxWarp prst="textNoShape">
              <a:avLst/>
            </a:prstTxWarp>
            <a:spAutoFit/>
          </a:bodyPr>
          <a:lstStyle/>
          <a:p>
            <a:pPr marL="342900" marR="0" indent="-342900" algn="l" defTabSz="914400" rtl="0" eaLnBrk="1" fontAlgn="base" latinLnBrk="0" hangingPunct="1">
              <a:lnSpc>
                <a:spcPct val="100000"/>
              </a:lnSpc>
              <a:spcBef>
                <a:spcPct val="20000"/>
              </a:spcBef>
              <a:spcAft>
                <a:spcPct val="0"/>
              </a:spcAft>
              <a:buClr>
                <a:srgbClr val="FF3300"/>
              </a:buClr>
              <a:buSzPct val="75000"/>
              <a:buFont typeface="Wingdings" pitchFamily="2" charset="2"/>
              <a:buChar char="p"/>
              <a:tabLst/>
            </a:pPr>
            <a:endParaRPr kumimoji="0" lang="zh-CN" altLang="en-US" sz="1800" b="1" i="0" u="none" strike="noStrike" cap="none" normalizeH="0" baseline="0">
              <a:ln>
                <a:noFill/>
              </a:ln>
              <a:solidFill>
                <a:schemeClr val="accent2"/>
              </a:solidFill>
              <a:effectLst/>
              <a:latin typeface="Verdana" pitchFamily="34" charset="0"/>
              <a:ea typeface="楷体_GB2312" pitchFamily="49" charset="-122"/>
            </a:endParaRPr>
          </a:p>
        </p:txBody>
      </p:sp>
      <p:sp>
        <p:nvSpPr>
          <p:cNvPr id="20" name="文本框 19">
            <a:extLst>
              <a:ext uri="{FF2B5EF4-FFF2-40B4-BE49-F238E27FC236}">
                <a16:creationId xmlns:a16="http://schemas.microsoft.com/office/drawing/2014/main" id="{53C5BC79-2A22-4CB8-ABB8-19D7AABE823A}"/>
              </a:ext>
            </a:extLst>
          </p:cNvPr>
          <p:cNvSpPr txBox="1"/>
          <p:nvPr/>
        </p:nvSpPr>
        <p:spPr>
          <a:xfrm>
            <a:off x="8284720" y="6502019"/>
            <a:ext cx="1800493" cy="338554"/>
          </a:xfrm>
          <a:prstGeom prst="rect">
            <a:avLst/>
          </a:prstGeom>
          <a:noFill/>
        </p:spPr>
        <p:txBody>
          <a:bodyPr wrap="non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demo_superglue.py</a:t>
            </a:r>
            <a:endParaRPr kumimoji="0" lang="zh-CN" altLang="en-US"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21" name="箭头: 右 20">
            <a:extLst>
              <a:ext uri="{FF2B5EF4-FFF2-40B4-BE49-F238E27FC236}">
                <a16:creationId xmlns:a16="http://schemas.microsoft.com/office/drawing/2014/main" id="{14DB01EA-B8D8-419B-A85F-59F2B1F95858}"/>
              </a:ext>
            </a:extLst>
          </p:cNvPr>
          <p:cNvSpPr/>
          <p:nvPr/>
        </p:nvSpPr>
        <p:spPr bwMode="auto">
          <a:xfrm rot="10800000">
            <a:off x="5579423" y="5166950"/>
            <a:ext cx="651879" cy="523219"/>
          </a:xfrm>
          <a:prstGeom prst="rightArrow">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t" anchorCtr="0" compatLnSpc="1">
            <a:prstTxWarp prst="textNoShape">
              <a:avLst/>
            </a:prstTxWarp>
            <a:spAutoFit/>
          </a:bodyPr>
          <a:lstStyle/>
          <a:p>
            <a:pPr marL="342900" marR="0" indent="-342900" algn="l" defTabSz="914400" rtl="0" eaLnBrk="1" fontAlgn="base" latinLnBrk="0" hangingPunct="1">
              <a:lnSpc>
                <a:spcPct val="100000"/>
              </a:lnSpc>
              <a:spcBef>
                <a:spcPct val="20000"/>
              </a:spcBef>
              <a:spcAft>
                <a:spcPct val="0"/>
              </a:spcAft>
              <a:buClr>
                <a:srgbClr val="FF3300"/>
              </a:buClr>
              <a:buSzPct val="75000"/>
              <a:buFont typeface="Wingdings" pitchFamily="2" charset="2"/>
              <a:buChar char="p"/>
              <a:tabLst/>
            </a:pPr>
            <a:endParaRPr kumimoji="0" lang="zh-CN" altLang="en-US" sz="1800" b="1" i="0" u="none" strike="noStrike" cap="none" normalizeH="0" baseline="0">
              <a:ln>
                <a:noFill/>
              </a:ln>
              <a:solidFill>
                <a:schemeClr val="accent2"/>
              </a:solidFill>
              <a:effectLst/>
              <a:latin typeface="Verdana" pitchFamily="34" charset="0"/>
              <a:ea typeface="楷体_GB2312" pitchFamily="49" charset="-122"/>
            </a:endParaRPr>
          </a:p>
        </p:txBody>
      </p:sp>
      <p:sp>
        <p:nvSpPr>
          <p:cNvPr id="25" name="矩形 24">
            <a:extLst>
              <a:ext uri="{FF2B5EF4-FFF2-40B4-BE49-F238E27FC236}">
                <a16:creationId xmlns:a16="http://schemas.microsoft.com/office/drawing/2014/main" id="{A164490B-89B1-4ED9-BF60-0D4F68DD2AFE}"/>
              </a:ext>
            </a:extLst>
          </p:cNvPr>
          <p:cNvSpPr/>
          <p:nvPr/>
        </p:nvSpPr>
        <p:spPr>
          <a:xfrm>
            <a:off x="3039179" y="5816629"/>
            <a:ext cx="1848892" cy="523219"/>
          </a:xfrm>
          <a:prstGeom prst="rect">
            <a:avLst/>
          </a:prstGeom>
          <a:solidFill>
            <a:srgbClr val="98C1F2"/>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altLang="zh-CN" b="1" dirty="0">
                <a:solidFill>
                  <a:srgbClr val="FF0000"/>
                </a:solidFill>
                <a:latin typeface="+mj-lt"/>
              </a:rPr>
              <a:t>ImportError</a:t>
            </a:r>
            <a:endParaRPr lang="zh-CN" altLang="en-US" b="1" dirty="0">
              <a:solidFill>
                <a:srgbClr val="FF0000"/>
              </a:solidFill>
              <a:latin typeface="+mj-lt"/>
            </a:endParaRPr>
          </a:p>
        </p:txBody>
      </p:sp>
      <p:sp>
        <p:nvSpPr>
          <p:cNvPr id="26" name="矩形 25">
            <a:extLst>
              <a:ext uri="{FF2B5EF4-FFF2-40B4-BE49-F238E27FC236}">
                <a16:creationId xmlns:a16="http://schemas.microsoft.com/office/drawing/2014/main" id="{C335BFD8-A73A-42F2-A873-F76AB3AE8833}"/>
              </a:ext>
            </a:extLst>
          </p:cNvPr>
          <p:cNvSpPr/>
          <p:nvPr/>
        </p:nvSpPr>
        <p:spPr>
          <a:xfrm>
            <a:off x="712077" y="5816629"/>
            <a:ext cx="1848892" cy="523219"/>
          </a:xfrm>
          <a:prstGeom prst="rect">
            <a:avLst/>
          </a:prstGeom>
          <a:solidFill>
            <a:srgbClr val="98C1F2"/>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altLang="zh-CN" b="1" dirty="0">
                <a:solidFill>
                  <a:srgbClr val="FF0000"/>
                </a:solidFill>
                <a:latin typeface="+mj-lt"/>
              </a:rPr>
              <a:t>SyntaxError</a:t>
            </a:r>
            <a:endParaRPr lang="zh-CN" altLang="en-US" b="1" dirty="0">
              <a:solidFill>
                <a:srgbClr val="FF0000"/>
              </a:solidFill>
              <a:latin typeface="+mj-lt"/>
            </a:endParaRPr>
          </a:p>
        </p:txBody>
      </p:sp>
      <p:pic>
        <p:nvPicPr>
          <p:cNvPr id="30" name="图片 29">
            <a:extLst>
              <a:ext uri="{FF2B5EF4-FFF2-40B4-BE49-F238E27FC236}">
                <a16:creationId xmlns:a16="http://schemas.microsoft.com/office/drawing/2014/main" id="{EEAAE22A-7A29-4FB1-9C12-5090DD6912C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2077" y="4653920"/>
            <a:ext cx="874363" cy="874363"/>
          </a:xfrm>
          <a:prstGeom prst="rect">
            <a:avLst/>
          </a:prstGeom>
        </p:spPr>
      </p:pic>
      <p:sp>
        <p:nvSpPr>
          <p:cNvPr id="31" name="文本框 30">
            <a:extLst>
              <a:ext uri="{FF2B5EF4-FFF2-40B4-BE49-F238E27FC236}">
                <a16:creationId xmlns:a16="http://schemas.microsoft.com/office/drawing/2014/main" id="{7A894B6C-DF50-434B-A9B4-F6D6B357FE96}"/>
              </a:ext>
            </a:extLst>
          </p:cNvPr>
          <p:cNvSpPr txBox="1"/>
          <p:nvPr/>
        </p:nvSpPr>
        <p:spPr>
          <a:xfrm>
            <a:off x="1611212" y="4878374"/>
            <a:ext cx="3276859" cy="400110"/>
          </a:xfrm>
          <a:prstGeom prst="rect">
            <a:avLst/>
          </a:prstGeom>
          <a:noFill/>
        </p:spPr>
        <p:txBody>
          <a:bodyPr wrap="non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mj-lt"/>
                <a:cs typeface="Times New Roman" panose="02020603050405020304" pitchFamily="18" charset="0"/>
              </a:rPr>
              <a:t>python demo_superglue.py</a:t>
            </a:r>
            <a:endParaRPr kumimoji="0" lang="zh-CN" altLang="en-US" sz="2000" b="0" i="0" u="none" strike="noStrike" kern="0" cap="none" spc="0" normalizeH="0" baseline="0" noProof="0" dirty="0">
              <a:ln>
                <a:noFill/>
              </a:ln>
              <a:solidFill>
                <a:srgbClr val="000000"/>
              </a:solidFill>
              <a:effectLst/>
              <a:uLnTx/>
              <a:uFillTx/>
              <a:latin typeface="+mj-lt"/>
              <a:cs typeface="Times New Roman" panose="02020603050405020304" pitchFamily="18" charset="0"/>
            </a:endParaRPr>
          </a:p>
        </p:txBody>
      </p:sp>
      <p:pic>
        <p:nvPicPr>
          <p:cNvPr id="36" name="图片 35">
            <a:extLst>
              <a:ext uri="{FF2B5EF4-FFF2-40B4-BE49-F238E27FC236}">
                <a16:creationId xmlns:a16="http://schemas.microsoft.com/office/drawing/2014/main" id="{272C1202-5706-4005-BBA6-749255FBB1E8}"/>
              </a:ext>
            </a:extLst>
          </p:cNvPr>
          <p:cNvPicPr>
            <a:picLocks noChangeAspect="1"/>
          </p:cNvPicPr>
          <p:nvPr/>
        </p:nvPicPr>
        <p:blipFill>
          <a:blip r:embed="rId10"/>
          <a:stretch>
            <a:fillRect/>
          </a:stretch>
        </p:blipFill>
        <p:spPr>
          <a:xfrm>
            <a:off x="7395408" y="4135695"/>
            <a:ext cx="3635959" cy="2406205"/>
          </a:xfrm>
          <a:prstGeom prst="rect">
            <a:avLst/>
          </a:prstGeom>
        </p:spPr>
      </p:pic>
      <p:sp>
        <p:nvSpPr>
          <p:cNvPr id="3" name="爆炸形: 8 pt  2">
            <a:extLst>
              <a:ext uri="{FF2B5EF4-FFF2-40B4-BE49-F238E27FC236}">
                <a16:creationId xmlns:a16="http://schemas.microsoft.com/office/drawing/2014/main" id="{EC555B4B-0B40-4FC8-8F64-14B8F722B710}"/>
              </a:ext>
            </a:extLst>
          </p:cNvPr>
          <p:cNvSpPr/>
          <p:nvPr/>
        </p:nvSpPr>
        <p:spPr>
          <a:xfrm>
            <a:off x="9042938" y="3176033"/>
            <a:ext cx="3149062" cy="1702341"/>
          </a:xfrm>
          <a:prstGeom prst="irregularSeal1">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dirty="0">
                <a:latin typeface="+mj-lt"/>
              </a:rPr>
              <a:t>source code </a:t>
            </a:r>
            <a:r>
              <a:rPr lang="en-US" altLang="zh-CN" b="1" dirty="0">
                <a:solidFill>
                  <a:srgbClr val="FF0000"/>
                </a:solidFill>
                <a:latin typeface="+mj-lt"/>
              </a:rPr>
              <a:t>without dependencies</a:t>
            </a:r>
            <a:endParaRPr lang="zh-CN" altLang="en-US" dirty="0"/>
          </a:p>
        </p:txBody>
      </p:sp>
      <p:sp>
        <p:nvSpPr>
          <p:cNvPr id="22" name="箭头: 右 21">
            <a:extLst>
              <a:ext uri="{FF2B5EF4-FFF2-40B4-BE49-F238E27FC236}">
                <a16:creationId xmlns:a16="http://schemas.microsoft.com/office/drawing/2014/main" id="{0F57AA50-180D-4A27-9691-D5809884C024}"/>
              </a:ext>
            </a:extLst>
          </p:cNvPr>
          <p:cNvSpPr/>
          <p:nvPr/>
        </p:nvSpPr>
        <p:spPr bwMode="auto">
          <a:xfrm>
            <a:off x="5579422" y="1764874"/>
            <a:ext cx="651879" cy="523219"/>
          </a:xfrm>
          <a:prstGeom prst="rightArrow">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t" anchorCtr="0" compatLnSpc="1">
            <a:prstTxWarp prst="textNoShape">
              <a:avLst/>
            </a:prstTxWarp>
            <a:spAutoFit/>
          </a:bodyPr>
          <a:lstStyle/>
          <a:p>
            <a:pPr marL="342900" marR="0" indent="-342900" algn="l" defTabSz="914400" rtl="0" eaLnBrk="1" fontAlgn="base" latinLnBrk="0" hangingPunct="1">
              <a:lnSpc>
                <a:spcPct val="100000"/>
              </a:lnSpc>
              <a:spcBef>
                <a:spcPct val="20000"/>
              </a:spcBef>
              <a:spcAft>
                <a:spcPct val="0"/>
              </a:spcAft>
              <a:buClr>
                <a:srgbClr val="FF3300"/>
              </a:buClr>
              <a:buSzPct val="75000"/>
              <a:buFont typeface="Wingdings" pitchFamily="2" charset="2"/>
              <a:buChar char="p"/>
              <a:tabLst/>
            </a:pPr>
            <a:endParaRPr kumimoji="0" lang="zh-CN" altLang="en-US" sz="1800" b="1" i="0" u="none" strike="noStrike" cap="none" normalizeH="0" baseline="0">
              <a:ln>
                <a:noFill/>
              </a:ln>
              <a:solidFill>
                <a:schemeClr val="accent2"/>
              </a:solidFill>
              <a:effectLst/>
              <a:latin typeface="Verdana" pitchFamily="34" charset="0"/>
              <a:ea typeface="楷体_GB2312" pitchFamily="49" charset="-122"/>
            </a:endParaRPr>
          </a:p>
        </p:txBody>
      </p:sp>
      <p:pic>
        <p:nvPicPr>
          <p:cNvPr id="10" name="图形 9" descr="摄像机">
            <a:extLst>
              <a:ext uri="{FF2B5EF4-FFF2-40B4-BE49-F238E27FC236}">
                <a16:creationId xmlns:a16="http://schemas.microsoft.com/office/drawing/2014/main" id="{107CE04F-3D92-40DE-8779-47E52829A38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515757" y="1495205"/>
            <a:ext cx="655051" cy="655051"/>
          </a:xfrm>
          <a:prstGeom prst="rect">
            <a:avLst/>
          </a:prstGeom>
        </p:spPr>
      </p:pic>
      <p:pic>
        <p:nvPicPr>
          <p:cNvPr id="6" name="图片 5">
            <a:extLst>
              <a:ext uri="{FF2B5EF4-FFF2-40B4-BE49-F238E27FC236}">
                <a16:creationId xmlns:a16="http://schemas.microsoft.com/office/drawing/2014/main" id="{C3AEC9C0-584D-48A8-9D40-622DA15B5AB6}"/>
              </a:ext>
            </a:extLst>
          </p:cNvPr>
          <p:cNvPicPr>
            <a:picLocks noChangeAspect="1"/>
          </p:cNvPicPr>
          <p:nvPr/>
        </p:nvPicPr>
        <p:blipFill>
          <a:blip r:embed="rId13"/>
          <a:stretch>
            <a:fillRect/>
          </a:stretch>
        </p:blipFill>
        <p:spPr>
          <a:xfrm>
            <a:off x="2638853" y="1579633"/>
            <a:ext cx="690182" cy="570623"/>
          </a:xfrm>
          <a:prstGeom prst="rect">
            <a:avLst/>
          </a:prstGeom>
        </p:spPr>
      </p:pic>
      <p:pic>
        <p:nvPicPr>
          <p:cNvPr id="9" name="音频 8">
            <a:hlinkClick r:id="" action="ppaction://media"/>
            <a:extLst>
              <a:ext uri="{FF2B5EF4-FFF2-40B4-BE49-F238E27FC236}">
                <a16:creationId xmlns:a16="http://schemas.microsoft.com/office/drawing/2014/main" id="{4960C423-15D4-4B6C-8C1C-7CE7B5347420}"/>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800212585"/>
      </p:ext>
    </p:extLst>
  </p:cSld>
  <p:clrMapOvr>
    <a:masterClrMapping/>
  </p:clrMapOvr>
  <mc:AlternateContent xmlns:mc="http://schemas.openxmlformats.org/markup-compatibility/2006" xmlns:p14="http://schemas.microsoft.com/office/powerpoint/2010/main">
    <mc:Choice Requires="p14">
      <p:transition spd="slow" p14:dur="2000" advTm="29169"/>
    </mc:Choice>
    <mc:Fallback xmlns="">
      <p:transition spd="slow" advTm="29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9"/>
                </p:tgtEl>
              </p:cMediaNode>
            </p:audio>
          </p:childTnLst>
        </p:cTn>
      </p:par>
    </p:tnLst>
    <p:bldLst>
      <p:bldP spid="19" grpId="0" animBg="1"/>
      <p:bldP spid="20" grpId="0"/>
      <p:bldP spid="21" grpId="0" animBg="1"/>
      <p:bldP spid="25" grpId="0" animBg="1"/>
      <p:bldP spid="26" grpId="0" animBg="1"/>
      <p:bldP spid="31" grpId="0"/>
      <p:bldP spid="3" grpId="0" animBg="1"/>
      <p:bldP spid="2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29C6F584-4EC1-4065-B7F8-EF86F140023F}"/>
              </a:ext>
            </a:extLst>
          </p:cNvPr>
          <p:cNvSpPr>
            <a:spLocks noGrp="1"/>
          </p:cNvSpPr>
          <p:nvPr>
            <p:ph type="sldNum" sz="quarter" idx="12"/>
          </p:nvPr>
        </p:nvSpPr>
        <p:spPr/>
        <p:txBody>
          <a:bodyPr/>
          <a:lstStyle/>
          <a:p>
            <a:fld id="{75AA9096-2E4D-442F-BCF0-AA35F007B576}" type="slidenum">
              <a:rPr lang="zh-CN" altLang="en-US" smtClean="0"/>
              <a:pPr/>
              <a:t>40</a:t>
            </a:fld>
            <a:endParaRPr lang="zh-CN" altLang="en-US" dirty="0"/>
          </a:p>
        </p:txBody>
      </p:sp>
      <p:sp>
        <p:nvSpPr>
          <p:cNvPr id="2" name="标题 1">
            <a:extLst>
              <a:ext uri="{FF2B5EF4-FFF2-40B4-BE49-F238E27FC236}">
                <a16:creationId xmlns:a16="http://schemas.microsoft.com/office/drawing/2014/main" id="{2C025DE3-F56B-454E-93DC-0F289C360A44}"/>
              </a:ext>
            </a:extLst>
          </p:cNvPr>
          <p:cNvSpPr>
            <a:spLocks noGrp="1"/>
          </p:cNvSpPr>
          <p:nvPr>
            <p:ph type="title"/>
          </p:nvPr>
        </p:nvSpPr>
        <p:spPr/>
        <p:txBody>
          <a:bodyPr>
            <a:normAutofit fontScale="90000"/>
          </a:bodyPr>
          <a:lstStyle/>
          <a:p>
            <a:r>
              <a:rPr lang="en-US" altLang="zh-CN" sz="3600" dirty="0">
                <a:latin typeface="+mj-lt"/>
                <a:ea typeface="Arial Unicode MS" panose="020B0604020202020204" pitchFamily="34" charset="-122"/>
                <a:cs typeface="Adobe Devanagari" panose="02040503050201020203" pitchFamily="18" charset="0"/>
              </a:rPr>
              <a:t>Effectiveness &amp; Efficiency</a:t>
            </a:r>
            <a:endParaRPr lang="zh-CN" altLang="en-US" sz="3600" dirty="0">
              <a:latin typeface="+mj-lt"/>
              <a:cs typeface="Adobe Devanagari" panose="02040503050201020203" pitchFamily="18" charset="0"/>
            </a:endParaRPr>
          </a:p>
        </p:txBody>
      </p:sp>
      <p:graphicFrame>
        <p:nvGraphicFramePr>
          <p:cNvPr id="6" name="表格 5">
            <a:extLst>
              <a:ext uri="{FF2B5EF4-FFF2-40B4-BE49-F238E27FC236}">
                <a16:creationId xmlns:a16="http://schemas.microsoft.com/office/drawing/2014/main" id="{BC416DB9-F4C1-47A4-903A-F7C8731B62FD}"/>
              </a:ext>
            </a:extLst>
          </p:cNvPr>
          <p:cNvGraphicFramePr>
            <a:graphicFrameLocks noGrp="1"/>
          </p:cNvGraphicFramePr>
          <p:nvPr>
            <p:extLst>
              <p:ext uri="{D42A27DB-BD31-4B8C-83A1-F6EECF244321}">
                <p14:modId xmlns:p14="http://schemas.microsoft.com/office/powerpoint/2010/main" val="3225849351"/>
              </p:ext>
            </p:extLst>
          </p:nvPr>
        </p:nvGraphicFramePr>
        <p:xfrm>
          <a:off x="1212715" y="2483758"/>
          <a:ext cx="9766570" cy="3620782"/>
        </p:xfrm>
        <a:graphic>
          <a:graphicData uri="http://schemas.openxmlformats.org/drawingml/2006/table">
            <a:tbl>
              <a:tblPr firstRow="1" bandRow="1">
                <a:tableStyleId>{8EC20E35-A176-4012-BC5E-935CFFF8708E}</a:tableStyleId>
              </a:tblPr>
              <a:tblGrid>
                <a:gridCol w="1293704">
                  <a:extLst>
                    <a:ext uri="{9D8B030D-6E8A-4147-A177-3AD203B41FA5}">
                      <a16:colId xmlns:a16="http://schemas.microsoft.com/office/drawing/2014/main" val="20000"/>
                    </a:ext>
                  </a:extLst>
                </a:gridCol>
                <a:gridCol w="1170747">
                  <a:extLst>
                    <a:ext uri="{9D8B030D-6E8A-4147-A177-3AD203B41FA5}">
                      <a16:colId xmlns:a16="http://schemas.microsoft.com/office/drawing/2014/main" val="20003"/>
                    </a:ext>
                  </a:extLst>
                </a:gridCol>
                <a:gridCol w="1494706">
                  <a:extLst>
                    <a:ext uri="{9D8B030D-6E8A-4147-A177-3AD203B41FA5}">
                      <a16:colId xmlns:a16="http://schemas.microsoft.com/office/drawing/2014/main" val="20004"/>
                    </a:ext>
                  </a:extLst>
                </a:gridCol>
                <a:gridCol w="1595336">
                  <a:extLst>
                    <a:ext uri="{9D8B030D-6E8A-4147-A177-3AD203B41FA5}">
                      <a16:colId xmlns:a16="http://schemas.microsoft.com/office/drawing/2014/main" val="20005"/>
                    </a:ext>
                  </a:extLst>
                </a:gridCol>
                <a:gridCol w="2091447">
                  <a:extLst>
                    <a:ext uri="{9D8B030D-6E8A-4147-A177-3AD203B41FA5}">
                      <a16:colId xmlns:a16="http://schemas.microsoft.com/office/drawing/2014/main" val="20001"/>
                    </a:ext>
                  </a:extLst>
                </a:gridCol>
                <a:gridCol w="2120630">
                  <a:extLst>
                    <a:ext uri="{9D8B030D-6E8A-4147-A177-3AD203B41FA5}">
                      <a16:colId xmlns:a16="http://schemas.microsoft.com/office/drawing/2014/main" val="3947998345"/>
                    </a:ext>
                  </a:extLst>
                </a:gridCol>
              </a:tblGrid>
              <a:tr h="1167994">
                <a:tc>
                  <a:txBody>
                    <a:bodyPr/>
                    <a:lstStyle/>
                    <a:p>
                      <a:pPr algn="ctr"/>
                      <a:endParaRPr lang="zh-CN" altLang="en-US" sz="2000" dirty="0">
                        <a:latin typeface="+mj-lt"/>
                        <a:cs typeface="Adobe Devanagari" panose="02040503050201020203" pitchFamily="18" charset="0"/>
                      </a:endParaRPr>
                    </a:p>
                  </a:txBody>
                  <a:tcPr marL="116799" marR="116799" marT="58400" marB="58400" anchor="ctr"/>
                </a:tc>
                <a:tc>
                  <a:txBody>
                    <a:bodyPr/>
                    <a:lstStyle/>
                    <a:p>
                      <a:pPr algn="ctr"/>
                      <a:r>
                        <a:rPr lang="en-US" altLang="zh-CN" sz="2000" dirty="0">
                          <a:latin typeface="+mj-lt"/>
                          <a:cs typeface="Adobe Devanagari" panose="02040503050201020203" pitchFamily="18" charset="0"/>
                        </a:rPr>
                        <a:t>Total Solved</a:t>
                      </a:r>
                    </a:p>
                  </a:txBody>
                  <a:tcPr marL="116799" marR="116799" marT="58400" marB="58400" anchor="ctr"/>
                </a:tc>
                <a:tc>
                  <a:txBody>
                    <a:bodyPr/>
                    <a:lstStyle/>
                    <a:p>
                      <a:pPr algn="ctr"/>
                      <a:r>
                        <a:rPr lang="en-US" altLang="zh-CN" sz="2000" dirty="0">
                          <a:latin typeface="+mj-lt"/>
                          <a:cs typeface="Adobe Devanagari" panose="02040503050201020203" pitchFamily="18" charset="0"/>
                        </a:rPr>
                        <a:t>Accuracy</a:t>
                      </a:r>
                      <a:endParaRPr lang="zh-CN" altLang="en-US" sz="2000" dirty="0">
                        <a:latin typeface="+mj-lt"/>
                        <a:cs typeface="Adobe Devanagari" panose="02040503050201020203" pitchFamily="18" charset="0"/>
                      </a:endParaRPr>
                    </a:p>
                  </a:txBody>
                  <a:tcPr marL="116799" marR="116799" marT="58400" marB="58400" anchor="ctr"/>
                </a:tc>
                <a:tc>
                  <a:txBody>
                    <a:bodyPr/>
                    <a:lstStyle/>
                    <a:p>
                      <a:pPr algn="ctr"/>
                      <a:r>
                        <a:rPr lang="en-US" altLang="zh-CN" sz="2000" dirty="0">
                          <a:latin typeface="+mj-lt"/>
                          <a:cs typeface="Adobe Devanagari" panose="02040503050201020203" pitchFamily="18" charset="0"/>
                        </a:rPr>
                        <a:t>Avg. Installed Packages</a:t>
                      </a:r>
                      <a:endParaRPr lang="zh-CN" altLang="en-US" sz="2000" dirty="0">
                        <a:latin typeface="+mj-lt"/>
                        <a:cs typeface="Adobe Devanagari" panose="02040503050201020203" pitchFamily="18" charset="0"/>
                      </a:endParaRPr>
                    </a:p>
                  </a:txBody>
                  <a:tcPr marL="116799" marR="116799" marT="58400" marB="58400" anchor="ctr"/>
                </a:tc>
                <a:tc>
                  <a:txBody>
                    <a:bodyPr/>
                    <a:lstStyle/>
                    <a:p>
                      <a:pPr algn="ctr"/>
                      <a:r>
                        <a:rPr lang="en-US" altLang="zh-CN" sz="2000" dirty="0">
                          <a:latin typeface="+mj-lt"/>
                          <a:cs typeface="Adobe Devanagari" panose="02040503050201020203" pitchFamily="18" charset="0"/>
                        </a:rPr>
                        <a:t>Avg.</a:t>
                      </a:r>
                      <a:r>
                        <a:rPr lang="en-US" altLang="zh-CN" sz="2000" baseline="0" dirty="0">
                          <a:latin typeface="+mj-lt"/>
                          <a:cs typeface="Adobe Devanagari" panose="02040503050201020203" pitchFamily="18" charset="0"/>
                        </a:rPr>
                        <a:t> Installed Python Packages</a:t>
                      </a:r>
                      <a:endParaRPr lang="zh-CN" altLang="en-US" sz="2000" dirty="0">
                        <a:latin typeface="+mj-lt"/>
                        <a:cs typeface="Adobe Devanagari" panose="02040503050201020203" pitchFamily="18" charset="0"/>
                      </a:endParaRPr>
                    </a:p>
                  </a:txBody>
                  <a:tcPr marL="116799" marR="116799" marT="58400" marB="58400" anchor="ctr"/>
                </a:tc>
                <a:tc>
                  <a:txBody>
                    <a:bodyPr/>
                    <a:lstStyle/>
                    <a:p>
                      <a:pPr marL="0" algn="ctr" defTabSz="914400" rtl="0" eaLnBrk="1" latinLnBrk="0" hangingPunct="1"/>
                      <a:r>
                        <a:rPr lang="en-US" altLang="zh-CN" sz="2000" b="1" kern="1200" dirty="0">
                          <a:solidFill>
                            <a:schemeClr val="lt1"/>
                          </a:solidFill>
                          <a:latin typeface="+mj-lt"/>
                          <a:ea typeface="+mn-ea"/>
                          <a:cs typeface="Adobe Devanagari" panose="02040503050201020203" pitchFamily="18" charset="0"/>
                        </a:rPr>
                        <a:t>Avg. Execution Time(s)</a:t>
                      </a:r>
                      <a:endParaRPr lang="zh-CN" altLang="en-US" sz="2000" b="1" kern="1200" dirty="0">
                        <a:solidFill>
                          <a:schemeClr val="lt1"/>
                        </a:solidFill>
                        <a:latin typeface="+mj-lt"/>
                        <a:ea typeface="+mn-ea"/>
                        <a:cs typeface="Adobe Devanagari" panose="02040503050201020203" pitchFamily="18" charset="0"/>
                      </a:endParaRPr>
                    </a:p>
                  </a:txBody>
                  <a:tcPr marL="105256" marR="105256" marT="52628" marB="52628" anchor="ctr"/>
                </a:tc>
                <a:extLst>
                  <a:ext uri="{0D108BD9-81ED-4DB2-BD59-A6C34878D82A}">
                    <a16:rowId xmlns:a16="http://schemas.microsoft.com/office/drawing/2014/main" val="10000"/>
                  </a:ext>
                </a:extLst>
              </a:tr>
              <a:tr h="817596">
                <a:tc>
                  <a:txBody>
                    <a:bodyPr/>
                    <a:lstStyle/>
                    <a:p>
                      <a:r>
                        <a:rPr lang="en-US" altLang="zh-CN" sz="2000" dirty="0">
                          <a:latin typeface="+mj-lt"/>
                          <a:cs typeface="Adobe Devanagari" panose="02040503050201020203" pitchFamily="18" charset="0"/>
                        </a:rPr>
                        <a:t>HG2.9K</a:t>
                      </a:r>
                      <a:endParaRPr lang="zh-CN" altLang="en-US" sz="2000" dirty="0">
                        <a:latin typeface="+mj-lt"/>
                        <a:cs typeface="Adobe Devanagari" panose="02040503050201020203" pitchFamily="18" charset="0"/>
                      </a:endParaRPr>
                    </a:p>
                  </a:txBody>
                  <a:tcPr marL="116799" marR="116799" marT="58400" marB="58400" anchor="ctr"/>
                </a:tc>
                <a:tc>
                  <a:txBody>
                    <a:bodyPr/>
                    <a:lstStyle/>
                    <a:p>
                      <a:pPr algn="ctr"/>
                      <a:r>
                        <a:rPr lang="en-US" altLang="zh-CN" sz="2000" dirty="0">
                          <a:solidFill>
                            <a:schemeClr val="tx1"/>
                          </a:solidFill>
                          <a:latin typeface="+mj-lt"/>
                          <a:cs typeface="Adobe Devanagari" panose="02040503050201020203" pitchFamily="18" charset="0"/>
                        </a:rPr>
                        <a:t>1334</a:t>
                      </a:r>
                      <a:endParaRPr lang="zh-CN" altLang="en-US" sz="2000" dirty="0">
                        <a:solidFill>
                          <a:schemeClr val="tx1"/>
                        </a:solidFill>
                        <a:latin typeface="+mj-lt"/>
                        <a:cs typeface="Adobe Devanagari" panose="02040503050201020203" pitchFamily="18" charset="0"/>
                      </a:endParaRPr>
                    </a:p>
                  </a:txBody>
                  <a:tcPr marL="116799" marR="116799" marT="58400" marB="58400" anchor="ctr"/>
                </a:tc>
                <a:tc>
                  <a:txBody>
                    <a:bodyPr/>
                    <a:lstStyle/>
                    <a:p>
                      <a:pPr algn="ctr"/>
                      <a:r>
                        <a:rPr lang="en-US" altLang="zh-CN" sz="2000" dirty="0">
                          <a:solidFill>
                            <a:schemeClr val="tx1"/>
                          </a:solidFill>
                          <a:latin typeface="+mj-lt"/>
                          <a:cs typeface="Adobe Devanagari" panose="02040503050201020203" pitchFamily="18" charset="0"/>
                        </a:rPr>
                        <a:t>46.14%</a:t>
                      </a:r>
                      <a:endParaRPr lang="zh-CN" altLang="en-US" sz="2000" dirty="0">
                        <a:solidFill>
                          <a:schemeClr val="tx1"/>
                        </a:solidFill>
                        <a:latin typeface="+mj-lt"/>
                        <a:cs typeface="Adobe Devanagari" panose="02040503050201020203" pitchFamily="18" charset="0"/>
                      </a:endParaRPr>
                    </a:p>
                  </a:txBody>
                  <a:tcPr marL="116799" marR="116799" marT="58400" marB="58400" anchor="ctr"/>
                </a:tc>
                <a:tc>
                  <a:txBody>
                    <a:bodyPr/>
                    <a:lstStyle/>
                    <a:p>
                      <a:pPr algn="ctr"/>
                      <a:r>
                        <a:rPr lang="en-US" altLang="zh-CN" sz="2000" dirty="0">
                          <a:solidFill>
                            <a:schemeClr val="tx1"/>
                          </a:solidFill>
                          <a:latin typeface="+mj-lt"/>
                          <a:cs typeface="Adobe Devanagari" panose="02040503050201020203" pitchFamily="18" charset="0"/>
                        </a:rPr>
                        <a:t>3.71</a:t>
                      </a:r>
                      <a:endParaRPr lang="zh-CN" altLang="en-US" sz="2000" dirty="0">
                        <a:solidFill>
                          <a:schemeClr val="tx1"/>
                        </a:solidFill>
                        <a:latin typeface="+mj-lt"/>
                        <a:cs typeface="Adobe Devanagari" panose="02040503050201020203" pitchFamily="18" charset="0"/>
                      </a:endParaRPr>
                    </a:p>
                  </a:txBody>
                  <a:tcPr marL="116799" marR="116799" marT="58400" marB="58400" anchor="ctr"/>
                </a:tc>
                <a:tc>
                  <a:txBody>
                    <a:bodyPr/>
                    <a:lstStyle/>
                    <a:p>
                      <a:pPr algn="ctr"/>
                      <a:r>
                        <a:rPr lang="en-US" altLang="zh-CN" sz="2000" dirty="0">
                          <a:solidFill>
                            <a:schemeClr val="tx1"/>
                          </a:solidFill>
                          <a:latin typeface="+mj-lt"/>
                          <a:cs typeface="Adobe Devanagari" panose="02040503050201020203" pitchFamily="18" charset="0"/>
                        </a:rPr>
                        <a:t>1.41</a:t>
                      </a:r>
                      <a:endParaRPr lang="zh-CN" altLang="en-US" sz="2000" dirty="0">
                        <a:solidFill>
                          <a:schemeClr val="tx1"/>
                        </a:solidFill>
                        <a:latin typeface="+mj-lt"/>
                        <a:cs typeface="Adobe Devanagari" panose="02040503050201020203" pitchFamily="18" charset="0"/>
                      </a:endParaRPr>
                    </a:p>
                  </a:txBody>
                  <a:tcPr marL="116799" marR="116799" marT="58400" marB="58400" anchor="ctr"/>
                </a:tc>
                <a:tc>
                  <a:txBody>
                    <a:bodyPr/>
                    <a:lstStyle/>
                    <a:p>
                      <a:pPr marL="0" algn="ctr" defTabSz="914400" rtl="0" eaLnBrk="1" latinLnBrk="0" hangingPunct="1"/>
                      <a:r>
                        <a:rPr lang="en-US" altLang="zh-CN" sz="2000" kern="1200" dirty="0">
                          <a:solidFill>
                            <a:schemeClr val="tx1"/>
                          </a:solidFill>
                          <a:latin typeface="+mj-lt"/>
                          <a:ea typeface="+mn-ea"/>
                          <a:cs typeface="Adobe Devanagari" panose="02040503050201020203" pitchFamily="18" charset="0"/>
                        </a:rPr>
                        <a:t>0.69</a:t>
                      </a:r>
                      <a:endParaRPr lang="zh-CN" altLang="en-US" sz="2000" kern="1200" dirty="0">
                        <a:solidFill>
                          <a:schemeClr val="tx1"/>
                        </a:solidFill>
                        <a:latin typeface="+mj-lt"/>
                        <a:ea typeface="+mn-ea"/>
                        <a:cs typeface="Adobe Devanagari" panose="02040503050201020203" pitchFamily="18" charset="0"/>
                      </a:endParaRPr>
                    </a:p>
                  </a:txBody>
                  <a:tcPr marL="105256" marR="105256" marT="52628" marB="52628" anchor="ctr"/>
                </a:tc>
                <a:extLst>
                  <a:ext uri="{0D108BD9-81ED-4DB2-BD59-A6C34878D82A}">
                    <a16:rowId xmlns:a16="http://schemas.microsoft.com/office/drawing/2014/main" val="10001"/>
                  </a:ext>
                </a:extLst>
              </a:tr>
              <a:tr h="817596">
                <a:tc>
                  <a:txBody>
                    <a:bodyPr/>
                    <a:lstStyle/>
                    <a:p>
                      <a:r>
                        <a:rPr lang="en-US" altLang="zh-CN" sz="2000" dirty="0">
                          <a:latin typeface="+mj-lt"/>
                          <a:cs typeface="Adobe Devanagari" panose="02040503050201020203" pitchFamily="18" charset="0"/>
                        </a:rPr>
                        <a:t>SD</a:t>
                      </a:r>
                      <a:endParaRPr lang="zh-CN" altLang="en-US" sz="2000" dirty="0">
                        <a:latin typeface="+mj-lt"/>
                        <a:cs typeface="Adobe Devanagari" panose="02040503050201020203" pitchFamily="18" charset="0"/>
                      </a:endParaRPr>
                    </a:p>
                  </a:txBody>
                  <a:tcPr marL="116799" marR="116799" marT="58400" marB="58400" anchor="ctr"/>
                </a:tc>
                <a:tc>
                  <a:txBody>
                    <a:bodyPr/>
                    <a:lstStyle/>
                    <a:p>
                      <a:pPr algn="ctr"/>
                      <a:r>
                        <a:rPr lang="en-US" altLang="zh-CN" sz="2000" dirty="0">
                          <a:solidFill>
                            <a:schemeClr val="tx1"/>
                          </a:solidFill>
                          <a:latin typeface="+mj-lt"/>
                          <a:cs typeface="Adobe Devanagari" panose="02040503050201020203" pitchFamily="18" charset="0"/>
                        </a:rPr>
                        <a:t>62</a:t>
                      </a:r>
                      <a:endParaRPr lang="zh-CN" altLang="en-US" sz="2000" dirty="0">
                        <a:solidFill>
                          <a:schemeClr val="tx1"/>
                        </a:solidFill>
                        <a:latin typeface="+mj-lt"/>
                        <a:cs typeface="Adobe Devanagari" panose="02040503050201020203" pitchFamily="18" charset="0"/>
                      </a:endParaRPr>
                    </a:p>
                  </a:txBody>
                  <a:tcPr marL="116799" marR="116799" marT="58400" marB="58400" anchor="ctr"/>
                </a:tc>
                <a:tc>
                  <a:txBody>
                    <a:bodyPr/>
                    <a:lstStyle/>
                    <a:p>
                      <a:pPr algn="ctr"/>
                      <a:r>
                        <a:rPr lang="en-US" altLang="zh-CN" sz="2000" dirty="0">
                          <a:solidFill>
                            <a:schemeClr val="tx1"/>
                          </a:solidFill>
                          <a:latin typeface="+mj-lt"/>
                          <a:cs typeface="Adobe Devanagari" panose="02040503050201020203" pitchFamily="18" charset="0"/>
                        </a:rPr>
                        <a:t>62.00%</a:t>
                      </a:r>
                    </a:p>
                  </a:txBody>
                  <a:tcPr marL="116799" marR="116799" marT="58400" marB="58400" anchor="ctr"/>
                </a:tc>
                <a:tc>
                  <a:txBody>
                    <a:bodyPr/>
                    <a:lstStyle/>
                    <a:p>
                      <a:pPr algn="ctr"/>
                      <a:r>
                        <a:rPr lang="en-US" altLang="zh-CN" sz="2000" dirty="0">
                          <a:solidFill>
                            <a:schemeClr val="tx1"/>
                          </a:solidFill>
                          <a:latin typeface="+mj-lt"/>
                          <a:cs typeface="Adobe Devanagari" panose="02040503050201020203" pitchFamily="18" charset="0"/>
                        </a:rPr>
                        <a:t>8.91</a:t>
                      </a:r>
                      <a:endParaRPr lang="zh-CN" altLang="en-US" sz="2000" dirty="0">
                        <a:solidFill>
                          <a:schemeClr val="tx1"/>
                        </a:solidFill>
                        <a:latin typeface="+mj-lt"/>
                        <a:cs typeface="Adobe Devanagari" panose="02040503050201020203" pitchFamily="18" charset="0"/>
                      </a:endParaRPr>
                    </a:p>
                  </a:txBody>
                  <a:tcPr marL="116799" marR="116799" marT="58400" marB="58400" anchor="ctr"/>
                </a:tc>
                <a:tc>
                  <a:txBody>
                    <a:bodyPr/>
                    <a:lstStyle/>
                    <a:p>
                      <a:pPr algn="ctr"/>
                      <a:r>
                        <a:rPr lang="en-US" altLang="zh-CN" sz="2000" dirty="0">
                          <a:solidFill>
                            <a:schemeClr val="tx1"/>
                          </a:solidFill>
                          <a:latin typeface="+mj-lt"/>
                          <a:cs typeface="Adobe Devanagari" panose="02040503050201020203" pitchFamily="18" charset="0"/>
                        </a:rPr>
                        <a:t>4.01</a:t>
                      </a:r>
                      <a:endParaRPr lang="zh-CN" altLang="en-US" sz="2000" dirty="0">
                        <a:solidFill>
                          <a:schemeClr val="tx1"/>
                        </a:solidFill>
                        <a:latin typeface="+mj-lt"/>
                        <a:cs typeface="Adobe Devanagari" panose="02040503050201020203" pitchFamily="18" charset="0"/>
                      </a:endParaRPr>
                    </a:p>
                  </a:txBody>
                  <a:tcPr marL="116799" marR="116799" marT="58400" marB="58400" anchor="ctr"/>
                </a:tc>
                <a:tc>
                  <a:txBody>
                    <a:bodyPr/>
                    <a:lstStyle/>
                    <a:p>
                      <a:pPr algn="ctr"/>
                      <a:r>
                        <a:rPr lang="en-US" altLang="zh-CN" sz="2000" dirty="0">
                          <a:solidFill>
                            <a:schemeClr val="tx1"/>
                          </a:solidFill>
                          <a:latin typeface="+mj-lt"/>
                          <a:cs typeface="Adobe Devanagari" panose="02040503050201020203" pitchFamily="18" charset="0"/>
                        </a:rPr>
                        <a:t>2.52</a:t>
                      </a:r>
                      <a:endParaRPr lang="zh-CN" altLang="en-US" sz="2000" dirty="0">
                        <a:solidFill>
                          <a:schemeClr val="tx1"/>
                        </a:solidFill>
                        <a:latin typeface="+mj-lt"/>
                        <a:cs typeface="Adobe Devanagari" panose="02040503050201020203" pitchFamily="18" charset="0"/>
                      </a:endParaRPr>
                    </a:p>
                  </a:txBody>
                  <a:tcPr marL="116799" marR="116799" marT="58400" marB="58400" anchor="ctr"/>
                </a:tc>
                <a:extLst>
                  <a:ext uri="{0D108BD9-81ED-4DB2-BD59-A6C34878D82A}">
                    <a16:rowId xmlns:a16="http://schemas.microsoft.com/office/drawing/2014/main" val="10003"/>
                  </a:ext>
                </a:extLst>
              </a:tr>
              <a:tr h="817596">
                <a:tc>
                  <a:txBody>
                    <a:bodyPr/>
                    <a:lstStyle/>
                    <a:p>
                      <a:r>
                        <a:rPr lang="en-US" altLang="zh-CN" sz="2000" dirty="0">
                          <a:latin typeface="+mj-lt"/>
                          <a:cs typeface="Adobe Devanagari" panose="02040503050201020203" pitchFamily="18" charset="0"/>
                        </a:rPr>
                        <a:t>JPD</a:t>
                      </a:r>
                      <a:endParaRPr lang="zh-CN" altLang="en-US" sz="2000" dirty="0">
                        <a:latin typeface="+mj-lt"/>
                        <a:cs typeface="Adobe Devanagari" panose="02040503050201020203" pitchFamily="18" charset="0"/>
                      </a:endParaRPr>
                    </a:p>
                  </a:txBody>
                  <a:tcPr marL="116799" marR="116799" marT="58400" marB="58400" anchor="ctr"/>
                </a:tc>
                <a:tc>
                  <a:txBody>
                    <a:bodyPr/>
                    <a:lstStyle>
                      <a:lvl1pPr marL="0" algn="l" defTabSz="914400" rtl="0" eaLnBrk="1" latinLnBrk="0" hangingPunct="1">
                        <a:defRPr sz="1800" kern="1200">
                          <a:solidFill>
                            <a:schemeClr val="dk1"/>
                          </a:solidFill>
                          <a:latin typeface="Arial"/>
                          <a:ea typeface="微软雅黑"/>
                        </a:defRPr>
                      </a:lvl1pPr>
                      <a:lvl2pPr marL="457200" algn="l" defTabSz="914400" rtl="0" eaLnBrk="1" latinLnBrk="0" hangingPunct="1">
                        <a:defRPr sz="1800" kern="1200">
                          <a:solidFill>
                            <a:schemeClr val="dk1"/>
                          </a:solidFill>
                          <a:latin typeface="Arial"/>
                          <a:ea typeface="微软雅黑"/>
                        </a:defRPr>
                      </a:lvl2pPr>
                      <a:lvl3pPr marL="914400" algn="l" defTabSz="914400" rtl="0" eaLnBrk="1" latinLnBrk="0" hangingPunct="1">
                        <a:defRPr sz="1800" kern="1200">
                          <a:solidFill>
                            <a:schemeClr val="dk1"/>
                          </a:solidFill>
                          <a:latin typeface="Arial"/>
                          <a:ea typeface="微软雅黑"/>
                        </a:defRPr>
                      </a:lvl3pPr>
                      <a:lvl4pPr marL="1371600" algn="l" defTabSz="914400" rtl="0" eaLnBrk="1" latinLnBrk="0" hangingPunct="1">
                        <a:defRPr sz="1800" kern="1200">
                          <a:solidFill>
                            <a:schemeClr val="dk1"/>
                          </a:solidFill>
                          <a:latin typeface="Arial"/>
                          <a:ea typeface="微软雅黑"/>
                        </a:defRPr>
                      </a:lvl4pPr>
                      <a:lvl5pPr marL="1828800" algn="l" defTabSz="914400" rtl="0" eaLnBrk="1" latinLnBrk="0" hangingPunct="1">
                        <a:defRPr sz="1800" kern="1200">
                          <a:solidFill>
                            <a:schemeClr val="dk1"/>
                          </a:solidFill>
                          <a:latin typeface="Arial"/>
                          <a:ea typeface="微软雅黑"/>
                        </a:defRPr>
                      </a:lvl5pPr>
                      <a:lvl6pPr marL="2286000" algn="l" defTabSz="914400" rtl="0" eaLnBrk="1" latinLnBrk="0" hangingPunct="1">
                        <a:defRPr sz="1800" kern="1200">
                          <a:solidFill>
                            <a:schemeClr val="dk1"/>
                          </a:solidFill>
                          <a:latin typeface="Arial"/>
                          <a:ea typeface="微软雅黑"/>
                        </a:defRPr>
                      </a:lvl6pPr>
                      <a:lvl7pPr marL="2743200" algn="l" defTabSz="914400" rtl="0" eaLnBrk="1" latinLnBrk="0" hangingPunct="1">
                        <a:defRPr sz="1800" kern="1200">
                          <a:solidFill>
                            <a:schemeClr val="dk1"/>
                          </a:solidFill>
                          <a:latin typeface="Arial"/>
                          <a:ea typeface="微软雅黑"/>
                        </a:defRPr>
                      </a:lvl7pPr>
                      <a:lvl8pPr marL="3200400" algn="l" defTabSz="914400" rtl="0" eaLnBrk="1" latinLnBrk="0" hangingPunct="1">
                        <a:defRPr sz="1800" kern="1200">
                          <a:solidFill>
                            <a:schemeClr val="dk1"/>
                          </a:solidFill>
                          <a:latin typeface="Arial"/>
                          <a:ea typeface="微软雅黑"/>
                        </a:defRPr>
                      </a:lvl8pPr>
                      <a:lvl9pPr marL="3657600" algn="l" defTabSz="914400" rtl="0" eaLnBrk="1" latinLnBrk="0" hangingPunct="1">
                        <a:defRPr sz="1800" kern="1200">
                          <a:solidFill>
                            <a:schemeClr val="dk1"/>
                          </a:solidFill>
                          <a:latin typeface="Arial"/>
                          <a:ea typeface="微软雅黑"/>
                        </a:defRPr>
                      </a:lvl9pPr>
                    </a:lstStyle>
                    <a:p>
                      <a:pPr marL="0" algn="ctr" defTabSz="914400" rtl="0" eaLnBrk="1" latinLnBrk="0" hangingPunct="1"/>
                      <a:r>
                        <a:rPr lang="en-US" altLang="zh-CN" sz="2000" kern="1200" dirty="0">
                          <a:solidFill>
                            <a:schemeClr val="tx1"/>
                          </a:solidFill>
                          <a:latin typeface="+mj-lt"/>
                          <a:ea typeface="+mn-ea"/>
                        </a:rPr>
                        <a:t>2945</a:t>
                      </a:r>
                      <a:endParaRPr lang="zh-CN" altLang="en-US" sz="2000" kern="1200" dirty="0">
                        <a:solidFill>
                          <a:schemeClr val="tx1"/>
                        </a:solidFill>
                        <a:latin typeface="+mj-lt"/>
                        <a:ea typeface="+mn-ea"/>
                        <a:cs typeface="Adobe Devanagari" panose="02040503050201020203" pitchFamily="18" charset="0"/>
                      </a:endParaRPr>
                    </a:p>
                  </a:txBody>
                  <a:tcPr marL="116799" marR="116799" marT="58400" marB="58400" anchor="ctr"/>
                </a:tc>
                <a:tc>
                  <a:txBody>
                    <a:bodyPr/>
                    <a:lstStyle>
                      <a:lvl1pPr marL="0" algn="l" defTabSz="914400" rtl="0" eaLnBrk="1" latinLnBrk="0" hangingPunct="1">
                        <a:defRPr sz="1800" kern="1200">
                          <a:solidFill>
                            <a:schemeClr val="dk1"/>
                          </a:solidFill>
                          <a:latin typeface="Arial"/>
                          <a:ea typeface="微软雅黑"/>
                        </a:defRPr>
                      </a:lvl1pPr>
                      <a:lvl2pPr marL="457200" algn="l" defTabSz="914400" rtl="0" eaLnBrk="1" latinLnBrk="0" hangingPunct="1">
                        <a:defRPr sz="1800" kern="1200">
                          <a:solidFill>
                            <a:schemeClr val="dk1"/>
                          </a:solidFill>
                          <a:latin typeface="Arial"/>
                          <a:ea typeface="微软雅黑"/>
                        </a:defRPr>
                      </a:lvl2pPr>
                      <a:lvl3pPr marL="914400" algn="l" defTabSz="914400" rtl="0" eaLnBrk="1" latinLnBrk="0" hangingPunct="1">
                        <a:defRPr sz="1800" kern="1200">
                          <a:solidFill>
                            <a:schemeClr val="dk1"/>
                          </a:solidFill>
                          <a:latin typeface="Arial"/>
                          <a:ea typeface="微软雅黑"/>
                        </a:defRPr>
                      </a:lvl3pPr>
                      <a:lvl4pPr marL="1371600" algn="l" defTabSz="914400" rtl="0" eaLnBrk="1" latinLnBrk="0" hangingPunct="1">
                        <a:defRPr sz="1800" kern="1200">
                          <a:solidFill>
                            <a:schemeClr val="dk1"/>
                          </a:solidFill>
                          <a:latin typeface="Arial"/>
                          <a:ea typeface="微软雅黑"/>
                        </a:defRPr>
                      </a:lvl4pPr>
                      <a:lvl5pPr marL="1828800" algn="l" defTabSz="914400" rtl="0" eaLnBrk="1" latinLnBrk="0" hangingPunct="1">
                        <a:defRPr sz="1800" kern="1200">
                          <a:solidFill>
                            <a:schemeClr val="dk1"/>
                          </a:solidFill>
                          <a:latin typeface="Arial"/>
                          <a:ea typeface="微软雅黑"/>
                        </a:defRPr>
                      </a:lvl5pPr>
                      <a:lvl6pPr marL="2286000" algn="l" defTabSz="914400" rtl="0" eaLnBrk="1" latinLnBrk="0" hangingPunct="1">
                        <a:defRPr sz="1800" kern="1200">
                          <a:solidFill>
                            <a:schemeClr val="dk1"/>
                          </a:solidFill>
                          <a:latin typeface="Arial"/>
                          <a:ea typeface="微软雅黑"/>
                        </a:defRPr>
                      </a:lvl6pPr>
                      <a:lvl7pPr marL="2743200" algn="l" defTabSz="914400" rtl="0" eaLnBrk="1" latinLnBrk="0" hangingPunct="1">
                        <a:defRPr sz="1800" kern="1200">
                          <a:solidFill>
                            <a:schemeClr val="dk1"/>
                          </a:solidFill>
                          <a:latin typeface="Arial"/>
                          <a:ea typeface="微软雅黑"/>
                        </a:defRPr>
                      </a:lvl7pPr>
                      <a:lvl8pPr marL="3200400" algn="l" defTabSz="914400" rtl="0" eaLnBrk="1" latinLnBrk="0" hangingPunct="1">
                        <a:defRPr sz="1800" kern="1200">
                          <a:solidFill>
                            <a:schemeClr val="dk1"/>
                          </a:solidFill>
                          <a:latin typeface="Arial"/>
                          <a:ea typeface="微软雅黑"/>
                        </a:defRPr>
                      </a:lvl8pPr>
                      <a:lvl9pPr marL="3657600" algn="l" defTabSz="914400" rtl="0" eaLnBrk="1" latinLnBrk="0" hangingPunct="1">
                        <a:defRPr sz="1800" kern="1200">
                          <a:solidFill>
                            <a:schemeClr val="dk1"/>
                          </a:solidFill>
                          <a:latin typeface="Arial"/>
                          <a:ea typeface="微软雅黑"/>
                        </a:defRPr>
                      </a:lvl9pPr>
                    </a:lstStyle>
                    <a:p>
                      <a:pPr marL="0" algn="ctr" defTabSz="914400" rtl="0" eaLnBrk="1" latinLnBrk="0" hangingPunct="1"/>
                      <a:r>
                        <a:rPr lang="en-US" altLang="zh-CN" sz="2000" kern="1200" dirty="0">
                          <a:solidFill>
                            <a:schemeClr val="tx1"/>
                          </a:solidFill>
                          <a:latin typeface="+mj-lt"/>
                          <a:ea typeface="+mn-ea"/>
                        </a:rPr>
                        <a:t>60.90%</a:t>
                      </a:r>
                      <a:endParaRPr lang="zh-CN" altLang="en-US" sz="2000" kern="1200" dirty="0">
                        <a:solidFill>
                          <a:schemeClr val="tx1"/>
                        </a:solidFill>
                        <a:latin typeface="+mj-lt"/>
                        <a:ea typeface="+mn-ea"/>
                        <a:cs typeface="Adobe Devanagari" panose="02040503050201020203" pitchFamily="18" charset="0"/>
                      </a:endParaRPr>
                    </a:p>
                  </a:txBody>
                  <a:tcPr marL="116799" marR="116799" marT="58400" marB="58400" anchor="ctr"/>
                </a:tc>
                <a:tc>
                  <a:txBody>
                    <a:bodyPr/>
                    <a:lstStyle/>
                    <a:p>
                      <a:pPr marL="0" algn="ctr" defTabSz="914400" rtl="0" eaLnBrk="1" latinLnBrk="0" hangingPunct="1">
                        <a:tabLst>
                          <a:tab pos="226695" algn="l"/>
                        </a:tabLst>
                      </a:pPr>
                      <a:r>
                        <a:rPr lang="en-US" sz="2000" kern="1200" dirty="0">
                          <a:solidFill>
                            <a:schemeClr val="tx1"/>
                          </a:solidFill>
                          <a:latin typeface="+mj-lt"/>
                          <a:ea typeface="+mn-ea"/>
                          <a:cs typeface="+mn-cs"/>
                        </a:rPr>
                        <a:t>8.51</a:t>
                      </a:r>
                      <a:endParaRPr lang="zh-CN" altLang="en-US" sz="2000" kern="1200" dirty="0">
                        <a:solidFill>
                          <a:schemeClr val="tx1"/>
                        </a:solidFill>
                        <a:latin typeface="+mj-lt"/>
                        <a:ea typeface="+mn-ea"/>
                        <a:cs typeface="+mn-cs"/>
                      </a:endParaRPr>
                    </a:p>
                  </a:txBody>
                  <a:tcPr marL="87600" marR="87600" marT="0" marB="0" anchor="ctr"/>
                </a:tc>
                <a:tc>
                  <a:txBody>
                    <a:bodyPr/>
                    <a:lstStyle/>
                    <a:p>
                      <a:pPr marL="0" algn="ctr" defTabSz="914400" rtl="0" eaLnBrk="1" latinLnBrk="0" hangingPunct="1">
                        <a:tabLst>
                          <a:tab pos="226695" algn="l"/>
                        </a:tabLst>
                      </a:pPr>
                      <a:r>
                        <a:rPr lang="en-US" sz="2000" kern="1200" dirty="0">
                          <a:solidFill>
                            <a:schemeClr val="tx1"/>
                          </a:solidFill>
                          <a:latin typeface="+mj-lt"/>
                          <a:ea typeface="+mn-ea"/>
                          <a:cs typeface="+mn-cs"/>
                        </a:rPr>
                        <a:t>3.30</a:t>
                      </a:r>
                      <a:endParaRPr lang="zh-CN" altLang="en-US" sz="2000" kern="1200" dirty="0">
                        <a:solidFill>
                          <a:schemeClr val="tx1"/>
                        </a:solidFill>
                        <a:latin typeface="+mj-lt"/>
                        <a:ea typeface="+mn-ea"/>
                        <a:cs typeface="+mn-cs"/>
                      </a:endParaRPr>
                    </a:p>
                  </a:txBody>
                  <a:tcPr marL="87600" marR="87600" marT="0" marB="0" anchor="ctr"/>
                </a:tc>
                <a:tc>
                  <a:txBody>
                    <a:bodyPr/>
                    <a:lstStyle/>
                    <a:p>
                      <a:pPr marL="0" algn="ctr" defTabSz="914400" rtl="0" eaLnBrk="1" latinLnBrk="0" hangingPunct="1">
                        <a:tabLst>
                          <a:tab pos="226695" algn="l"/>
                        </a:tabLst>
                      </a:pPr>
                      <a:r>
                        <a:rPr lang="en-US" altLang="zh-CN" sz="2000" kern="1200" dirty="0">
                          <a:solidFill>
                            <a:schemeClr val="tx1"/>
                          </a:solidFill>
                          <a:latin typeface="+mj-lt"/>
                          <a:ea typeface="+mn-ea"/>
                          <a:cs typeface="+mn-cs"/>
                        </a:rPr>
                        <a:t>2.86</a:t>
                      </a:r>
                      <a:endParaRPr lang="zh-CN" altLang="en-US" sz="2000" kern="1200" dirty="0">
                        <a:solidFill>
                          <a:schemeClr val="tx1"/>
                        </a:solidFill>
                        <a:latin typeface="+mj-lt"/>
                        <a:ea typeface="+mn-ea"/>
                        <a:cs typeface="+mn-cs"/>
                      </a:endParaRPr>
                    </a:p>
                  </a:txBody>
                  <a:tcPr marL="87600" marR="87600" marT="0" marB="0" anchor="ctr"/>
                </a:tc>
                <a:extLst>
                  <a:ext uri="{0D108BD9-81ED-4DB2-BD59-A6C34878D82A}">
                    <a16:rowId xmlns:a16="http://schemas.microsoft.com/office/drawing/2014/main" val="3243931268"/>
                  </a:ext>
                </a:extLst>
              </a:tr>
            </a:tbl>
          </a:graphicData>
        </a:graphic>
      </p:graphicFrame>
      <p:sp>
        <p:nvSpPr>
          <p:cNvPr id="12" name="矩形 11">
            <a:extLst>
              <a:ext uri="{FF2B5EF4-FFF2-40B4-BE49-F238E27FC236}">
                <a16:creationId xmlns:a16="http://schemas.microsoft.com/office/drawing/2014/main" id="{737D2283-B505-49EB-8895-604C66AA709B}"/>
              </a:ext>
            </a:extLst>
          </p:cNvPr>
          <p:cNvSpPr/>
          <p:nvPr/>
        </p:nvSpPr>
        <p:spPr>
          <a:xfrm>
            <a:off x="590229" y="994192"/>
            <a:ext cx="8620309" cy="1569660"/>
          </a:xfrm>
          <a:prstGeom prst="rect">
            <a:avLst/>
          </a:prstGeom>
        </p:spPr>
        <p:txBody>
          <a:bodyPr wrap="none">
            <a:spAutoFit/>
          </a:bodyPr>
          <a:lstStyle/>
          <a:p>
            <a:pPr marL="342900" indent="-342900">
              <a:lnSpc>
                <a:spcPct val="150000"/>
              </a:lnSpc>
              <a:buFont typeface="Arial" panose="020B0604020202020204" pitchFamily="34" charset="0"/>
              <a:buChar char="•"/>
              <a:defRPr/>
            </a:pPr>
            <a:r>
              <a:rPr lang="en-US" altLang="zh-CN" sz="2400" dirty="0">
                <a:ea typeface="Arial Unicode MS" panose="020B0604020202020204" pitchFamily="34" charset="-122"/>
                <a:cs typeface="Adobe Devanagari" panose="02040503050201020203" pitchFamily="18" charset="0"/>
              </a:rPr>
              <a:t>Accuracy: 46% on HG2.9K, 62% on SD, 61% on JPD</a:t>
            </a:r>
          </a:p>
          <a:p>
            <a:pPr marL="342900" indent="-342900">
              <a:lnSpc>
                <a:spcPct val="150000"/>
              </a:lnSpc>
              <a:buFont typeface="Arial" panose="020B0604020202020204" pitchFamily="34" charset="0"/>
              <a:buChar char="•"/>
              <a:defRPr/>
            </a:pPr>
            <a:r>
              <a:rPr lang="en-US" altLang="zh-CN" sz="2400" dirty="0">
                <a:ea typeface="Arial Unicode MS" panose="020B0604020202020204" pitchFamily="34" charset="-122"/>
                <a:cs typeface="Adobe Devanagari" panose="02040503050201020203" pitchFamily="18" charset="0"/>
              </a:rPr>
              <a:t>Execution Time: 0.7s on HG2.9K, 2.5s on SD, 2.9s on JPD </a:t>
            </a:r>
          </a:p>
          <a:p>
            <a:pPr>
              <a:defRPr/>
            </a:pPr>
            <a:endParaRPr lang="en-US" altLang="zh-CN" sz="2400" dirty="0">
              <a:latin typeface="Adobe Devanagari" panose="02040503050201020203" pitchFamily="18" charset="0"/>
              <a:ea typeface="Arial Unicode MS" panose="020B0604020202020204" pitchFamily="34" charset="-122"/>
              <a:cs typeface="Adobe Devanagari" panose="02040503050201020203" pitchFamily="18" charset="0"/>
            </a:endParaRPr>
          </a:p>
        </p:txBody>
      </p:sp>
      <p:pic>
        <p:nvPicPr>
          <p:cNvPr id="5" name="音频 4">
            <a:hlinkClick r:id="" action="ppaction://media"/>
            <a:extLst>
              <a:ext uri="{FF2B5EF4-FFF2-40B4-BE49-F238E27FC236}">
                <a16:creationId xmlns:a16="http://schemas.microsoft.com/office/drawing/2014/main" id="{3CD3B22C-4208-4406-A5F6-ECA51034F5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272541055"/>
      </p:ext>
    </p:extLst>
  </p:cSld>
  <p:clrMapOvr>
    <a:masterClrMapping/>
  </p:clrMapOvr>
  <mc:AlternateContent xmlns:mc="http://schemas.openxmlformats.org/markup-compatibility/2006" xmlns:p14="http://schemas.microsoft.com/office/powerpoint/2010/main">
    <mc:Choice Requires="p14">
      <p:transition spd="slow" p14:dur="2000" advTm="25337"/>
    </mc:Choice>
    <mc:Fallback xmlns="">
      <p:transition spd="slow" advTm="25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29C6F584-4EC1-4065-B7F8-EF86F140023F}"/>
              </a:ext>
            </a:extLst>
          </p:cNvPr>
          <p:cNvSpPr>
            <a:spLocks noGrp="1"/>
          </p:cNvSpPr>
          <p:nvPr>
            <p:ph type="sldNum" sz="quarter" idx="12"/>
          </p:nvPr>
        </p:nvSpPr>
        <p:spPr/>
        <p:txBody>
          <a:bodyPr/>
          <a:lstStyle/>
          <a:p>
            <a:fld id="{75AA9096-2E4D-442F-BCF0-AA35F007B576}" type="slidenum">
              <a:rPr lang="zh-CN" altLang="en-US" smtClean="0"/>
              <a:pPr/>
              <a:t>41</a:t>
            </a:fld>
            <a:endParaRPr lang="zh-CN" altLang="en-US" dirty="0"/>
          </a:p>
        </p:txBody>
      </p:sp>
      <p:sp>
        <p:nvSpPr>
          <p:cNvPr id="2" name="标题 1">
            <a:extLst>
              <a:ext uri="{FF2B5EF4-FFF2-40B4-BE49-F238E27FC236}">
                <a16:creationId xmlns:a16="http://schemas.microsoft.com/office/drawing/2014/main" id="{2C025DE3-F56B-454E-93DC-0F289C360A44}"/>
              </a:ext>
            </a:extLst>
          </p:cNvPr>
          <p:cNvSpPr>
            <a:spLocks noGrp="1"/>
          </p:cNvSpPr>
          <p:nvPr>
            <p:ph type="title"/>
          </p:nvPr>
        </p:nvSpPr>
        <p:spPr>
          <a:xfrm>
            <a:off x="590228" y="203792"/>
            <a:ext cx="10749895" cy="523220"/>
          </a:xfrm>
        </p:spPr>
        <p:txBody>
          <a:bodyPr>
            <a:normAutofit fontScale="90000"/>
          </a:bodyPr>
          <a:lstStyle/>
          <a:p>
            <a:r>
              <a:rPr lang="en-US" altLang="zh-CN" sz="3600" dirty="0">
                <a:latin typeface="+mj-lt"/>
                <a:cs typeface="Adobe Devanagari" panose="02040503050201020203" pitchFamily="18" charset="0"/>
              </a:rPr>
              <a:t>Dependency Inference Failure Root Cause Analysis</a:t>
            </a:r>
            <a:endParaRPr lang="zh-CN" altLang="en-US" sz="3600" dirty="0">
              <a:latin typeface="Adobe Devanagari" panose="02040503050201020203" pitchFamily="18" charset="0"/>
              <a:cs typeface="Adobe Devanagari" panose="02040503050201020203" pitchFamily="18" charset="0"/>
            </a:endParaRPr>
          </a:p>
        </p:txBody>
      </p:sp>
      <p:sp>
        <p:nvSpPr>
          <p:cNvPr id="11" name="文本框 10">
            <a:extLst>
              <a:ext uri="{FF2B5EF4-FFF2-40B4-BE49-F238E27FC236}">
                <a16:creationId xmlns:a16="http://schemas.microsoft.com/office/drawing/2014/main" id="{332AE7AB-658E-4042-BA12-5EA313C92FEA}"/>
              </a:ext>
            </a:extLst>
          </p:cNvPr>
          <p:cNvSpPr txBox="1"/>
          <p:nvPr/>
        </p:nvSpPr>
        <p:spPr>
          <a:xfrm>
            <a:off x="6105257" y="4972396"/>
            <a:ext cx="4917054" cy="1704569"/>
          </a:xfrm>
          <a:prstGeom prst="rect">
            <a:avLst/>
          </a:prstGeom>
          <a:noFill/>
          <a:ln w="19050" cap="flat" cmpd="sng" algn="ctr">
            <a:solidFill>
              <a:srgbClr val="98C1F2"/>
            </a:solidFill>
            <a:prstDash val="solid"/>
          </a:ln>
          <a:effectLst/>
        </p:spPr>
        <p:txBody>
          <a:bodyPr wrap="square" rtlCol="0">
            <a:spAutoFit/>
          </a:bodyPr>
          <a:lstStyle/>
          <a:p>
            <a:pPr marL="0" marR="0" lvl="0" indent="0" defTabSz="685800" eaLnBrk="1" fontAlgn="auto" latinLnBrk="0" hangingPunct="1">
              <a:lnSpc>
                <a:spcPct val="150000"/>
              </a:lnSpc>
              <a:spcBef>
                <a:spcPts val="0"/>
              </a:spcBef>
              <a:spcAft>
                <a:spcPts val="0"/>
              </a:spcAft>
              <a:buClrTx/>
              <a:buSzTx/>
              <a:buFontTx/>
              <a:buNone/>
              <a:tabLst/>
              <a:defRPr/>
            </a:pPr>
            <a:r>
              <a:rPr kumimoji="0" lang="en-US" altLang="zh-CN" b="0" i="0" u="none" strike="noStrike" kern="0" cap="none" spc="0" normalizeH="0" baseline="0" noProof="0" dirty="0">
                <a:ln>
                  <a:noFill/>
                </a:ln>
                <a:solidFill>
                  <a:srgbClr val="7030A0"/>
                </a:solidFill>
                <a:effectLst/>
                <a:uLnTx/>
                <a:uFillTx/>
                <a:latin typeface="Times New Roman" panose="02020603050405020304" pitchFamily="18" charset="0"/>
                <a:ea typeface="黑体" panose="02010609060101010101" pitchFamily="49" charset="-122"/>
                <a:cs typeface="Times New Roman" panose="02020603050405020304" pitchFamily="18" charset="0"/>
              </a:rPr>
              <a:t>try:</a:t>
            </a:r>
            <a:endParaRPr kumimoji="0" lang="en-US" altLang="zh-CN"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defTabSz="685800" eaLnBrk="1" fontAlgn="auto" latinLnBrk="0" hangingPunct="1">
              <a:lnSpc>
                <a:spcPct val="150000"/>
              </a:lnSpc>
              <a:spcBef>
                <a:spcPts val="0"/>
              </a:spcBef>
              <a:spcAft>
                <a:spcPts val="0"/>
              </a:spcAft>
              <a:buClrTx/>
              <a:buSzTx/>
              <a:buFontTx/>
              <a:buNone/>
              <a:tabLst/>
              <a:defRPr/>
            </a:pPr>
            <a:r>
              <a:rPr lang="en-US" altLang="zh-CN" kern="0" dirty="0">
                <a:solidFill>
                  <a:srgbClr val="7030A0"/>
                </a:solidFill>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b="0" i="0" u="none" strike="noStrike" kern="0" cap="none" spc="0" normalizeH="0" baseline="0" noProof="0" dirty="0">
                <a:ln>
                  <a:noFill/>
                </a:ln>
                <a:solidFill>
                  <a:srgbClr val="7030A0"/>
                </a:solidFill>
                <a:effectLst/>
                <a:uLnTx/>
                <a:uFillTx/>
                <a:latin typeface="Times New Roman" panose="02020603050405020304" pitchFamily="18" charset="0"/>
                <a:ea typeface="黑体" panose="02010609060101010101" pitchFamily="49" charset="-122"/>
                <a:cs typeface="Times New Roman" panose="02020603050405020304" pitchFamily="18" charset="0"/>
              </a:rPr>
              <a:t>import</a:t>
            </a:r>
            <a:r>
              <a:rPr kumimoji="0" lang="en-US" altLang="zh-CN"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b="0" i="0" u="none" strike="noStrike" kern="0" cap="none" spc="0" normalizeH="0" baseline="0" noProof="0" dirty="0" err="1">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cPickle</a:t>
            </a:r>
            <a:r>
              <a:rPr kumimoji="0" lang="en-US" altLang="zh-CN"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as pickle  </a:t>
            </a:r>
            <a:r>
              <a:rPr kumimoji="0" lang="en-US" altLang="zh-CN" b="0" i="0" u="none" strike="noStrike" kern="0" cap="none" spc="0" normalizeH="0" baseline="0" noProof="0" dirty="0">
                <a:ln>
                  <a:noFill/>
                </a:ln>
                <a:solidFill>
                  <a:srgbClr val="00B050"/>
                </a:solidFill>
                <a:effectLst/>
                <a:uLnTx/>
                <a:uFillTx/>
                <a:latin typeface="Times New Roman" panose="02020603050405020304" pitchFamily="18" charset="0"/>
                <a:ea typeface="黑体" panose="02010609060101010101" pitchFamily="49" charset="-122"/>
                <a:cs typeface="Times New Roman" panose="02020603050405020304" pitchFamily="18" charset="0"/>
              </a:rPr>
              <a:t># Python2 module</a:t>
            </a:r>
          </a:p>
          <a:p>
            <a:pPr marL="0" marR="0" lvl="0" indent="0" defTabSz="685800" eaLnBrk="1" fontAlgn="auto" latinLnBrk="0" hangingPunct="1">
              <a:lnSpc>
                <a:spcPct val="150000"/>
              </a:lnSpc>
              <a:spcBef>
                <a:spcPts val="0"/>
              </a:spcBef>
              <a:spcAft>
                <a:spcPts val="0"/>
              </a:spcAft>
              <a:buClrTx/>
              <a:buSzTx/>
              <a:buFontTx/>
              <a:buNone/>
              <a:tabLst/>
              <a:defRPr/>
            </a:pPr>
            <a:r>
              <a:rPr lang="en-US" altLang="zh-CN" kern="0" dirty="0">
                <a:solidFill>
                  <a:srgbClr val="7030A0"/>
                </a:solidFill>
                <a:latin typeface="Times New Roman" panose="02020603050405020304" pitchFamily="18" charset="0"/>
                <a:ea typeface="黑体" panose="02010609060101010101" pitchFamily="49" charset="-122"/>
                <a:cs typeface="Times New Roman" panose="02020603050405020304" pitchFamily="18" charset="0"/>
              </a:rPr>
              <a:t>except</a:t>
            </a:r>
            <a:r>
              <a:rPr lang="en-US" altLang="zh-CN" kern="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ImportError:</a:t>
            </a:r>
            <a:endParaRPr kumimoji="0" lang="en-US" altLang="zh-CN"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defTabSz="685800" eaLnBrk="1" fontAlgn="auto" latinLnBrk="0" hangingPunct="1">
              <a:lnSpc>
                <a:spcPct val="150000"/>
              </a:lnSpc>
              <a:spcBef>
                <a:spcPts val="0"/>
              </a:spcBef>
              <a:spcAft>
                <a:spcPts val="0"/>
              </a:spcAft>
              <a:buClrTx/>
              <a:buSzTx/>
              <a:buFontTx/>
              <a:buNone/>
              <a:tabLst/>
              <a:defRPr/>
            </a:pPr>
            <a:r>
              <a:rPr kumimoji="0" lang="en-US" altLang="zh-CN" b="0" i="0" u="none" strike="noStrike" kern="0" cap="none" spc="0" normalizeH="0" baseline="0" noProof="0" dirty="0">
                <a:ln>
                  <a:noFill/>
                </a:ln>
                <a:solidFill>
                  <a:srgbClr val="7030A0"/>
                </a:solidFill>
                <a:effectLst/>
                <a:uLnTx/>
                <a:uFillTx/>
                <a:latin typeface="Times New Roman" panose="02020603050405020304" pitchFamily="18" charset="0"/>
                <a:ea typeface="黑体" panose="02010609060101010101" pitchFamily="49" charset="-122"/>
                <a:cs typeface="Times New Roman" panose="02020603050405020304" pitchFamily="18" charset="0"/>
              </a:rPr>
              <a:t>    import</a:t>
            </a:r>
            <a:r>
              <a:rPr kumimoji="0" lang="en-US" altLang="zh-CN"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pickle  </a:t>
            </a:r>
            <a:r>
              <a:rPr kumimoji="0" lang="en-US" altLang="zh-CN" b="0" i="0" u="none" strike="noStrike" kern="0" cap="none" spc="0" normalizeH="0" baseline="0" noProof="0" dirty="0">
                <a:ln>
                  <a:noFill/>
                </a:ln>
                <a:solidFill>
                  <a:srgbClr val="00B050"/>
                </a:solidFill>
                <a:effectLst/>
                <a:uLnTx/>
                <a:uFillTx/>
                <a:latin typeface="Times New Roman" panose="02020603050405020304" pitchFamily="18" charset="0"/>
                <a:ea typeface="黑体" panose="02010609060101010101" pitchFamily="49" charset="-122"/>
                <a:cs typeface="Times New Roman" panose="02020603050405020304" pitchFamily="18" charset="0"/>
              </a:rPr>
              <a:t># Python3 module</a:t>
            </a:r>
            <a:endParaRPr kumimoji="0" lang="zh-CN" altLang="en-US" b="0" i="0" u="none" strike="noStrike" kern="0" cap="none" spc="0" normalizeH="0" baseline="0" noProof="0" dirty="0">
              <a:ln>
                <a:noFill/>
              </a:ln>
              <a:solidFill>
                <a:srgbClr val="00B05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3" name="文本框 12">
            <a:extLst>
              <a:ext uri="{FF2B5EF4-FFF2-40B4-BE49-F238E27FC236}">
                <a16:creationId xmlns:a16="http://schemas.microsoft.com/office/drawing/2014/main" id="{F108DF48-D12C-4B9C-8B82-0BC9210017DF}"/>
              </a:ext>
            </a:extLst>
          </p:cNvPr>
          <p:cNvSpPr txBox="1"/>
          <p:nvPr/>
        </p:nvSpPr>
        <p:spPr>
          <a:xfrm>
            <a:off x="6105257" y="1827776"/>
            <a:ext cx="4917054" cy="1704569"/>
          </a:xfrm>
          <a:prstGeom prst="rect">
            <a:avLst/>
          </a:prstGeom>
          <a:noFill/>
          <a:ln w="19050" cap="flat" cmpd="sng" algn="ctr">
            <a:solidFill>
              <a:srgbClr val="98C1F2"/>
            </a:solidFill>
            <a:prstDash val="solid"/>
          </a:ln>
          <a:effectLst/>
        </p:spPr>
        <p:txBody>
          <a:bodyPr wrap="square" rtlCol="0">
            <a:spAutoFit/>
          </a:bodyPr>
          <a:lstStyle/>
          <a:p>
            <a:pPr marL="0" marR="0" lvl="0" indent="0" defTabSz="685800" eaLnBrk="1" fontAlgn="auto" latinLnBrk="0" hangingPunct="1">
              <a:lnSpc>
                <a:spcPct val="150000"/>
              </a:lnSpc>
              <a:spcBef>
                <a:spcPts val="0"/>
              </a:spcBef>
              <a:spcAft>
                <a:spcPts val="0"/>
              </a:spcAft>
              <a:buClrTx/>
              <a:buSzTx/>
              <a:buFontTx/>
              <a:buNone/>
              <a:tabLst/>
              <a:defRPr/>
            </a:pPr>
            <a:r>
              <a:rPr kumimoji="0" lang="en-US" altLang="zh-CN" b="0" i="0" u="none" strike="noStrike" kern="0" cap="none" spc="0" normalizeH="0" baseline="0" noProof="0" dirty="0">
                <a:ln>
                  <a:noFill/>
                </a:ln>
                <a:solidFill>
                  <a:srgbClr val="7030A0"/>
                </a:solidFill>
                <a:effectLst/>
                <a:uLnTx/>
                <a:uFillTx/>
                <a:latin typeface="Times New Roman" panose="02020603050405020304" pitchFamily="18" charset="0"/>
                <a:ea typeface="黑体" panose="02010609060101010101" pitchFamily="49" charset="-122"/>
                <a:cs typeface="Times New Roman" panose="02020603050405020304" pitchFamily="18" charset="0"/>
              </a:rPr>
              <a:t>from </a:t>
            </a:r>
            <a:r>
              <a:rPr kumimoji="0" lang="en-US" altLang="zh-CN" b="0" i="0" u="none" strike="noStrike" kern="0" cap="none" spc="0" normalizeH="0" baseline="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rPr>
              <a:t>bs4</a:t>
            </a:r>
            <a:r>
              <a:rPr kumimoji="0" lang="en-US" altLang="zh-CN" b="0" i="0" u="none" strike="noStrike" kern="0" cap="none" spc="0" normalizeH="0" baseline="0" noProof="0" dirty="0">
                <a:ln>
                  <a:noFill/>
                </a:ln>
                <a:solidFill>
                  <a:srgbClr val="7030A0"/>
                </a:solidFill>
                <a:effectLst/>
                <a:uLnTx/>
                <a:uFillTx/>
                <a:latin typeface="Times New Roman" panose="02020603050405020304" pitchFamily="18" charset="0"/>
                <a:ea typeface="黑体" panose="02010609060101010101" pitchFamily="49" charset="-122"/>
                <a:cs typeface="Times New Roman" panose="02020603050405020304" pitchFamily="18" charset="0"/>
              </a:rPr>
              <a:t> import </a:t>
            </a:r>
            <a:r>
              <a:rPr kumimoji="0" lang="en-US" altLang="zh-CN" b="0" i="0" u="none" strike="noStrike" kern="0" cap="none" spc="0" normalizeH="0" baseline="0" noProof="0" dirty="0" err="1">
                <a:ln>
                  <a:noFill/>
                </a:ln>
                <a:effectLst/>
                <a:uLnTx/>
                <a:uFillTx/>
                <a:latin typeface="Times New Roman" panose="02020603050405020304" pitchFamily="18" charset="0"/>
                <a:ea typeface="黑体" panose="02010609060101010101" pitchFamily="49" charset="-122"/>
                <a:cs typeface="Times New Roman" panose="02020603050405020304" pitchFamily="18" charset="0"/>
              </a:rPr>
              <a:t>BeautifulSoup</a:t>
            </a:r>
            <a:endParaRPr kumimoji="0" lang="en-US" altLang="zh-CN" b="0" i="0" u="none" strike="noStrike" kern="0" cap="none" spc="0" normalizeH="0" baseline="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defTabSz="685800" eaLnBrk="1" fontAlgn="auto" latinLnBrk="0" hangingPunct="1">
              <a:lnSpc>
                <a:spcPct val="150000"/>
              </a:lnSpc>
              <a:spcBef>
                <a:spcPts val="0"/>
              </a:spcBef>
              <a:spcAft>
                <a:spcPts val="0"/>
              </a:spcAft>
              <a:buClrTx/>
              <a:buSzTx/>
              <a:buFontTx/>
              <a:buNone/>
              <a:tabLst/>
              <a:defRPr/>
            </a:pPr>
            <a:r>
              <a:rPr lang="en-US" altLang="zh-CN" kern="0" dirty="0">
                <a:latin typeface="Times New Roman" panose="02020603050405020304" pitchFamily="18" charset="0"/>
                <a:ea typeface="黑体" panose="02010609060101010101" pitchFamily="49" charset="-122"/>
                <a:cs typeface="Times New Roman" panose="02020603050405020304" pitchFamily="18" charset="0"/>
              </a:rPr>
              <a:t>…</a:t>
            </a:r>
            <a:endParaRPr kumimoji="0" lang="en-US" altLang="zh-CN" b="0" i="0" u="none" strike="noStrike" kern="0" cap="none" spc="0" normalizeH="0" baseline="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defTabSz="685800" eaLnBrk="1" fontAlgn="auto" latinLnBrk="0" hangingPunct="1">
              <a:lnSpc>
                <a:spcPct val="150000"/>
              </a:lnSpc>
              <a:spcBef>
                <a:spcPts val="0"/>
              </a:spcBef>
              <a:spcAft>
                <a:spcPts val="0"/>
              </a:spcAft>
              <a:buClrTx/>
              <a:buSzTx/>
              <a:buFontTx/>
              <a:buNone/>
              <a:tabLst/>
              <a:defRPr/>
            </a:pPr>
            <a:r>
              <a:rPr kumimoji="0" lang="en-US" altLang="zh-CN" b="0" i="0" u="none" strike="noStrike" kern="0" cap="none" spc="0" normalizeH="0" baseline="0" noProof="0" dirty="0">
                <a:ln>
                  <a:noFill/>
                </a:ln>
                <a:solidFill>
                  <a:srgbClr val="00B050"/>
                </a:solidFill>
                <a:effectLst/>
                <a:uLnTx/>
                <a:uFillTx/>
                <a:latin typeface="Times New Roman" panose="02020603050405020304" pitchFamily="18" charset="0"/>
                <a:ea typeface="黑体" panose="02010609060101010101" pitchFamily="49" charset="-122"/>
                <a:cs typeface="Times New Roman" panose="02020603050405020304" pitchFamily="18" charset="0"/>
              </a:rPr>
              <a:t># depends on </a:t>
            </a:r>
            <a:r>
              <a:rPr kumimoji="0" lang="en-US" altLang="zh-CN" b="0" i="0" u="none" strike="noStrike" kern="0" cap="none" spc="0" normalizeH="0" baseline="0" noProof="0" dirty="0" err="1">
                <a:ln>
                  <a:noFill/>
                </a:ln>
                <a:solidFill>
                  <a:srgbClr val="00B050"/>
                </a:solidFill>
                <a:effectLst/>
                <a:uLnTx/>
                <a:uFillTx/>
                <a:latin typeface="Times New Roman" panose="02020603050405020304" pitchFamily="18" charset="0"/>
                <a:ea typeface="黑体" panose="02010609060101010101" pitchFamily="49" charset="-122"/>
                <a:cs typeface="Times New Roman" panose="02020603050405020304" pitchFamily="18" charset="0"/>
              </a:rPr>
              <a:t>xlrd</a:t>
            </a:r>
            <a:endParaRPr kumimoji="0" lang="en-US" altLang="zh-CN" b="0" i="0" u="none" strike="noStrike" kern="0" cap="none" spc="0" normalizeH="0" baseline="0" noProof="0" dirty="0">
              <a:ln>
                <a:noFill/>
              </a:ln>
              <a:solidFill>
                <a:srgbClr val="00B05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lvl="0" defTabSz="685800">
              <a:lnSpc>
                <a:spcPct val="150000"/>
              </a:lnSpc>
              <a:defRPr/>
            </a:pPr>
            <a:r>
              <a:rPr lang="en-US" altLang="zh-CN" kern="0" dirty="0">
                <a:latin typeface="Times New Roman" panose="02020603050405020304" pitchFamily="18" charset="0"/>
                <a:ea typeface="黑体" panose="02010609060101010101" pitchFamily="49" charset="-122"/>
                <a:cs typeface="Times New Roman" panose="02020603050405020304" pitchFamily="18" charset="0"/>
              </a:rPr>
              <a:t>soup = </a:t>
            </a:r>
            <a:r>
              <a:rPr lang="en-US" altLang="zh-CN" kern="0" dirty="0" err="1">
                <a:latin typeface="Times New Roman" panose="02020603050405020304" pitchFamily="18" charset="0"/>
                <a:ea typeface="黑体" panose="02010609060101010101" pitchFamily="49" charset="-122"/>
                <a:cs typeface="Times New Roman" panose="02020603050405020304" pitchFamily="18" charset="0"/>
              </a:rPr>
              <a:t>BeautifulSoup</a:t>
            </a:r>
            <a:r>
              <a:rPr lang="en-US" altLang="zh-CN" kern="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kern="0" dirty="0" err="1">
                <a:latin typeface="Times New Roman" panose="02020603050405020304" pitchFamily="18" charset="0"/>
                <a:ea typeface="黑体" panose="02010609060101010101" pitchFamily="49" charset="-122"/>
                <a:cs typeface="Times New Roman" panose="02020603050405020304" pitchFamily="18" charset="0"/>
              </a:rPr>
              <a:t>r.content</a:t>
            </a:r>
            <a:r>
              <a:rPr lang="en-US" altLang="zh-CN" kern="0"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kern="0" dirty="0" err="1">
                <a:latin typeface="Times New Roman" panose="02020603050405020304" pitchFamily="18" charset="0"/>
                <a:ea typeface="黑体" panose="02010609060101010101" pitchFamily="49" charset="-122"/>
                <a:cs typeface="Times New Roman" panose="02020603050405020304" pitchFamily="18" charset="0"/>
              </a:rPr>
              <a:t>lxml</a:t>
            </a:r>
            <a:r>
              <a:rPr lang="en-US" altLang="zh-CN" kern="0" dirty="0">
                <a:latin typeface="Times New Roman" panose="02020603050405020304" pitchFamily="18" charset="0"/>
                <a:ea typeface="黑体" panose="02010609060101010101" pitchFamily="49" charset="-122"/>
                <a:cs typeface="Times New Roman" panose="02020603050405020304" pitchFamily="18" charset="0"/>
              </a:rPr>
              <a:t>’)</a:t>
            </a:r>
            <a:endParaRPr kumimoji="0" lang="zh-CN" altLang="en-US" b="0" i="0" u="none" strike="noStrike" kern="0" cap="none" spc="0" normalizeH="0" baseline="0" noProof="0" dirty="0">
              <a:ln>
                <a:noFill/>
              </a:ln>
              <a:solidFill>
                <a:srgbClr val="00B05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9" name="对话气泡: 矩形 8">
            <a:extLst>
              <a:ext uri="{FF2B5EF4-FFF2-40B4-BE49-F238E27FC236}">
                <a16:creationId xmlns:a16="http://schemas.microsoft.com/office/drawing/2014/main" id="{46E3E171-E0F8-4801-A744-BB247FAEFE5C}"/>
              </a:ext>
            </a:extLst>
          </p:cNvPr>
          <p:cNvSpPr/>
          <p:nvPr/>
        </p:nvSpPr>
        <p:spPr bwMode="gray">
          <a:xfrm>
            <a:off x="8579796" y="1031396"/>
            <a:ext cx="3442761" cy="640306"/>
          </a:xfrm>
          <a:prstGeom prst="wedgeRectCallout">
            <a:avLst>
              <a:gd name="adj1" fmla="val -37342"/>
              <a:gd name="adj2" fmla="val 87230"/>
            </a:avLst>
          </a:prstGeom>
          <a:ln>
            <a:headEnd type="triangle" w="med" len="med"/>
            <a:tailEnd type="triangl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dirty="0">
                <a:solidFill>
                  <a:schemeClr val="tx1"/>
                </a:solidFill>
                <a:latin typeface="+mj-lt"/>
              </a:rPr>
              <a:t>Missing the </a:t>
            </a:r>
            <a:r>
              <a:rPr lang="en-US" altLang="zh-CN" b="1" dirty="0">
                <a:solidFill>
                  <a:schemeClr val="tx1"/>
                </a:solidFill>
                <a:latin typeface="+mj-lt"/>
              </a:rPr>
              <a:t>extra</a:t>
            </a:r>
            <a:r>
              <a:rPr lang="en-US" altLang="zh-CN" dirty="0">
                <a:solidFill>
                  <a:schemeClr val="tx1"/>
                </a:solidFill>
                <a:latin typeface="+mj-lt"/>
              </a:rPr>
              <a:t> dependency “</a:t>
            </a:r>
            <a:r>
              <a:rPr lang="en-US" altLang="zh-CN" dirty="0" err="1">
                <a:solidFill>
                  <a:srgbClr val="FF0000"/>
                </a:solidFill>
                <a:latin typeface="+mj-lt"/>
              </a:rPr>
              <a:t>xlrd</a:t>
            </a:r>
            <a:r>
              <a:rPr lang="en-US" altLang="zh-CN" dirty="0">
                <a:solidFill>
                  <a:schemeClr val="tx1"/>
                </a:solidFill>
                <a:latin typeface="+mj-lt"/>
              </a:rPr>
              <a:t>” of BeautifulSoup4</a:t>
            </a:r>
            <a:endParaRPr lang="zh-CN" altLang="en-US" dirty="0">
              <a:solidFill>
                <a:srgbClr val="FF0000"/>
              </a:solidFill>
              <a:latin typeface="+mj-lt"/>
            </a:endParaRPr>
          </a:p>
        </p:txBody>
      </p:sp>
      <p:sp>
        <p:nvSpPr>
          <p:cNvPr id="10" name="对话气泡: 矩形 9">
            <a:extLst>
              <a:ext uri="{FF2B5EF4-FFF2-40B4-BE49-F238E27FC236}">
                <a16:creationId xmlns:a16="http://schemas.microsoft.com/office/drawing/2014/main" id="{DE8934B0-36F9-4203-8FEC-E40C3FE30451}"/>
              </a:ext>
            </a:extLst>
          </p:cNvPr>
          <p:cNvSpPr/>
          <p:nvPr/>
        </p:nvSpPr>
        <p:spPr bwMode="gray">
          <a:xfrm>
            <a:off x="9243846" y="4176016"/>
            <a:ext cx="2778711" cy="640306"/>
          </a:xfrm>
          <a:prstGeom prst="wedgeRectCallout">
            <a:avLst>
              <a:gd name="adj1" fmla="val -42626"/>
              <a:gd name="adj2" fmla="val 90314"/>
            </a:avLst>
          </a:prstGeom>
          <a:ln>
            <a:headEnd type="triangle" w="med" len="med"/>
            <a:tailEnd type="triangl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dirty="0">
                <a:solidFill>
                  <a:schemeClr val="tx1"/>
                </a:solidFill>
                <a:latin typeface="+mj-lt"/>
              </a:rPr>
              <a:t>Depends on Python2 and Python3 conditionally</a:t>
            </a:r>
            <a:endParaRPr lang="zh-CN" altLang="en-US" dirty="0">
              <a:solidFill>
                <a:srgbClr val="FF0000"/>
              </a:solidFill>
              <a:latin typeface="+mj-lt"/>
            </a:endParaRPr>
          </a:p>
        </p:txBody>
      </p:sp>
      <p:sp>
        <p:nvSpPr>
          <p:cNvPr id="12" name="矩形 11">
            <a:extLst>
              <a:ext uri="{FF2B5EF4-FFF2-40B4-BE49-F238E27FC236}">
                <a16:creationId xmlns:a16="http://schemas.microsoft.com/office/drawing/2014/main" id="{B82BFB71-DE34-4C90-A528-E10C041CC44A}"/>
              </a:ext>
            </a:extLst>
          </p:cNvPr>
          <p:cNvSpPr/>
          <p:nvPr/>
        </p:nvSpPr>
        <p:spPr>
          <a:xfrm>
            <a:off x="590228" y="1165902"/>
            <a:ext cx="5496516" cy="2677656"/>
          </a:xfrm>
          <a:prstGeom prst="rect">
            <a:avLst/>
          </a:prstGeom>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2400" b="0" i="0" u="none" strike="noStrike" kern="1200" cap="none" spc="0" normalizeH="0" baseline="0" noProof="0" dirty="0">
                <a:ln>
                  <a:noFill/>
                </a:ln>
                <a:solidFill>
                  <a:prstClr val="black"/>
                </a:solidFill>
                <a:effectLst/>
                <a:uLnTx/>
                <a:uFillTx/>
                <a:latin typeface="+mj-lt"/>
                <a:ea typeface="阿里巴巴普惠体 R"/>
                <a:cs typeface="Adobe Devanagari" panose="02040503050201020203" pitchFamily="18" charset="0"/>
              </a:rPr>
              <a:t>Missing dependencies (</a:t>
            </a:r>
            <a:r>
              <a:rPr lang="en-US" altLang="zh-CN" sz="2400" dirty="0">
                <a:solidFill>
                  <a:prstClr val="black"/>
                </a:solidFill>
                <a:latin typeface="+mj-lt"/>
                <a:ea typeface="阿里巴巴普惠体 R"/>
                <a:cs typeface="Adobe Devanagari" panose="02040503050201020203" pitchFamily="18" charset="0"/>
              </a:rPr>
              <a:t>54</a:t>
            </a:r>
            <a:r>
              <a:rPr kumimoji="0" lang="en-US" altLang="zh-CN" sz="2400" b="0" i="0" u="none" strike="noStrike" kern="1200" cap="none" spc="0" normalizeH="0" baseline="0" noProof="0" dirty="0">
                <a:ln>
                  <a:noFill/>
                </a:ln>
                <a:solidFill>
                  <a:prstClr val="black"/>
                </a:solidFill>
                <a:effectLst/>
                <a:uLnTx/>
                <a:uFillTx/>
                <a:latin typeface="+mj-lt"/>
                <a:ea typeface="阿里巴巴普惠体 R"/>
                <a:cs typeface="Adobe Devanagari" panose="02040503050201020203" pitchFamily="18" charset="0"/>
              </a:rPr>
              <a:t>/</a:t>
            </a:r>
            <a:r>
              <a:rPr lang="en-US" altLang="zh-CN" sz="2400" dirty="0">
                <a:solidFill>
                  <a:prstClr val="black"/>
                </a:solidFill>
                <a:latin typeface="+mj-lt"/>
                <a:ea typeface="阿里巴巴普惠体 R"/>
                <a:cs typeface="Adobe Devanagari" panose="02040503050201020203" pitchFamily="18" charset="0"/>
              </a:rPr>
              <a:t>100</a:t>
            </a:r>
            <a:r>
              <a:rPr kumimoji="0" lang="en-US" altLang="zh-CN" sz="2400" b="0" i="0" u="none" strike="noStrike" kern="1200" cap="none" spc="0" normalizeH="0" baseline="0" noProof="0" dirty="0">
                <a:ln>
                  <a:noFill/>
                </a:ln>
                <a:solidFill>
                  <a:prstClr val="black"/>
                </a:solidFill>
                <a:effectLst/>
                <a:uLnTx/>
                <a:uFillTx/>
                <a:latin typeface="+mj-lt"/>
                <a:ea typeface="阿里巴巴普惠体 R"/>
                <a:cs typeface="Adobe Devanagari" panose="02040503050201020203" pitchFamily="18" charset="0"/>
              </a:rPr>
              <a:t>)</a:t>
            </a:r>
            <a:endParaRPr kumimoji="0" lang="en-US" altLang="zh-CN" sz="2000" b="0" i="0" u="none" strike="noStrike" kern="1200" cap="none" spc="0" normalizeH="0" baseline="0" noProof="0" dirty="0">
              <a:ln>
                <a:noFill/>
              </a:ln>
              <a:solidFill>
                <a:prstClr val="black"/>
              </a:solidFill>
              <a:effectLst/>
              <a:uLnTx/>
              <a:uFillTx/>
              <a:latin typeface="+mj-lt"/>
              <a:ea typeface="阿里巴巴普惠体 R"/>
              <a:cs typeface="Adobe Devanagari" panose="02040503050201020203" pitchFamily="18" charset="0"/>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2400" b="0" i="0" u="none" strike="noStrike" kern="1200" cap="none" spc="0" normalizeH="0" baseline="0" noProof="0" dirty="0">
                <a:ln>
                  <a:noFill/>
                </a:ln>
                <a:solidFill>
                  <a:prstClr val="black"/>
                </a:solidFill>
                <a:effectLst/>
                <a:uLnTx/>
                <a:uFillTx/>
                <a:latin typeface="+mj-lt"/>
                <a:ea typeface="Arial Unicode MS" panose="020B0604020202020204" pitchFamily="34" charset="-122"/>
                <a:cs typeface="Adobe Devanagari" panose="02040503050201020203" pitchFamily="18" charset="0"/>
              </a:rPr>
              <a:t>Incompatible dependencies (31/100)</a:t>
            </a:r>
            <a:endParaRPr kumimoji="0" lang="en-US" altLang="zh-CN" sz="2000" b="0" i="0" u="none" strike="noStrike" kern="1200" cap="none" spc="0" normalizeH="0" baseline="0" noProof="0" dirty="0">
              <a:ln>
                <a:noFill/>
              </a:ln>
              <a:solidFill>
                <a:prstClr val="black"/>
              </a:solidFill>
              <a:effectLst/>
              <a:uLnTx/>
              <a:uFillTx/>
              <a:latin typeface="+mj-lt"/>
              <a:ea typeface="Arial Unicode MS" panose="020B0604020202020204" pitchFamily="34" charset="-122"/>
              <a:cs typeface="Adobe Devanagari" panose="02040503050201020203" pitchFamily="18" charset="0"/>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2400" b="0" i="0" u="none" strike="noStrike" kern="1200" cap="none" spc="0" normalizeH="0" baseline="0" noProof="0" dirty="0">
                <a:ln>
                  <a:noFill/>
                </a:ln>
                <a:solidFill>
                  <a:prstClr val="black"/>
                </a:solidFill>
                <a:effectLst/>
                <a:uLnTx/>
                <a:uFillTx/>
                <a:latin typeface="+mj-lt"/>
                <a:ea typeface="Arial Unicode MS" panose="020B0604020202020204" pitchFamily="34" charset="-122"/>
                <a:cs typeface="Adobe Devanagari" panose="02040503050201020203" pitchFamily="18" charset="0"/>
              </a:rPr>
              <a:t>Incompatible OS (11/100)</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2400" b="0" i="0" u="none" strike="noStrike" kern="1200" cap="none" spc="0" normalizeH="0" baseline="0" noProof="0" dirty="0">
                <a:ln>
                  <a:noFill/>
                </a:ln>
                <a:solidFill>
                  <a:prstClr val="black"/>
                </a:solidFill>
                <a:effectLst/>
                <a:uLnTx/>
                <a:uFillTx/>
                <a:latin typeface="+mj-lt"/>
                <a:ea typeface="Arial Unicode MS" panose="020B0604020202020204" pitchFamily="34" charset="-122"/>
                <a:cs typeface="Adobe Devanagari" panose="02040503050201020203" pitchFamily="18" charset="0"/>
              </a:rPr>
              <a:t>Conditional dependency (4/100)</a:t>
            </a:r>
          </a:p>
          <a:p>
            <a:pPr marL="457200" indent="-457200">
              <a:buFont typeface="Arial" panose="020B0604020202020204" pitchFamily="34" charset="0"/>
              <a:buChar char="•"/>
              <a:defRPr/>
            </a:pPr>
            <a:endParaRPr lang="en-US" altLang="zh-CN" sz="2400" dirty="0">
              <a:latin typeface="+mj-lt"/>
              <a:cs typeface="Adobe Devanagari" panose="02040503050201020203" pitchFamily="18" charset="0"/>
            </a:endParaRPr>
          </a:p>
        </p:txBody>
      </p:sp>
      <p:pic>
        <p:nvPicPr>
          <p:cNvPr id="18" name="音频 17">
            <a:hlinkClick r:id="" action="ppaction://media"/>
            <a:extLst>
              <a:ext uri="{FF2B5EF4-FFF2-40B4-BE49-F238E27FC236}">
                <a16:creationId xmlns:a16="http://schemas.microsoft.com/office/drawing/2014/main" id="{1D8125EE-BC70-4036-AABA-C2CF56DBC36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890489757"/>
      </p:ext>
    </p:extLst>
  </p:cSld>
  <p:clrMapOvr>
    <a:masterClrMapping/>
  </p:clrMapOvr>
  <mc:AlternateContent xmlns:mc="http://schemas.openxmlformats.org/markup-compatibility/2006" xmlns:p14="http://schemas.microsoft.com/office/powerpoint/2010/main">
    <mc:Choice Requires="p14">
      <p:transition spd="slow" p14:dur="2000" advTm="56614"/>
    </mc:Choice>
    <mc:Fallback xmlns="">
      <p:transition spd="slow" advTm="56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bg/>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bg/>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8"/>
                </p:tgtEl>
              </p:cMediaNode>
            </p:audio>
          </p:childTnLst>
        </p:cTn>
      </p:par>
    </p:tnLst>
    <p:bldLst>
      <p:bldP spid="11" grpId="0" animBg="1"/>
      <p:bldP spid="13" grpId="0" animBg="1"/>
      <p:bldP spid="9" grpId="0" uiExpand="1" build="allAtOnce" animBg="1"/>
      <p:bldP spid="10" grpId="0" uiExpand="1" build="allAtOnce"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29C6F584-4EC1-4065-B7F8-EF86F140023F}"/>
              </a:ext>
            </a:extLst>
          </p:cNvPr>
          <p:cNvSpPr>
            <a:spLocks noGrp="1"/>
          </p:cNvSpPr>
          <p:nvPr>
            <p:ph type="sldNum" sz="quarter" idx="12"/>
          </p:nvPr>
        </p:nvSpPr>
        <p:spPr/>
        <p:txBody>
          <a:bodyPr/>
          <a:lstStyle/>
          <a:p>
            <a:fld id="{75AA9096-2E4D-442F-BCF0-AA35F007B576}" type="slidenum">
              <a:rPr lang="zh-CN" altLang="en-US" smtClean="0"/>
              <a:pPr/>
              <a:t>42</a:t>
            </a:fld>
            <a:endParaRPr lang="zh-CN" altLang="en-US" dirty="0"/>
          </a:p>
        </p:txBody>
      </p:sp>
      <p:sp>
        <p:nvSpPr>
          <p:cNvPr id="2" name="标题 1">
            <a:extLst>
              <a:ext uri="{FF2B5EF4-FFF2-40B4-BE49-F238E27FC236}">
                <a16:creationId xmlns:a16="http://schemas.microsoft.com/office/drawing/2014/main" id="{2C025DE3-F56B-454E-93DC-0F289C360A44}"/>
              </a:ext>
            </a:extLst>
          </p:cNvPr>
          <p:cNvSpPr>
            <a:spLocks noGrp="1"/>
          </p:cNvSpPr>
          <p:nvPr>
            <p:ph type="title"/>
          </p:nvPr>
        </p:nvSpPr>
        <p:spPr/>
        <p:txBody>
          <a:bodyPr>
            <a:normAutofit fontScale="90000"/>
          </a:bodyPr>
          <a:lstStyle/>
          <a:p>
            <a:r>
              <a:rPr lang="en-US" altLang="zh-CN" sz="3600" dirty="0">
                <a:latin typeface="+mj-lt"/>
                <a:ea typeface="Arial Unicode MS" panose="020B0604020202020204" pitchFamily="34" charset="-122"/>
                <a:cs typeface="Adobe Devanagari" panose="02040503050201020203" pitchFamily="18" charset="0"/>
              </a:rPr>
              <a:t>Comparison with Prior Works</a:t>
            </a:r>
            <a:endParaRPr lang="zh-CN" altLang="en-US" sz="3600" dirty="0">
              <a:latin typeface="+mj-lt"/>
              <a:cs typeface="Adobe Devanagari" panose="02040503050201020203" pitchFamily="18" charset="0"/>
            </a:endParaRPr>
          </a:p>
        </p:txBody>
      </p:sp>
      <p:graphicFrame>
        <p:nvGraphicFramePr>
          <p:cNvPr id="6" name="表格 5">
            <a:extLst>
              <a:ext uri="{FF2B5EF4-FFF2-40B4-BE49-F238E27FC236}">
                <a16:creationId xmlns:a16="http://schemas.microsoft.com/office/drawing/2014/main" id="{BC416DB9-F4C1-47A4-903A-F7C8731B62FD}"/>
              </a:ext>
            </a:extLst>
          </p:cNvPr>
          <p:cNvGraphicFramePr>
            <a:graphicFrameLocks noGrp="1"/>
          </p:cNvGraphicFramePr>
          <p:nvPr>
            <p:extLst>
              <p:ext uri="{D42A27DB-BD31-4B8C-83A1-F6EECF244321}">
                <p14:modId xmlns:p14="http://schemas.microsoft.com/office/powerpoint/2010/main" val="2430915286"/>
              </p:ext>
            </p:extLst>
          </p:nvPr>
        </p:nvGraphicFramePr>
        <p:xfrm>
          <a:off x="267093" y="1939137"/>
          <a:ext cx="7417756" cy="4909861"/>
        </p:xfrm>
        <a:graphic>
          <a:graphicData uri="http://schemas.openxmlformats.org/drawingml/2006/table">
            <a:tbl>
              <a:tblPr firstRow="1" bandRow="1">
                <a:tableStyleId>{8EC20E35-A176-4012-BC5E-935CFFF8708E}</a:tableStyleId>
              </a:tblPr>
              <a:tblGrid>
                <a:gridCol w="865388">
                  <a:extLst>
                    <a:ext uri="{9D8B030D-6E8A-4147-A177-3AD203B41FA5}">
                      <a16:colId xmlns:a16="http://schemas.microsoft.com/office/drawing/2014/main" val="20000"/>
                    </a:ext>
                  </a:extLst>
                </a:gridCol>
                <a:gridCol w="1493987">
                  <a:extLst>
                    <a:ext uri="{9D8B030D-6E8A-4147-A177-3AD203B41FA5}">
                      <a16:colId xmlns:a16="http://schemas.microsoft.com/office/drawing/2014/main" val="1631428335"/>
                    </a:ext>
                  </a:extLst>
                </a:gridCol>
                <a:gridCol w="911447">
                  <a:extLst>
                    <a:ext uri="{9D8B030D-6E8A-4147-A177-3AD203B41FA5}">
                      <a16:colId xmlns:a16="http://schemas.microsoft.com/office/drawing/2014/main" val="20003"/>
                    </a:ext>
                  </a:extLst>
                </a:gridCol>
                <a:gridCol w="1102179">
                  <a:extLst>
                    <a:ext uri="{9D8B030D-6E8A-4147-A177-3AD203B41FA5}">
                      <a16:colId xmlns:a16="http://schemas.microsoft.com/office/drawing/2014/main" val="20004"/>
                    </a:ext>
                  </a:extLst>
                </a:gridCol>
                <a:gridCol w="1292529">
                  <a:extLst>
                    <a:ext uri="{9D8B030D-6E8A-4147-A177-3AD203B41FA5}">
                      <a16:colId xmlns:a16="http://schemas.microsoft.com/office/drawing/2014/main" val="20005"/>
                    </a:ext>
                  </a:extLst>
                </a:gridCol>
                <a:gridCol w="1752226">
                  <a:extLst>
                    <a:ext uri="{9D8B030D-6E8A-4147-A177-3AD203B41FA5}">
                      <a16:colId xmlns:a16="http://schemas.microsoft.com/office/drawing/2014/main" val="20001"/>
                    </a:ext>
                  </a:extLst>
                </a:gridCol>
              </a:tblGrid>
              <a:tr h="0">
                <a:tc>
                  <a:txBody>
                    <a:bodyPr/>
                    <a:lstStyle/>
                    <a:p>
                      <a:pPr algn="ctr"/>
                      <a:endParaRPr lang="zh-CN" altLang="en-US" sz="1600" dirty="0">
                        <a:latin typeface="+mj-lt"/>
                        <a:cs typeface="Adobe Devanagari" panose="02040503050201020203" pitchFamily="18" charset="0"/>
                      </a:endParaRPr>
                    </a:p>
                  </a:txBody>
                  <a:tcPr anchor="ctr"/>
                </a:tc>
                <a:tc>
                  <a:txBody>
                    <a:bodyPr/>
                    <a:lstStyle/>
                    <a:p>
                      <a:pPr algn="ctr"/>
                      <a:r>
                        <a:rPr lang="en-US" altLang="zh-CN" sz="1600" dirty="0">
                          <a:latin typeface="+mj-lt"/>
                          <a:cs typeface="Adobe Devanagari" panose="02040503050201020203" pitchFamily="18" charset="0"/>
                        </a:rPr>
                        <a:t>Tools</a:t>
                      </a:r>
                      <a:endParaRPr lang="zh-CN" altLang="en-US" sz="1600" dirty="0">
                        <a:latin typeface="+mj-lt"/>
                        <a:cs typeface="Adobe Devanagari" panose="02040503050201020203" pitchFamily="18" charset="0"/>
                      </a:endParaRPr>
                    </a:p>
                  </a:txBody>
                  <a:tcPr anchor="ctr"/>
                </a:tc>
                <a:tc>
                  <a:txBody>
                    <a:bodyPr/>
                    <a:lstStyle/>
                    <a:p>
                      <a:pPr algn="ctr"/>
                      <a:r>
                        <a:rPr lang="en-US" altLang="zh-CN" sz="1600" dirty="0">
                          <a:latin typeface="+mj-lt"/>
                          <a:cs typeface="Adobe Devanagari" panose="02040503050201020203" pitchFamily="18" charset="0"/>
                        </a:rPr>
                        <a:t>Total Solved</a:t>
                      </a:r>
                    </a:p>
                  </a:txBody>
                  <a:tcPr anchor="ctr"/>
                </a:tc>
                <a:tc>
                  <a:txBody>
                    <a:bodyPr/>
                    <a:lstStyle/>
                    <a:p>
                      <a:pPr algn="ctr"/>
                      <a:r>
                        <a:rPr lang="en-US" altLang="zh-CN" sz="1600" dirty="0">
                          <a:latin typeface="+mj-lt"/>
                          <a:cs typeface="Adobe Devanagari" panose="02040503050201020203" pitchFamily="18" charset="0"/>
                        </a:rPr>
                        <a:t>Accuracy</a:t>
                      </a:r>
                      <a:endParaRPr lang="zh-CN" altLang="en-US" sz="1600" dirty="0">
                        <a:latin typeface="+mj-lt"/>
                        <a:cs typeface="Adobe Devanagari" panose="02040503050201020203" pitchFamily="18" charset="0"/>
                      </a:endParaRPr>
                    </a:p>
                  </a:txBody>
                  <a:tcPr anchor="ctr"/>
                </a:tc>
                <a:tc>
                  <a:txBody>
                    <a:bodyPr/>
                    <a:lstStyle/>
                    <a:p>
                      <a:pPr algn="ctr"/>
                      <a:r>
                        <a:rPr lang="en-US" altLang="zh-CN" sz="1600" dirty="0">
                          <a:latin typeface="+mj-lt"/>
                          <a:cs typeface="Adobe Devanagari" panose="02040503050201020203" pitchFamily="18" charset="0"/>
                        </a:rPr>
                        <a:t>Avg. Installed Packages</a:t>
                      </a:r>
                      <a:endParaRPr lang="zh-CN" altLang="en-US" sz="1600" dirty="0">
                        <a:latin typeface="+mj-lt"/>
                        <a:cs typeface="Adobe Devanagari" panose="02040503050201020203" pitchFamily="18" charset="0"/>
                      </a:endParaRPr>
                    </a:p>
                  </a:txBody>
                  <a:tcPr anchor="ctr"/>
                </a:tc>
                <a:tc>
                  <a:txBody>
                    <a:bodyPr/>
                    <a:lstStyle/>
                    <a:p>
                      <a:pPr algn="ctr"/>
                      <a:r>
                        <a:rPr lang="en-US" altLang="zh-CN" sz="1600" dirty="0">
                          <a:latin typeface="+mj-lt"/>
                          <a:cs typeface="Adobe Devanagari" panose="02040503050201020203" pitchFamily="18" charset="0"/>
                        </a:rPr>
                        <a:t>Avg.</a:t>
                      </a:r>
                      <a:r>
                        <a:rPr lang="en-US" altLang="zh-CN" sz="1600" baseline="0" dirty="0">
                          <a:latin typeface="+mj-lt"/>
                          <a:cs typeface="Adobe Devanagari" panose="02040503050201020203" pitchFamily="18" charset="0"/>
                        </a:rPr>
                        <a:t> Installed Python Packages</a:t>
                      </a:r>
                      <a:endParaRPr lang="zh-CN" altLang="en-US" sz="1600" dirty="0">
                        <a:latin typeface="+mj-lt"/>
                        <a:cs typeface="Adobe Devanagari" panose="02040503050201020203" pitchFamily="18" charset="0"/>
                      </a:endParaRPr>
                    </a:p>
                  </a:txBody>
                  <a:tcPr anchor="ctr"/>
                </a:tc>
                <a:extLst>
                  <a:ext uri="{0D108BD9-81ED-4DB2-BD59-A6C34878D82A}">
                    <a16:rowId xmlns:a16="http://schemas.microsoft.com/office/drawing/2014/main" val="10000"/>
                  </a:ext>
                </a:extLst>
              </a:tr>
              <a:tr h="429301">
                <a:tc rowSpan="3">
                  <a:txBody>
                    <a:bodyPr/>
                    <a:lstStyle/>
                    <a:p>
                      <a:pPr algn="ctr"/>
                      <a:r>
                        <a:rPr lang="en-US" altLang="zh-CN" sz="1600" dirty="0">
                          <a:latin typeface="+mj-lt"/>
                          <a:cs typeface="Adobe Devanagari" panose="02040503050201020203" pitchFamily="18" charset="0"/>
                        </a:rPr>
                        <a:t>HG2.9K</a:t>
                      </a:r>
                      <a:endParaRPr lang="zh-CN" altLang="en-US" sz="1600" dirty="0">
                        <a:latin typeface="+mj-lt"/>
                        <a:cs typeface="Adobe Devanagari" panose="02040503050201020203" pitchFamily="18" charset="0"/>
                      </a:endParaRPr>
                    </a:p>
                  </a:txBody>
                  <a:tcPr anchor="ctr"/>
                </a:tc>
                <a:tc>
                  <a:txBody>
                    <a:bodyPr/>
                    <a:lstStyle/>
                    <a:p>
                      <a:r>
                        <a:rPr lang="en-US" altLang="zh-CN" sz="1600" b="1" dirty="0">
                          <a:solidFill>
                            <a:srgbClr val="00B0F0"/>
                          </a:solidFill>
                          <a:latin typeface="+mj-lt"/>
                          <a:cs typeface="Adobe Devanagari" panose="02040503050201020203" pitchFamily="18" charset="0"/>
                        </a:rPr>
                        <a:t>PyEGo</a:t>
                      </a:r>
                      <a:endParaRPr lang="zh-CN" altLang="en-US" sz="1600" b="1" dirty="0">
                        <a:solidFill>
                          <a:srgbClr val="00B0F0"/>
                        </a:solidFill>
                        <a:latin typeface="+mj-lt"/>
                        <a:cs typeface="Adobe Devanagari" panose="02040503050201020203" pitchFamily="18" charset="0"/>
                      </a:endParaRPr>
                    </a:p>
                  </a:txBody>
                  <a:tcPr anchor="ctr"/>
                </a:tc>
                <a:tc>
                  <a:txBody>
                    <a:bodyPr/>
                    <a:lstStyle/>
                    <a:p>
                      <a:pPr marL="0" algn="ctr" defTabSz="914400" rtl="0" eaLnBrk="1" latinLnBrk="0" hangingPunct="1"/>
                      <a:r>
                        <a:rPr lang="en-US" altLang="zh-CN" sz="1600" b="1" kern="1200" dirty="0">
                          <a:solidFill>
                            <a:srgbClr val="FF0000"/>
                          </a:solidFill>
                          <a:latin typeface="+mj-lt"/>
                          <a:ea typeface="+mn-ea"/>
                          <a:cs typeface="Adobe Devanagari" panose="02040503050201020203" pitchFamily="18" charset="0"/>
                        </a:rPr>
                        <a:t>1334</a:t>
                      </a:r>
                      <a:endParaRPr lang="zh-CN" altLang="en-US" sz="1600" b="1" kern="1200" dirty="0">
                        <a:solidFill>
                          <a:srgbClr val="FF0000"/>
                        </a:solidFill>
                        <a:latin typeface="+mj-lt"/>
                        <a:ea typeface="+mn-ea"/>
                        <a:cs typeface="Adobe Devanagari" panose="02040503050201020203" pitchFamily="18" charset="0"/>
                      </a:endParaRPr>
                    </a:p>
                  </a:txBody>
                  <a:tcPr anchor="ctr"/>
                </a:tc>
                <a:tc>
                  <a:txBody>
                    <a:bodyPr/>
                    <a:lstStyle/>
                    <a:p>
                      <a:pPr marL="0" algn="ctr" defTabSz="914400" rtl="0" eaLnBrk="1" latinLnBrk="0" hangingPunct="1"/>
                      <a:r>
                        <a:rPr lang="en-US" altLang="zh-CN" sz="1600" b="1" kern="1200" dirty="0">
                          <a:solidFill>
                            <a:srgbClr val="FF0000"/>
                          </a:solidFill>
                          <a:latin typeface="+mj-lt"/>
                          <a:ea typeface="+mn-ea"/>
                          <a:cs typeface="Adobe Devanagari" panose="02040503050201020203" pitchFamily="18" charset="0"/>
                        </a:rPr>
                        <a:t>46.14%</a:t>
                      </a:r>
                      <a:endParaRPr lang="zh-CN" altLang="en-US" sz="1600" b="1" kern="1200" dirty="0">
                        <a:solidFill>
                          <a:srgbClr val="FF0000"/>
                        </a:solidFill>
                        <a:latin typeface="+mj-lt"/>
                        <a:ea typeface="+mn-ea"/>
                        <a:cs typeface="Adobe Devanagari" panose="02040503050201020203" pitchFamily="18" charset="0"/>
                      </a:endParaRPr>
                    </a:p>
                  </a:txBody>
                  <a:tcPr anchor="ctr"/>
                </a:tc>
                <a:tc>
                  <a:txBody>
                    <a:bodyPr/>
                    <a:lstStyle/>
                    <a:p>
                      <a:pPr algn="ctr"/>
                      <a:r>
                        <a:rPr lang="en-US" altLang="zh-CN" sz="1600" dirty="0">
                          <a:solidFill>
                            <a:schemeClr val="tx1"/>
                          </a:solidFill>
                          <a:latin typeface="+mj-lt"/>
                          <a:cs typeface="Adobe Devanagari" panose="02040503050201020203" pitchFamily="18" charset="0"/>
                        </a:rPr>
                        <a:t>3.71</a:t>
                      </a:r>
                      <a:endParaRPr lang="zh-CN" altLang="en-US" sz="1600" dirty="0">
                        <a:solidFill>
                          <a:schemeClr val="tx1"/>
                        </a:solidFill>
                        <a:latin typeface="+mj-lt"/>
                        <a:cs typeface="Adobe Devanagari" panose="02040503050201020203" pitchFamily="18" charset="0"/>
                      </a:endParaRPr>
                    </a:p>
                  </a:txBody>
                  <a:tcPr anchor="ctr"/>
                </a:tc>
                <a:tc>
                  <a:txBody>
                    <a:bodyPr/>
                    <a:lstStyle/>
                    <a:p>
                      <a:pPr algn="ctr"/>
                      <a:r>
                        <a:rPr lang="en-US" altLang="zh-CN" sz="1600" b="1" dirty="0">
                          <a:solidFill>
                            <a:srgbClr val="FF0000"/>
                          </a:solidFill>
                          <a:latin typeface="+mj-lt"/>
                          <a:cs typeface="Adobe Devanagari" panose="02040503050201020203" pitchFamily="18" charset="0"/>
                        </a:rPr>
                        <a:t>1.41</a:t>
                      </a:r>
                      <a:endParaRPr lang="zh-CN" altLang="en-US" sz="1600" b="1" dirty="0">
                        <a:solidFill>
                          <a:srgbClr val="FF0000"/>
                        </a:solidFill>
                        <a:latin typeface="+mj-lt"/>
                        <a:cs typeface="Adobe Devanagari" panose="02040503050201020203" pitchFamily="18" charset="0"/>
                      </a:endParaRPr>
                    </a:p>
                  </a:txBody>
                  <a:tcPr anchor="ctr"/>
                </a:tc>
                <a:extLst>
                  <a:ext uri="{0D108BD9-81ED-4DB2-BD59-A6C34878D82A}">
                    <a16:rowId xmlns:a16="http://schemas.microsoft.com/office/drawing/2014/main" val="10001"/>
                  </a:ext>
                </a:extLst>
              </a:tr>
              <a:tr h="457200">
                <a:tc vMerge="1">
                  <a:txBody>
                    <a:bodyPr/>
                    <a:lstStyle/>
                    <a:p>
                      <a:endParaRPr lang="zh-CN" altLang="en-US" sz="1600" dirty="0">
                        <a:latin typeface="Adobe Devanagari" panose="02040503050201020203" pitchFamily="18" charset="0"/>
                        <a:cs typeface="Adobe Devanagari" panose="02040503050201020203" pitchFamily="18" charset="0"/>
                      </a:endParaRPr>
                    </a:p>
                  </a:txBody>
                  <a:tcPr anchor="ctr"/>
                </a:tc>
                <a:tc>
                  <a:txBody>
                    <a:bodyPr/>
                    <a:lstStyle/>
                    <a:p>
                      <a:r>
                        <a:rPr lang="en-US" altLang="zh-CN" sz="1600" dirty="0">
                          <a:latin typeface="+mj-lt"/>
                          <a:cs typeface="Adobe Devanagari" panose="02040503050201020203" pitchFamily="18" charset="0"/>
                        </a:rPr>
                        <a:t>pipreqs</a:t>
                      </a:r>
                      <a:endParaRPr lang="zh-CN" altLang="en-US" sz="1600" dirty="0">
                        <a:latin typeface="+mj-lt"/>
                        <a:cs typeface="Adobe Devanagari" panose="02040503050201020203" pitchFamily="18" charset="0"/>
                      </a:endParaRPr>
                    </a:p>
                  </a:txBody>
                  <a:tcPr anchor="ctr">
                    <a:solidFill>
                      <a:srgbClr val="E7E7E7"/>
                    </a:solidFill>
                  </a:tcPr>
                </a:tc>
                <a:tc>
                  <a:txBody>
                    <a:bodyPr/>
                    <a:lstStyle/>
                    <a:p>
                      <a:pPr algn="ctr"/>
                      <a:r>
                        <a:rPr lang="en-US" altLang="zh-CN" sz="1600" dirty="0">
                          <a:solidFill>
                            <a:schemeClr val="tx1"/>
                          </a:solidFill>
                          <a:latin typeface="+mj-lt"/>
                          <a:cs typeface="Adobe Devanagari" panose="02040503050201020203" pitchFamily="18" charset="0"/>
                        </a:rPr>
                        <a:t>297</a:t>
                      </a:r>
                      <a:endParaRPr lang="zh-CN" altLang="en-US" sz="1600" dirty="0">
                        <a:solidFill>
                          <a:schemeClr val="tx1"/>
                        </a:solidFill>
                        <a:latin typeface="+mj-lt"/>
                        <a:cs typeface="Adobe Devanagari" panose="02040503050201020203" pitchFamily="18" charset="0"/>
                      </a:endParaRPr>
                    </a:p>
                  </a:txBody>
                  <a:tcPr anchor="ctr">
                    <a:solidFill>
                      <a:srgbClr val="E7E7E7"/>
                    </a:solidFill>
                  </a:tcPr>
                </a:tc>
                <a:tc>
                  <a:txBody>
                    <a:bodyPr/>
                    <a:lstStyle/>
                    <a:p>
                      <a:pPr algn="ctr"/>
                      <a:r>
                        <a:rPr lang="en-US" altLang="zh-CN" sz="1600" dirty="0">
                          <a:solidFill>
                            <a:schemeClr val="tx1"/>
                          </a:solidFill>
                          <a:latin typeface="+mj-lt"/>
                          <a:cs typeface="Adobe Devanagari" panose="02040503050201020203" pitchFamily="18" charset="0"/>
                        </a:rPr>
                        <a:t>10.27%</a:t>
                      </a:r>
                    </a:p>
                  </a:txBody>
                  <a:tcPr anchor="ctr">
                    <a:solidFill>
                      <a:srgbClr val="E7E7E7"/>
                    </a:solidFill>
                  </a:tcPr>
                </a:tc>
                <a:tc>
                  <a:txBody>
                    <a:bodyPr/>
                    <a:lstStyle/>
                    <a:p>
                      <a:pPr algn="ctr"/>
                      <a:r>
                        <a:rPr lang="en-US" altLang="zh-CN" sz="1600" b="1" dirty="0">
                          <a:solidFill>
                            <a:srgbClr val="FF0000"/>
                          </a:solidFill>
                          <a:latin typeface="+mj-lt"/>
                          <a:cs typeface="Adobe Devanagari" panose="02040503050201020203" pitchFamily="18" charset="0"/>
                        </a:rPr>
                        <a:t>1.52</a:t>
                      </a:r>
                      <a:endParaRPr lang="zh-CN" altLang="en-US" sz="1600" b="1" dirty="0">
                        <a:solidFill>
                          <a:srgbClr val="FF0000"/>
                        </a:solidFill>
                        <a:latin typeface="+mj-lt"/>
                        <a:cs typeface="Adobe Devanagari" panose="02040503050201020203" pitchFamily="18" charset="0"/>
                      </a:endParaRPr>
                    </a:p>
                  </a:txBody>
                  <a:tcPr anchor="ctr">
                    <a:solidFill>
                      <a:srgbClr val="E7E7E7"/>
                    </a:solidFill>
                  </a:tcPr>
                </a:tc>
                <a:tc>
                  <a:txBody>
                    <a:bodyPr/>
                    <a:lstStyle/>
                    <a:p>
                      <a:pPr algn="ctr"/>
                      <a:r>
                        <a:rPr lang="en-US" altLang="zh-CN" sz="1600" dirty="0">
                          <a:solidFill>
                            <a:schemeClr val="tx1"/>
                          </a:solidFill>
                          <a:latin typeface="+mj-lt"/>
                          <a:cs typeface="Adobe Devanagari" panose="02040503050201020203" pitchFamily="18" charset="0"/>
                        </a:rPr>
                        <a:t>1.52</a:t>
                      </a:r>
                      <a:endParaRPr lang="zh-CN" altLang="en-US" sz="1600" dirty="0">
                        <a:solidFill>
                          <a:schemeClr val="tx1"/>
                        </a:solidFill>
                        <a:latin typeface="+mj-lt"/>
                        <a:cs typeface="Adobe Devanagari" panose="02040503050201020203" pitchFamily="18" charset="0"/>
                      </a:endParaRPr>
                    </a:p>
                  </a:txBody>
                  <a:tcPr anchor="ctr">
                    <a:solidFill>
                      <a:srgbClr val="E7E7E7"/>
                    </a:solidFill>
                  </a:tcPr>
                </a:tc>
                <a:extLst>
                  <a:ext uri="{0D108BD9-81ED-4DB2-BD59-A6C34878D82A}">
                    <a16:rowId xmlns:a16="http://schemas.microsoft.com/office/drawing/2014/main" val="10003"/>
                  </a:ext>
                </a:extLst>
              </a:tr>
              <a:tr h="457200">
                <a:tc vMerge="1">
                  <a:txBody>
                    <a:bodyPr/>
                    <a:lstStyle/>
                    <a:p>
                      <a:endParaRPr lang="zh-CN" altLang="en-US" sz="1600" dirty="0">
                        <a:latin typeface="Adobe Devanagari" panose="02040503050201020203" pitchFamily="18" charset="0"/>
                        <a:cs typeface="Adobe Devanagari" panose="02040503050201020203" pitchFamily="18" charset="0"/>
                      </a:endParaRPr>
                    </a:p>
                  </a:txBody>
                  <a:tcPr anchor="ctr"/>
                </a:tc>
                <a:tc>
                  <a:txBody>
                    <a:bodyPr/>
                    <a:lstStyle/>
                    <a:p>
                      <a:r>
                        <a:rPr lang="en-US" altLang="zh-CN" sz="1600" dirty="0">
                          <a:latin typeface="+mj-lt"/>
                          <a:cs typeface="Adobe Devanagari" panose="02040503050201020203" pitchFamily="18" charset="0"/>
                        </a:rPr>
                        <a:t>DockerizeMe</a:t>
                      </a:r>
                      <a:endParaRPr lang="zh-CN" altLang="en-US" sz="1600" dirty="0">
                        <a:latin typeface="+mj-lt"/>
                        <a:cs typeface="Adobe Devanagari" panose="02040503050201020203" pitchFamily="18" charset="0"/>
                      </a:endParaRPr>
                    </a:p>
                  </a:txBody>
                  <a:tcPr anchor="ctr"/>
                </a:tc>
                <a:tc>
                  <a:txBody>
                    <a:bodyPr/>
                    <a:lstStyle/>
                    <a:p>
                      <a:pPr algn="ctr"/>
                      <a:r>
                        <a:rPr lang="en-US" altLang="zh-CN" sz="1600" dirty="0">
                          <a:solidFill>
                            <a:schemeClr val="tx1"/>
                          </a:solidFill>
                          <a:latin typeface="+mj-lt"/>
                          <a:cs typeface="Adobe Devanagari" panose="02040503050201020203" pitchFamily="18" charset="0"/>
                        </a:rPr>
                        <a:t>892</a:t>
                      </a:r>
                      <a:endParaRPr lang="zh-CN" altLang="en-US" sz="1600" dirty="0">
                        <a:solidFill>
                          <a:schemeClr val="tx1"/>
                        </a:solidFill>
                        <a:latin typeface="+mj-lt"/>
                        <a:cs typeface="Adobe Devanagari" panose="02040503050201020203" pitchFamily="18" charset="0"/>
                      </a:endParaRPr>
                    </a:p>
                  </a:txBody>
                  <a:tcPr anchor="ctr"/>
                </a:tc>
                <a:tc>
                  <a:txBody>
                    <a:bodyPr/>
                    <a:lstStyle/>
                    <a:p>
                      <a:pPr algn="ctr"/>
                      <a:r>
                        <a:rPr lang="en-US" altLang="zh-CN" sz="1600" dirty="0">
                          <a:solidFill>
                            <a:schemeClr val="tx1"/>
                          </a:solidFill>
                          <a:latin typeface="+mj-lt"/>
                          <a:cs typeface="Adobe Devanagari" panose="02040503050201020203" pitchFamily="18" charset="0"/>
                        </a:rPr>
                        <a:t>30.85%</a:t>
                      </a:r>
                    </a:p>
                  </a:txBody>
                  <a:tcPr anchor="ctr"/>
                </a:tc>
                <a:tc>
                  <a:txBody>
                    <a:bodyPr/>
                    <a:lstStyle/>
                    <a:p>
                      <a:pPr algn="ctr"/>
                      <a:r>
                        <a:rPr lang="en-US" altLang="zh-CN" sz="1600" dirty="0">
                          <a:solidFill>
                            <a:schemeClr val="tx1"/>
                          </a:solidFill>
                          <a:latin typeface="+mj-lt"/>
                          <a:cs typeface="Adobe Devanagari" panose="02040503050201020203" pitchFamily="18" charset="0"/>
                        </a:rPr>
                        <a:t>7.32</a:t>
                      </a:r>
                      <a:endParaRPr lang="zh-CN" altLang="en-US" sz="1600" dirty="0">
                        <a:solidFill>
                          <a:schemeClr val="tx1"/>
                        </a:solidFill>
                        <a:latin typeface="+mj-lt"/>
                        <a:cs typeface="Adobe Devanagari" panose="02040503050201020203" pitchFamily="18" charset="0"/>
                      </a:endParaRPr>
                    </a:p>
                  </a:txBody>
                  <a:tcPr anchor="ctr"/>
                </a:tc>
                <a:tc>
                  <a:txBody>
                    <a:bodyPr/>
                    <a:lstStyle/>
                    <a:p>
                      <a:pPr algn="ctr"/>
                      <a:r>
                        <a:rPr lang="en-US" altLang="zh-CN" sz="1600" dirty="0">
                          <a:solidFill>
                            <a:schemeClr val="tx1"/>
                          </a:solidFill>
                          <a:latin typeface="+mj-lt"/>
                          <a:cs typeface="Adobe Devanagari" panose="02040503050201020203" pitchFamily="18" charset="0"/>
                        </a:rPr>
                        <a:t>5.99</a:t>
                      </a:r>
                      <a:endParaRPr lang="zh-CN" altLang="en-US" sz="1600" dirty="0">
                        <a:solidFill>
                          <a:schemeClr val="tx1"/>
                        </a:solidFill>
                        <a:latin typeface="+mj-lt"/>
                        <a:cs typeface="Adobe Devanagari" panose="02040503050201020203" pitchFamily="18" charset="0"/>
                      </a:endParaRPr>
                    </a:p>
                  </a:txBody>
                  <a:tcPr anchor="ctr"/>
                </a:tc>
                <a:extLst>
                  <a:ext uri="{0D108BD9-81ED-4DB2-BD59-A6C34878D82A}">
                    <a16:rowId xmlns:a16="http://schemas.microsoft.com/office/drawing/2014/main" val="3692316372"/>
                  </a:ext>
                </a:extLst>
              </a:tr>
              <a:tr h="457200">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latin typeface="+mj-lt"/>
                          <a:cs typeface="Adobe Devanagari" panose="02040503050201020203" pitchFamily="18" charset="0"/>
                        </a:rPr>
                        <a:t>SD</a:t>
                      </a:r>
                      <a:endParaRPr lang="zh-CN" altLang="en-US" sz="1600" dirty="0">
                        <a:latin typeface="+mj-lt"/>
                        <a:cs typeface="Adobe Devanagari" panose="02040503050201020203" pitchFamily="18" charset="0"/>
                      </a:endParaRPr>
                    </a:p>
                  </a:txBody>
                  <a:tcPr anchor="ctr"/>
                </a:tc>
                <a:tc>
                  <a:txBody>
                    <a:bodyPr/>
                    <a:lstStyle/>
                    <a:p>
                      <a:r>
                        <a:rPr lang="en-US" altLang="zh-CN" sz="1600" b="1" dirty="0">
                          <a:solidFill>
                            <a:srgbClr val="00B0F0"/>
                          </a:solidFill>
                          <a:latin typeface="+mj-lt"/>
                          <a:cs typeface="Adobe Devanagari" panose="02040503050201020203" pitchFamily="18" charset="0"/>
                        </a:rPr>
                        <a:t>PyEGo</a:t>
                      </a:r>
                      <a:endParaRPr lang="zh-CN" altLang="en-US" sz="1600" b="1" dirty="0">
                        <a:solidFill>
                          <a:srgbClr val="00B0F0"/>
                        </a:solidFill>
                        <a:latin typeface="+mj-lt"/>
                        <a:cs typeface="Adobe Devanagari" panose="02040503050201020203" pitchFamily="18" charset="0"/>
                      </a:endParaRPr>
                    </a:p>
                  </a:txBody>
                  <a:tcPr anchor="ctr"/>
                </a:tc>
                <a:tc>
                  <a:txBody>
                    <a:bodyPr/>
                    <a:lstStyle/>
                    <a:p>
                      <a:pPr algn="ctr"/>
                      <a:r>
                        <a:rPr lang="en-US" altLang="zh-CN" sz="1600" b="1" dirty="0">
                          <a:solidFill>
                            <a:srgbClr val="FF0000"/>
                          </a:solidFill>
                          <a:latin typeface="+mj-lt"/>
                          <a:cs typeface="Adobe Devanagari" panose="02040503050201020203" pitchFamily="18" charset="0"/>
                        </a:rPr>
                        <a:t>62</a:t>
                      </a:r>
                      <a:endParaRPr lang="zh-CN" altLang="en-US" sz="1600" b="1" dirty="0">
                        <a:solidFill>
                          <a:srgbClr val="FF0000"/>
                        </a:solidFill>
                        <a:latin typeface="+mj-lt"/>
                        <a:cs typeface="Adobe Devanagari" panose="02040503050201020203" pitchFamily="18" charset="0"/>
                      </a:endParaRPr>
                    </a:p>
                  </a:txBody>
                  <a:tcPr anchor="ctr"/>
                </a:tc>
                <a:tc>
                  <a:txBody>
                    <a:bodyPr/>
                    <a:lstStyle/>
                    <a:p>
                      <a:pPr algn="ctr"/>
                      <a:r>
                        <a:rPr lang="en-US" altLang="zh-CN" sz="1600" b="1" dirty="0">
                          <a:solidFill>
                            <a:srgbClr val="FF0000"/>
                          </a:solidFill>
                          <a:latin typeface="+mj-lt"/>
                          <a:cs typeface="Adobe Devanagari" panose="02040503050201020203" pitchFamily="18" charset="0"/>
                        </a:rPr>
                        <a:t>62.00%</a:t>
                      </a:r>
                    </a:p>
                  </a:txBody>
                  <a:tcPr anchor="ctr"/>
                </a:tc>
                <a:tc>
                  <a:txBody>
                    <a:bodyPr/>
                    <a:lstStyle/>
                    <a:p>
                      <a:pPr algn="ctr"/>
                      <a:r>
                        <a:rPr lang="en-US" altLang="zh-CN" sz="1600" dirty="0">
                          <a:solidFill>
                            <a:schemeClr val="tx1"/>
                          </a:solidFill>
                          <a:latin typeface="+mj-lt"/>
                          <a:cs typeface="Adobe Devanagari" panose="02040503050201020203" pitchFamily="18" charset="0"/>
                        </a:rPr>
                        <a:t>8.91</a:t>
                      </a:r>
                      <a:endParaRPr lang="zh-CN" altLang="en-US" sz="1600" dirty="0">
                        <a:solidFill>
                          <a:schemeClr val="tx1"/>
                        </a:solidFill>
                        <a:latin typeface="+mj-lt"/>
                        <a:cs typeface="Adobe Devanagari" panose="02040503050201020203" pitchFamily="18" charset="0"/>
                      </a:endParaRPr>
                    </a:p>
                  </a:txBody>
                  <a:tcPr anchor="ctr"/>
                </a:tc>
                <a:tc>
                  <a:txBody>
                    <a:bodyPr/>
                    <a:lstStyle/>
                    <a:p>
                      <a:pPr algn="ctr"/>
                      <a:r>
                        <a:rPr lang="en-US" altLang="zh-CN" sz="1600" b="1" dirty="0">
                          <a:solidFill>
                            <a:srgbClr val="FF0000"/>
                          </a:solidFill>
                          <a:latin typeface="+mj-lt"/>
                          <a:cs typeface="Adobe Devanagari" panose="02040503050201020203" pitchFamily="18" charset="0"/>
                        </a:rPr>
                        <a:t>4.01</a:t>
                      </a:r>
                      <a:endParaRPr lang="zh-CN" altLang="en-US" sz="1600" b="1" dirty="0">
                        <a:solidFill>
                          <a:srgbClr val="FF0000"/>
                        </a:solidFill>
                        <a:latin typeface="+mj-lt"/>
                        <a:cs typeface="Adobe Devanagari" panose="02040503050201020203" pitchFamily="18" charset="0"/>
                      </a:endParaRPr>
                    </a:p>
                  </a:txBody>
                  <a:tcPr anchor="ctr"/>
                </a:tc>
                <a:extLst>
                  <a:ext uri="{0D108BD9-81ED-4DB2-BD59-A6C34878D82A}">
                    <a16:rowId xmlns:a16="http://schemas.microsoft.com/office/drawing/2014/main" val="109335183"/>
                  </a:ext>
                </a:extLst>
              </a:tr>
              <a:tr h="457200">
                <a:tc vMerge="1">
                  <a:txBody>
                    <a:bodyPr/>
                    <a:lstStyle/>
                    <a:p>
                      <a:endParaRPr lang="zh-CN" altLang="en-US" sz="1600" dirty="0">
                        <a:latin typeface="Adobe Devanagari" panose="02040503050201020203" pitchFamily="18" charset="0"/>
                        <a:cs typeface="Adobe Devanagari" panose="02040503050201020203" pitchFamily="18" charset="0"/>
                      </a:endParaRPr>
                    </a:p>
                  </a:txBody>
                  <a:tcPr anchor="ctr"/>
                </a:tc>
                <a:tc>
                  <a:txBody>
                    <a:bodyPr/>
                    <a:lstStyle/>
                    <a:p>
                      <a:r>
                        <a:rPr lang="en-US" altLang="zh-CN" sz="1600" dirty="0">
                          <a:latin typeface="+mj-lt"/>
                          <a:cs typeface="Adobe Devanagari" panose="02040503050201020203" pitchFamily="18" charset="0"/>
                        </a:rPr>
                        <a:t>pipreqs</a:t>
                      </a:r>
                      <a:endParaRPr lang="zh-CN" altLang="en-US" sz="1600" dirty="0">
                        <a:latin typeface="+mj-lt"/>
                        <a:cs typeface="Adobe Devanagari" panose="02040503050201020203" pitchFamily="18" charset="0"/>
                      </a:endParaRPr>
                    </a:p>
                  </a:txBody>
                  <a:tcPr anchor="ctr">
                    <a:solidFill>
                      <a:srgbClr val="FFFFFF"/>
                    </a:solidFill>
                  </a:tcPr>
                </a:tc>
                <a:tc>
                  <a:txBody>
                    <a:bodyPr/>
                    <a:lstStyle/>
                    <a:p>
                      <a:pPr algn="ctr"/>
                      <a:r>
                        <a:rPr lang="en-US" altLang="zh-CN" sz="1600" dirty="0">
                          <a:solidFill>
                            <a:schemeClr val="tx1"/>
                          </a:solidFill>
                          <a:latin typeface="+mj-lt"/>
                          <a:cs typeface="Adobe Devanagari" panose="02040503050201020203" pitchFamily="18" charset="0"/>
                        </a:rPr>
                        <a:t>45</a:t>
                      </a:r>
                      <a:endParaRPr lang="zh-CN" altLang="en-US" sz="1600" dirty="0">
                        <a:solidFill>
                          <a:schemeClr val="tx1"/>
                        </a:solidFill>
                        <a:latin typeface="+mj-lt"/>
                        <a:cs typeface="Adobe Devanagari" panose="02040503050201020203" pitchFamily="18" charset="0"/>
                      </a:endParaRPr>
                    </a:p>
                  </a:txBody>
                  <a:tcPr anchor="ctr">
                    <a:solidFill>
                      <a:srgbClr val="FFFFFF"/>
                    </a:solidFill>
                  </a:tcPr>
                </a:tc>
                <a:tc>
                  <a:txBody>
                    <a:bodyPr/>
                    <a:lstStyle/>
                    <a:p>
                      <a:pPr algn="ctr"/>
                      <a:r>
                        <a:rPr lang="en-US" altLang="zh-CN" sz="1600" dirty="0">
                          <a:solidFill>
                            <a:schemeClr val="tx1"/>
                          </a:solidFill>
                          <a:latin typeface="+mj-lt"/>
                          <a:cs typeface="Adobe Devanagari" panose="02040503050201020203" pitchFamily="18" charset="0"/>
                        </a:rPr>
                        <a:t>45.00%</a:t>
                      </a:r>
                    </a:p>
                  </a:txBody>
                  <a:tcPr anchor="ctr">
                    <a:solidFill>
                      <a:srgbClr val="FFFFFF"/>
                    </a:solidFill>
                  </a:tcPr>
                </a:tc>
                <a:tc>
                  <a:txBody>
                    <a:bodyPr/>
                    <a:lstStyle/>
                    <a:p>
                      <a:pPr algn="ctr"/>
                      <a:r>
                        <a:rPr lang="en-US" altLang="zh-CN" sz="1600" b="1" dirty="0">
                          <a:solidFill>
                            <a:srgbClr val="FF0000"/>
                          </a:solidFill>
                          <a:latin typeface="+mj-lt"/>
                          <a:cs typeface="Adobe Devanagari" panose="02040503050201020203" pitchFamily="18" charset="0"/>
                        </a:rPr>
                        <a:t>6.25</a:t>
                      </a:r>
                      <a:endParaRPr lang="zh-CN" altLang="en-US" sz="1600" b="1" dirty="0">
                        <a:solidFill>
                          <a:srgbClr val="FF0000"/>
                        </a:solidFill>
                        <a:latin typeface="+mj-lt"/>
                        <a:cs typeface="Adobe Devanagari" panose="02040503050201020203" pitchFamily="18" charset="0"/>
                      </a:endParaRPr>
                    </a:p>
                  </a:txBody>
                  <a:tcPr anchor="ctr">
                    <a:solidFill>
                      <a:srgbClr val="FFFFFF"/>
                    </a:solidFill>
                  </a:tcPr>
                </a:tc>
                <a:tc>
                  <a:txBody>
                    <a:bodyPr/>
                    <a:lstStyle/>
                    <a:p>
                      <a:pPr algn="ctr"/>
                      <a:r>
                        <a:rPr lang="en-US" altLang="zh-CN" sz="1600" dirty="0">
                          <a:solidFill>
                            <a:schemeClr val="tx1"/>
                          </a:solidFill>
                          <a:latin typeface="+mj-lt"/>
                          <a:cs typeface="Adobe Devanagari" panose="02040503050201020203" pitchFamily="18" charset="0"/>
                        </a:rPr>
                        <a:t>6.25</a:t>
                      </a:r>
                      <a:endParaRPr lang="zh-CN" altLang="en-US" sz="1600" dirty="0">
                        <a:solidFill>
                          <a:schemeClr val="tx1"/>
                        </a:solidFill>
                        <a:latin typeface="+mj-lt"/>
                        <a:cs typeface="Adobe Devanagari" panose="02040503050201020203" pitchFamily="18" charset="0"/>
                      </a:endParaRPr>
                    </a:p>
                  </a:txBody>
                  <a:tcPr anchor="ctr">
                    <a:solidFill>
                      <a:srgbClr val="FFFFFF"/>
                    </a:solidFill>
                  </a:tcPr>
                </a:tc>
                <a:extLst>
                  <a:ext uri="{0D108BD9-81ED-4DB2-BD59-A6C34878D82A}">
                    <a16:rowId xmlns:a16="http://schemas.microsoft.com/office/drawing/2014/main" val="2608024993"/>
                  </a:ext>
                </a:extLst>
              </a:tr>
              <a:tr h="457200">
                <a:tc vMerge="1">
                  <a:txBody>
                    <a:bodyPr/>
                    <a:lstStyle/>
                    <a:p>
                      <a:endParaRPr lang="zh-CN" altLang="en-US" sz="1600" dirty="0">
                        <a:latin typeface="Adobe Devanagari" panose="02040503050201020203" pitchFamily="18" charset="0"/>
                        <a:cs typeface="Adobe Devanagari" panose="02040503050201020203" pitchFamily="18" charset="0"/>
                      </a:endParaRPr>
                    </a:p>
                  </a:txBody>
                  <a:tcPr anchor="ctr"/>
                </a:tc>
                <a:tc>
                  <a:txBody>
                    <a:bodyPr/>
                    <a:lstStyle/>
                    <a:p>
                      <a:r>
                        <a:rPr lang="en-US" altLang="zh-CN" sz="1600" dirty="0">
                          <a:latin typeface="+mj-lt"/>
                          <a:cs typeface="Adobe Devanagari" panose="02040503050201020203" pitchFamily="18" charset="0"/>
                        </a:rPr>
                        <a:t>DockerizeMe</a:t>
                      </a:r>
                      <a:endParaRPr lang="zh-CN" altLang="en-US" sz="1600" dirty="0">
                        <a:latin typeface="+mj-lt"/>
                        <a:cs typeface="Adobe Devanagari" panose="02040503050201020203" pitchFamily="18" charset="0"/>
                      </a:endParaRPr>
                    </a:p>
                  </a:txBody>
                  <a:tcPr anchor="ctr"/>
                </a:tc>
                <a:tc>
                  <a:txBody>
                    <a:bodyPr/>
                    <a:lstStyle/>
                    <a:p>
                      <a:pPr algn="ctr"/>
                      <a:r>
                        <a:rPr lang="en-US" altLang="zh-CN" sz="1600" dirty="0">
                          <a:solidFill>
                            <a:schemeClr val="tx1"/>
                          </a:solidFill>
                          <a:latin typeface="+mj-lt"/>
                          <a:cs typeface="Adobe Devanagari" panose="02040503050201020203" pitchFamily="18" charset="0"/>
                        </a:rPr>
                        <a:t>23</a:t>
                      </a:r>
                      <a:endParaRPr lang="zh-CN" altLang="en-US" sz="1600" dirty="0">
                        <a:solidFill>
                          <a:schemeClr val="tx1"/>
                        </a:solidFill>
                        <a:latin typeface="+mj-lt"/>
                        <a:cs typeface="Adobe Devanagari" panose="02040503050201020203" pitchFamily="18" charset="0"/>
                      </a:endParaRPr>
                    </a:p>
                  </a:txBody>
                  <a:tcPr anchor="ctr"/>
                </a:tc>
                <a:tc>
                  <a:txBody>
                    <a:bodyPr/>
                    <a:lstStyle/>
                    <a:p>
                      <a:pPr algn="ctr"/>
                      <a:r>
                        <a:rPr lang="en-US" altLang="zh-CN" sz="1600" dirty="0">
                          <a:solidFill>
                            <a:schemeClr val="tx1"/>
                          </a:solidFill>
                          <a:latin typeface="+mj-lt"/>
                          <a:cs typeface="Adobe Devanagari" panose="02040503050201020203" pitchFamily="18" charset="0"/>
                        </a:rPr>
                        <a:t>23.00%</a:t>
                      </a:r>
                    </a:p>
                  </a:txBody>
                  <a:tcPr anchor="ctr"/>
                </a:tc>
                <a:tc>
                  <a:txBody>
                    <a:bodyPr/>
                    <a:lstStyle/>
                    <a:p>
                      <a:pPr algn="ctr"/>
                      <a:r>
                        <a:rPr lang="en-US" altLang="zh-CN" sz="1600" dirty="0">
                          <a:solidFill>
                            <a:schemeClr val="tx1"/>
                          </a:solidFill>
                          <a:latin typeface="+mj-lt"/>
                          <a:cs typeface="Adobe Devanagari" panose="02040503050201020203" pitchFamily="18" charset="0"/>
                        </a:rPr>
                        <a:t>13.18</a:t>
                      </a:r>
                      <a:endParaRPr lang="zh-CN" altLang="en-US" sz="1600" dirty="0">
                        <a:solidFill>
                          <a:schemeClr val="tx1"/>
                        </a:solidFill>
                        <a:latin typeface="+mj-lt"/>
                        <a:cs typeface="Adobe Devanagari" panose="02040503050201020203" pitchFamily="18" charset="0"/>
                      </a:endParaRPr>
                    </a:p>
                  </a:txBody>
                  <a:tcPr anchor="ctr"/>
                </a:tc>
                <a:tc>
                  <a:txBody>
                    <a:bodyPr/>
                    <a:lstStyle/>
                    <a:p>
                      <a:pPr algn="ctr"/>
                      <a:r>
                        <a:rPr lang="en-US" altLang="zh-CN" sz="1600" dirty="0">
                          <a:solidFill>
                            <a:schemeClr val="tx1"/>
                          </a:solidFill>
                          <a:latin typeface="+mj-lt"/>
                          <a:cs typeface="Adobe Devanagari" panose="02040503050201020203" pitchFamily="18" charset="0"/>
                        </a:rPr>
                        <a:t>10.41</a:t>
                      </a:r>
                      <a:endParaRPr lang="zh-CN" altLang="en-US" sz="1600" dirty="0">
                        <a:solidFill>
                          <a:schemeClr val="tx1"/>
                        </a:solidFill>
                        <a:latin typeface="+mj-lt"/>
                        <a:cs typeface="Adobe Devanagari" panose="02040503050201020203" pitchFamily="18" charset="0"/>
                      </a:endParaRPr>
                    </a:p>
                  </a:txBody>
                  <a:tcPr anchor="ctr"/>
                </a:tc>
                <a:extLst>
                  <a:ext uri="{0D108BD9-81ED-4DB2-BD59-A6C34878D82A}">
                    <a16:rowId xmlns:a16="http://schemas.microsoft.com/office/drawing/2014/main" val="4257153481"/>
                  </a:ext>
                </a:extLst>
              </a:tr>
              <a:tr h="457200">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latin typeface="+mj-lt"/>
                          <a:cs typeface="Adobe Devanagari" panose="02040503050201020203" pitchFamily="18" charset="0"/>
                        </a:rPr>
                        <a:t>JPD</a:t>
                      </a:r>
                      <a:endParaRPr lang="zh-CN" altLang="en-US" sz="1600" dirty="0">
                        <a:latin typeface="+mj-lt"/>
                        <a:cs typeface="Adobe Devanagari" panose="02040503050201020203" pitchFamily="18" charset="0"/>
                      </a:endParaRPr>
                    </a:p>
                  </a:txBody>
                  <a:tcPr anchor="ctr"/>
                </a:tc>
                <a:tc>
                  <a:txBody>
                    <a:bodyPr/>
                    <a:lstStyle>
                      <a:lvl1pPr marL="0" algn="l" defTabSz="914400" rtl="0" eaLnBrk="1" latinLnBrk="0" hangingPunct="1">
                        <a:defRPr sz="1800" kern="1200">
                          <a:solidFill>
                            <a:schemeClr val="dk1"/>
                          </a:solidFill>
                          <a:latin typeface="Arial"/>
                          <a:ea typeface="微软雅黑"/>
                        </a:defRPr>
                      </a:lvl1pPr>
                      <a:lvl2pPr marL="457200" algn="l" defTabSz="914400" rtl="0" eaLnBrk="1" latinLnBrk="0" hangingPunct="1">
                        <a:defRPr sz="1800" kern="1200">
                          <a:solidFill>
                            <a:schemeClr val="dk1"/>
                          </a:solidFill>
                          <a:latin typeface="Arial"/>
                          <a:ea typeface="微软雅黑"/>
                        </a:defRPr>
                      </a:lvl2pPr>
                      <a:lvl3pPr marL="914400" algn="l" defTabSz="914400" rtl="0" eaLnBrk="1" latinLnBrk="0" hangingPunct="1">
                        <a:defRPr sz="1800" kern="1200">
                          <a:solidFill>
                            <a:schemeClr val="dk1"/>
                          </a:solidFill>
                          <a:latin typeface="Arial"/>
                          <a:ea typeface="微软雅黑"/>
                        </a:defRPr>
                      </a:lvl3pPr>
                      <a:lvl4pPr marL="1371600" algn="l" defTabSz="914400" rtl="0" eaLnBrk="1" latinLnBrk="0" hangingPunct="1">
                        <a:defRPr sz="1800" kern="1200">
                          <a:solidFill>
                            <a:schemeClr val="dk1"/>
                          </a:solidFill>
                          <a:latin typeface="Arial"/>
                          <a:ea typeface="微软雅黑"/>
                        </a:defRPr>
                      </a:lvl4pPr>
                      <a:lvl5pPr marL="1828800" algn="l" defTabSz="914400" rtl="0" eaLnBrk="1" latinLnBrk="0" hangingPunct="1">
                        <a:defRPr sz="1800" kern="1200">
                          <a:solidFill>
                            <a:schemeClr val="dk1"/>
                          </a:solidFill>
                          <a:latin typeface="Arial"/>
                          <a:ea typeface="微软雅黑"/>
                        </a:defRPr>
                      </a:lvl5pPr>
                      <a:lvl6pPr marL="2286000" algn="l" defTabSz="914400" rtl="0" eaLnBrk="1" latinLnBrk="0" hangingPunct="1">
                        <a:defRPr sz="1800" kern="1200">
                          <a:solidFill>
                            <a:schemeClr val="dk1"/>
                          </a:solidFill>
                          <a:latin typeface="Arial"/>
                          <a:ea typeface="微软雅黑"/>
                        </a:defRPr>
                      </a:lvl6pPr>
                      <a:lvl7pPr marL="2743200" algn="l" defTabSz="914400" rtl="0" eaLnBrk="1" latinLnBrk="0" hangingPunct="1">
                        <a:defRPr sz="1800" kern="1200">
                          <a:solidFill>
                            <a:schemeClr val="dk1"/>
                          </a:solidFill>
                          <a:latin typeface="Arial"/>
                          <a:ea typeface="微软雅黑"/>
                        </a:defRPr>
                      </a:lvl7pPr>
                      <a:lvl8pPr marL="3200400" algn="l" defTabSz="914400" rtl="0" eaLnBrk="1" latinLnBrk="0" hangingPunct="1">
                        <a:defRPr sz="1800" kern="1200">
                          <a:solidFill>
                            <a:schemeClr val="dk1"/>
                          </a:solidFill>
                          <a:latin typeface="Arial"/>
                          <a:ea typeface="微软雅黑"/>
                        </a:defRPr>
                      </a:lvl8pPr>
                      <a:lvl9pPr marL="3657600" algn="l" defTabSz="914400" rtl="0" eaLnBrk="1" latinLnBrk="0" hangingPunct="1">
                        <a:defRPr sz="1800" kern="1200">
                          <a:solidFill>
                            <a:schemeClr val="dk1"/>
                          </a:solidFill>
                          <a:latin typeface="Arial"/>
                          <a:ea typeface="微软雅黑"/>
                        </a:defRPr>
                      </a:lvl9pPr>
                    </a:lstStyle>
                    <a:p>
                      <a:r>
                        <a:rPr lang="en-US" altLang="zh-CN" sz="1600" b="1" dirty="0">
                          <a:solidFill>
                            <a:srgbClr val="00B0F0"/>
                          </a:solidFill>
                          <a:latin typeface="+mj-lt"/>
                        </a:rPr>
                        <a:t>PyEGo</a:t>
                      </a:r>
                      <a:endParaRPr lang="zh-CN" altLang="en-US" sz="1600" b="1" dirty="0">
                        <a:solidFill>
                          <a:srgbClr val="00B0F0"/>
                        </a:solidFill>
                        <a:latin typeface="+mj-lt"/>
                        <a:cs typeface="Adobe Devanagari" panose="02040503050201020203" pitchFamily="18" charset="0"/>
                      </a:endParaRPr>
                    </a:p>
                  </a:txBody>
                  <a:tcPr anchor="ctr"/>
                </a:tc>
                <a:tc>
                  <a:txBody>
                    <a:bodyPr/>
                    <a:lstStyle>
                      <a:lvl1pPr marL="0" algn="l" defTabSz="914400" rtl="0" eaLnBrk="1" latinLnBrk="0" hangingPunct="1">
                        <a:defRPr sz="1800" kern="1200">
                          <a:solidFill>
                            <a:schemeClr val="dk1"/>
                          </a:solidFill>
                          <a:latin typeface="Arial"/>
                          <a:ea typeface="微软雅黑"/>
                        </a:defRPr>
                      </a:lvl1pPr>
                      <a:lvl2pPr marL="457200" algn="l" defTabSz="914400" rtl="0" eaLnBrk="1" latinLnBrk="0" hangingPunct="1">
                        <a:defRPr sz="1800" kern="1200">
                          <a:solidFill>
                            <a:schemeClr val="dk1"/>
                          </a:solidFill>
                          <a:latin typeface="Arial"/>
                          <a:ea typeface="微软雅黑"/>
                        </a:defRPr>
                      </a:lvl2pPr>
                      <a:lvl3pPr marL="914400" algn="l" defTabSz="914400" rtl="0" eaLnBrk="1" latinLnBrk="0" hangingPunct="1">
                        <a:defRPr sz="1800" kern="1200">
                          <a:solidFill>
                            <a:schemeClr val="dk1"/>
                          </a:solidFill>
                          <a:latin typeface="Arial"/>
                          <a:ea typeface="微软雅黑"/>
                        </a:defRPr>
                      </a:lvl3pPr>
                      <a:lvl4pPr marL="1371600" algn="l" defTabSz="914400" rtl="0" eaLnBrk="1" latinLnBrk="0" hangingPunct="1">
                        <a:defRPr sz="1800" kern="1200">
                          <a:solidFill>
                            <a:schemeClr val="dk1"/>
                          </a:solidFill>
                          <a:latin typeface="Arial"/>
                          <a:ea typeface="微软雅黑"/>
                        </a:defRPr>
                      </a:lvl4pPr>
                      <a:lvl5pPr marL="1828800" algn="l" defTabSz="914400" rtl="0" eaLnBrk="1" latinLnBrk="0" hangingPunct="1">
                        <a:defRPr sz="1800" kern="1200">
                          <a:solidFill>
                            <a:schemeClr val="dk1"/>
                          </a:solidFill>
                          <a:latin typeface="Arial"/>
                          <a:ea typeface="微软雅黑"/>
                        </a:defRPr>
                      </a:lvl5pPr>
                      <a:lvl6pPr marL="2286000" algn="l" defTabSz="914400" rtl="0" eaLnBrk="1" latinLnBrk="0" hangingPunct="1">
                        <a:defRPr sz="1800" kern="1200">
                          <a:solidFill>
                            <a:schemeClr val="dk1"/>
                          </a:solidFill>
                          <a:latin typeface="Arial"/>
                          <a:ea typeface="微软雅黑"/>
                        </a:defRPr>
                      </a:lvl6pPr>
                      <a:lvl7pPr marL="2743200" algn="l" defTabSz="914400" rtl="0" eaLnBrk="1" latinLnBrk="0" hangingPunct="1">
                        <a:defRPr sz="1800" kern="1200">
                          <a:solidFill>
                            <a:schemeClr val="dk1"/>
                          </a:solidFill>
                          <a:latin typeface="Arial"/>
                          <a:ea typeface="微软雅黑"/>
                        </a:defRPr>
                      </a:lvl7pPr>
                      <a:lvl8pPr marL="3200400" algn="l" defTabSz="914400" rtl="0" eaLnBrk="1" latinLnBrk="0" hangingPunct="1">
                        <a:defRPr sz="1800" kern="1200">
                          <a:solidFill>
                            <a:schemeClr val="dk1"/>
                          </a:solidFill>
                          <a:latin typeface="Arial"/>
                          <a:ea typeface="微软雅黑"/>
                        </a:defRPr>
                      </a:lvl8pPr>
                      <a:lvl9pPr marL="3657600" algn="l" defTabSz="914400" rtl="0" eaLnBrk="1" latinLnBrk="0" hangingPunct="1">
                        <a:defRPr sz="1800" kern="1200">
                          <a:solidFill>
                            <a:schemeClr val="dk1"/>
                          </a:solidFill>
                          <a:latin typeface="Arial"/>
                          <a:ea typeface="微软雅黑"/>
                        </a:defRPr>
                      </a:lvl9pPr>
                    </a:lstStyle>
                    <a:p>
                      <a:pPr marL="0" algn="ctr" defTabSz="914400" rtl="0" eaLnBrk="1" latinLnBrk="0" hangingPunct="1"/>
                      <a:r>
                        <a:rPr lang="en-US" altLang="zh-CN" sz="1600" b="1" kern="1200" dirty="0">
                          <a:solidFill>
                            <a:srgbClr val="FF0000"/>
                          </a:solidFill>
                          <a:latin typeface="+mj-lt"/>
                        </a:rPr>
                        <a:t>2945</a:t>
                      </a:r>
                      <a:endParaRPr lang="zh-CN" altLang="en-US" sz="1600" b="1" kern="1200" dirty="0">
                        <a:solidFill>
                          <a:srgbClr val="FF0000"/>
                        </a:solidFill>
                        <a:latin typeface="+mj-lt"/>
                        <a:ea typeface="+mn-ea"/>
                        <a:cs typeface="Adobe Devanagari" panose="02040503050201020203" pitchFamily="18" charset="0"/>
                      </a:endParaRPr>
                    </a:p>
                  </a:txBody>
                  <a:tcPr anchor="ctr"/>
                </a:tc>
                <a:tc>
                  <a:txBody>
                    <a:bodyPr/>
                    <a:lstStyle>
                      <a:lvl1pPr marL="0" algn="l" defTabSz="914400" rtl="0" eaLnBrk="1" latinLnBrk="0" hangingPunct="1">
                        <a:defRPr sz="1800" kern="1200">
                          <a:solidFill>
                            <a:schemeClr val="dk1"/>
                          </a:solidFill>
                          <a:latin typeface="Arial"/>
                          <a:ea typeface="微软雅黑"/>
                        </a:defRPr>
                      </a:lvl1pPr>
                      <a:lvl2pPr marL="457200" algn="l" defTabSz="914400" rtl="0" eaLnBrk="1" latinLnBrk="0" hangingPunct="1">
                        <a:defRPr sz="1800" kern="1200">
                          <a:solidFill>
                            <a:schemeClr val="dk1"/>
                          </a:solidFill>
                          <a:latin typeface="Arial"/>
                          <a:ea typeface="微软雅黑"/>
                        </a:defRPr>
                      </a:lvl2pPr>
                      <a:lvl3pPr marL="914400" algn="l" defTabSz="914400" rtl="0" eaLnBrk="1" latinLnBrk="0" hangingPunct="1">
                        <a:defRPr sz="1800" kern="1200">
                          <a:solidFill>
                            <a:schemeClr val="dk1"/>
                          </a:solidFill>
                          <a:latin typeface="Arial"/>
                          <a:ea typeface="微软雅黑"/>
                        </a:defRPr>
                      </a:lvl3pPr>
                      <a:lvl4pPr marL="1371600" algn="l" defTabSz="914400" rtl="0" eaLnBrk="1" latinLnBrk="0" hangingPunct="1">
                        <a:defRPr sz="1800" kern="1200">
                          <a:solidFill>
                            <a:schemeClr val="dk1"/>
                          </a:solidFill>
                          <a:latin typeface="Arial"/>
                          <a:ea typeface="微软雅黑"/>
                        </a:defRPr>
                      </a:lvl4pPr>
                      <a:lvl5pPr marL="1828800" algn="l" defTabSz="914400" rtl="0" eaLnBrk="1" latinLnBrk="0" hangingPunct="1">
                        <a:defRPr sz="1800" kern="1200">
                          <a:solidFill>
                            <a:schemeClr val="dk1"/>
                          </a:solidFill>
                          <a:latin typeface="Arial"/>
                          <a:ea typeface="微软雅黑"/>
                        </a:defRPr>
                      </a:lvl5pPr>
                      <a:lvl6pPr marL="2286000" algn="l" defTabSz="914400" rtl="0" eaLnBrk="1" latinLnBrk="0" hangingPunct="1">
                        <a:defRPr sz="1800" kern="1200">
                          <a:solidFill>
                            <a:schemeClr val="dk1"/>
                          </a:solidFill>
                          <a:latin typeface="Arial"/>
                          <a:ea typeface="微软雅黑"/>
                        </a:defRPr>
                      </a:lvl6pPr>
                      <a:lvl7pPr marL="2743200" algn="l" defTabSz="914400" rtl="0" eaLnBrk="1" latinLnBrk="0" hangingPunct="1">
                        <a:defRPr sz="1800" kern="1200">
                          <a:solidFill>
                            <a:schemeClr val="dk1"/>
                          </a:solidFill>
                          <a:latin typeface="Arial"/>
                          <a:ea typeface="微软雅黑"/>
                        </a:defRPr>
                      </a:lvl7pPr>
                      <a:lvl8pPr marL="3200400" algn="l" defTabSz="914400" rtl="0" eaLnBrk="1" latinLnBrk="0" hangingPunct="1">
                        <a:defRPr sz="1800" kern="1200">
                          <a:solidFill>
                            <a:schemeClr val="dk1"/>
                          </a:solidFill>
                          <a:latin typeface="Arial"/>
                          <a:ea typeface="微软雅黑"/>
                        </a:defRPr>
                      </a:lvl8pPr>
                      <a:lvl9pPr marL="3657600" algn="l" defTabSz="914400" rtl="0" eaLnBrk="1" latinLnBrk="0" hangingPunct="1">
                        <a:defRPr sz="1800" kern="1200">
                          <a:solidFill>
                            <a:schemeClr val="dk1"/>
                          </a:solidFill>
                          <a:latin typeface="Arial"/>
                          <a:ea typeface="微软雅黑"/>
                        </a:defRPr>
                      </a:lvl9pPr>
                    </a:lstStyle>
                    <a:p>
                      <a:pPr marL="0" algn="ctr" defTabSz="914400" rtl="0" eaLnBrk="1" latinLnBrk="0" hangingPunct="1"/>
                      <a:r>
                        <a:rPr lang="en-US" altLang="zh-CN" sz="1600" b="1" kern="1200" dirty="0">
                          <a:solidFill>
                            <a:srgbClr val="FF0000"/>
                          </a:solidFill>
                          <a:latin typeface="+mj-lt"/>
                        </a:rPr>
                        <a:t>60.90%</a:t>
                      </a:r>
                      <a:endParaRPr lang="zh-CN" altLang="en-US" sz="1600" b="1" kern="1200" dirty="0">
                        <a:solidFill>
                          <a:srgbClr val="FF0000"/>
                        </a:solidFill>
                        <a:latin typeface="+mj-lt"/>
                        <a:ea typeface="+mn-ea"/>
                        <a:cs typeface="Adobe Devanagari" panose="02040503050201020203" pitchFamily="18" charset="0"/>
                      </a:endParaRPr>
                    </a:p>
                  </a:txBody>
                  <a:tcPr anchor="ctr"/>
                </a:tc>
                <a:tc>
                  <a:txBody>
                    <a:bodyPr/>
                    <a:lstStyle/>
                    <a:p>
                      <a:pPr algn="ctr" hangingPunct="0">
                        <a:tabLst>
                          <a:tab pos="226695" algn="l"/>
                        </a:tabLst>
                      </a:pPr>
                      <a:r>
                        <a:rPr lang="en-US" sz="1600" kern="1200" dirty="0">
                          <a:solidFill>
                            <a:schemeClr val="tx1"/>
                          </a:solidFill>
                          <a:latin typeface="+mj-lt"/>
                          <a:ea typeface="微软雅黑"/>
                          <a:cs typeface="+mn-cs"/>
                        </a:rPr>
                        <a:t>8.51</a:t>
                      </a:r>
                      <a:endParaRPr lang="zh-CN" altLang="en-US" sz="1600" kern="1200" dirty="0">
                        <a:solidFill>
                          <a:schemeClr val="tx1"/>
                        </a:solidFill>
                        <a:latin typeface="+mj-lt"/>
                        <a:ea typeface="微软雅黑"/>
                        <a:cs typeface="+mn-cs"/>
                      </a:endParaRPr>
                    </a:p>
                  </a:txBody>
                  <a:tcPr marL="68580" marR="68580" marT="0" marB="0" anchor="ctr"/>
                </a:tc>
                <a:tc>
                  <a:txBody>
                    <a:bodyPr/>
                    <a:lstStyle/>
                    <a:p>
                      <a:pPr algn="ctr" hangingPunct="0">
                        <a:tabLst>
                          <a:tab pos="226695" algn="l"/>
                        </a:tabLst>
                      </a:pPr>
                      <a:r>
                        <a:rPr lang="en-US" sz="1600" b="1" kern="1200" dirty="0">
                          <a:solidFill>
                            <a:srgbClr val="FF0000"/>
                          </a:solidFill>
                          <a:latin typeface="+mj-lt"/>
                          <a:ea typeface="微软雅黑"/>
                          <a:cs typeface="+mn-cs"/>
                        </a:rPr>
                        <a:t>3.30</a:t>
                      </a:r>
                      <a:endParaRPr lang="zh-CN" altLang="en-US" sz="1600" b="1" kern="1200" dirty="0">
                        <a:solidFill>
                          <a:srgbClr val="FF0000"/>
                        </a:solidFill>
                        <a:latin typeface="+mj-lt"/>
                        <a:ea typeface="微软雅黑"/>
                        <a:cs typeface="+mn-cs"/>
                      </a:endParaRPr>
                    </a:p>
                  </a:txBody>
                  <a:tcPr marL="68580" marR="68580" marT="0" marB="0" anchor="ctr"/>
                </a:tc>
                <a:extLst>
                  <a:ext uri="{0D108BD9-81ED-4DB2-BD59-A6C34878D82A}">
                    <a16:rowId xmlns:a16="http://schemas.microsoft.com/office/drawing/2014/main" val="506669652"/>
                  </a:ext>
                </a:extLst>
              </a:tr>
              <a:tr h="45720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CN" altLang="en-US" sz="1600" dirty="0">
                        <a:latin typeface="Adobe Devanagari" panose="02040503050201020203" pitchFamily="18" charset="0"/>
                        <a:cs typeface="Adobe Devanagari" panose="02040503050201020203" pitchFamily="18" charset="0"/>
                      </a:endParaRPr>
                    </a:p>
                  </a:txBody>
                  <a:tcPr anchor="ctr"/>
                </a:tc>
                <a:tc>
                  <a:txBody>
                    <a:bodyPr/>
                    <a:lstStyle>
                      <a:lvl1pPr marL="0" algn="l" defTabSz="914400" rtl="0" eaLnBrk="1" latinLnBrk="0" hangingPunct="1">
                        <a:defRPr sz="1800" kern="1200">
                          <a:solidFill>
                            <a:schemeClr val="dk1"/>
                          </a:solidFill>
                          <a:latin typeface="Arial"/>
                          <a:ea typeface="微软雅黑"/>
                        </a:defRPr>
                      </a:lvl1pPr>
                      <a:lvl2pPr marL="457200" algn="l" defTabSz="914400" rtl="0" eaLnBrk="1" latinLnBrk="0" hangingPunct="1">
                        <a:defRPr sz="1800" kern="1200">
                          <a:solidFill>
                            <a:schemeClr val="dk1"/>
                          </a:solidFill>
                          <a:latin typeface="Arial"/>
                          <a:ea typeface="微软雅黑"/>
                        </a:defRPr>
                      </a:lvl2pPr>
                      <a:lvl3pPr marL="914400" algn="l" defTabSz="914400" rtl="0" eaLnBrk="1" latinLnBrk="0" hangingPunct="1">
                        <a:defRPr sz="1800" kern="1200">
                          <a:solidFill>
                            <a:schemeClr val="dk1"/>
                          </a:solidFill>
                          <a:latin typeface="Arial"/>
                          <a:ea typeface="微软雅黑"/>
                        </a:defRPr>
                      </a:lvl3pPr>
                      <a:lvl4pPr marL="1371600" algn="l" defTabSz="914400" rtl="0" eaLnBrk="1" latinLnBrk="0" hangingPunct="1">
                        <a:defRPr sz="1800" kern="1200">
                          <a:solidFill>
                            <a:schemeClr val="dk1"/>
                          </a:solidFill>
                          <a:latin typeface="Arial"/>
                          <a:ea typeface="微软雅黑"/>
                        </a:defRPr>
                      </a:lvl4pPr>
                      <a:lvl5pPr marL="1828800" algn="l" defTabSz="914400" rtl="0" eaLnBrk="1" latinLnBrk="0" hangingPunct="1">
                        <a:defRPr sz="1800" kern="1200">
                          <a:solidFill>
                            <a:schemeClr val="dk1"/>
                          </a:solidFill>
                          <a:latin typeface="Arial"/>
                          <a:ea typeface="微软雅黑"/>
                        </a:defRPr>
                      </a:lvl5pPr>
                      <a:lvl6pPr marL="2286000" algn="l" defTabSz="914400" rtl="0" eaLnBrk="1" latinLnBrk="0" hangingPunct="1">
                        <a:defRPr sz="1800" kern="1200">
                          <a:solidFill>
                            <a:schemeClr val="dk1"/>
                          </a:solidFill>
                          <a:latin typeface="Arial"/>
                          <a:ea typeface="微软雅黑"/>
                        </a:defRPr>
                      </a:lvl6pPr>
                      <a:lvl7pPr marL="2743200" algn="l" defTabSz="914400" rtl="0" eaLnBrk="1" latinLnBrk="0" hangingPunct="1">
                        <a:defRPr sz="1800" kern="1200">
                          <a:solidFill>
                            <a:schemeClr val="dk1"/>
                          </a:solidFill>
                          <a:latin typeface="Arial"/>
                          <a:ea typeface="微软雅黑"/>
                        </a:defRPr>
                      </a:lvl7pPr>
                      <a:lvl8pPr marL="3200400" algn="l" defTabSz="914400" rtl="0" eaLnBrk="1" latinLnBrk="0" hangingPunct="1">
                        <a:defRPr sz="1800" kern="1200">
                          <a:solidFill>
                            <a:schemeClr val="dk1"/>
                          </a:solidFill>
                          <a:latin typeface="Arial"/>
                          <a:ea typeface="微软雅黑"/>
                        </a:defRPr>
                      </a:lvl8pPr>
                      <a:lvl9pPr marL="3657600" algn="l" defTabSz="914400" rtl="0" eaLnBrk="1" latinLnBrk="0" hangingPunct="1">
                        <a:defRPr sz="1800" kern="1200">
                          <a:solidFill>
                            <a:schemeClr val="dk1"/>
                          </a:solidFill>
                          <a:latin typeface="Arial"/>
                          <a:ea typeface="微软雅黑"/>
                        </a:defRPr>
                      </a:lvl9pPr>
                    </a:lstStyle>
                    <a:p>
                      <a:r>
                        <a:rPr lang="en-US" altLang="zh-CN" sz="1600" dirty="0">
                          <a:latin typeface="+mj-lt"/>
                        </a:rPr>
                        <a:t>pipreqs</a:t>
                      </a:r>
                      <a:endParaRPr lang="zh-CN" altLang="en-US" sz="1600" dirty="0">
                        <a:latin typeface="+mj-lt"/>
                        <a:cs typeface="Adobe Devanagari" panose="02040503050201020203" pitchFamily="18" charset="0"/>
                      </a:endParaRPr>
                    </a:p>
                  </a:txBody>
                  <a:tcPr anchor="ctr">
                    <a:solidFill>
                      <a:srgbClr val="E7E7E7"/>
                    </a:solidFill>
                  </a:tcPr>
                </a:tc>
                <a:tc>
                  <a:txBody>
                    <a:bodyPr/>
                    <a:lstStyle>
                      <a:lvl1pPr marL="0" algn="l" defTabSz="914400" rtl="0" eaLnBrk="1" latinLnBrk="0" hangingPunct="1">
                        <a:defRPr sz="1800" kern="1200">
                          <a:solidFill>
                            <a:schemeClr val="dk1"/>
                          </a:solidFill>
                          <a:latin typeface="Arial"/>
                          <a:ea typeface="微软雅黑"/>
                        </a:defRPr>
                      </a:lvl1pPr>
                      <a:lvl2pPr marL="457200" algn="l" defTabSz="914400" rtl="0" eaLnBrk="1" latinLnBrk="0" hangingPunct="1">
                        <a:defRPr sz="1800" kern="1200">
                          <a:solidFill>
                            <a:schemeClr val="dk1"/>
                          </a:solidFill>
                          <a:latin typeface="Arial"/>
                          <a:ea typeface="微软雅黑"/>
                        </a:defRPr>
                      </a:lvl2pPr>
                      <a:lvl3pPr marL="914400" algn="l" defTabSz="914400" rtl="0" eaLnBrk="1" latinLnBrk="0" hangingPunct="1">
                        <a:defRPr sz="1800" kern="1200">
                          <a:solidFill>
                            <a:schemeClr val="dk1"/>
                          </a:solidFill>
                          <a:latin typeface="Arial"/>
                          <a:ea typeface="微软雅黑"/>
                        </a:defRPr>
                      </a:lvl3pPr>
                      <a:lvl4pPr marL="1371600" algn="l" defTabSz="914400" rtl="0" eaLnBrk="1" latinLnBrk="0" hangingPunct="1">
                        <a:defRPr sz="1800" kern="1200">
                          <a:solidFill>
                            <a:schemeClr val="dk1"/>
                          </a:solidFill>
                          <a:latin typeface="Arial"/>
                          <a:ea typeface="微软雅黑"/>
                        </a:defRPr>
                      </a:lvl4pPr>
                      <a:lvl5pPr marL="1828800" algn="l" defTabSz="914400" rtl="0" eaLnBrk="1" latinLnBrk="0" hangingPunct="1">
                        <a:defRPr sz="1800" kern="1200">
                          <a:solidFill>
                            <a:schemeClr val="dk1"/>
                          </a:solidFill>
                          <a:latin typeface="Arial"/>
                          <a:ea typeface="微软雅黑"/>
                        </a:defRPr>
                      </a:lvl5pPr>
                      <a:lvl6pPr marL="2286000" algn="l" defTabSz="914400" rtl="0" eaLnBrk="1" latinLnBrk="0" hangingPunct="1">
                        <a:defRPr sz="1800" kern="1200">
                          <a:solidFill>
                            <a:schemeClr val="dk1"/>
                          </a:solidFill>
                          <a:latin typeface="Arial"/>
                          <a:ea typeface="微软雅黑"/>
                        </a:defRPr>
                      </a:lvl6pPr>
                      <a:lvl7pPr marL="2743200" algn="l" defTabSz="914400" rtl="0" eaLnBrk="1" latinLnBrk="0" hangingPunct="1">
                        <a:defRPr sz="1800" kern="1200">
                          <a:solidFill>
                            <a:schemeClr val="dk1"/>
                          </a:solidFill>
                          <a:latin typeface="Arial"/>
                          <a:ea typeface="微软雅黑"/>
                        </a:defRPr>
                      </a:lvl7pPr>
                      <a:lvl8pPr marL="3200400" algn="l" defTabSz="914400" rtl="0" eaLnBrk="1" latinLnBrk="0" hangingPunct="1">
                        <a:defRPr sz="1800" kern="1200">
                          <a:solidFill>
                            <a:schemeClr val="dk1"/>
                          </a:solidFill>
                          <a:latin typeface="Arial"/>
                          <a:ea typeface="微软雅黑"/>
                        </a:defRPr>
                      </a:lvl8pPr>
                      <a:lvl9pPr marL="3657600" algn="l" defTabSz="914400" rtl="0" eaLnBrk="1" latinLnBrk="0" hangingPunct="1">
                        <a:defRPr sz="1800" kern="1200">
                          <a:solidFill>
                            <a:schemeClr val="dk1"/>
                          </a:solidFill>
                          <a:latin typeface="Arial"/>
                          <a:ea typeface="微软雅黑"/>
                        </a:defRPr>
                      </a:lvl9pPr>
                    </a:lstStyle>
                    <a:p>
                      <a:pPr algn="ctr"/>
                      <a:r>
                        <a:rPr lang="en-US" altLang="zh-CN" sz="1600" dirty="0">
                          <a:solidFill>
                            <a:schemeClr val="tx1"/>
                          </a:solidFill>
                          <a:latin typeface="+mj-lt"/>
                        </a:rPr>
                        <a:t>2559</a:t>
                      </a:r>
                      <a:endParaRPr lang="zh-CN" altLang="en-US" sz="1600" dirty="0">
                        <a:solidFill>
                          <a:schemeClr val="tx1"/>
                        </a:solidFill>
                        <a:latin typeface="+mj-lt"/>
                        <a:cs typeface="Adobe Devanagari" panose="02040503050201020203" pitchFamily="18" charset="0"/>
                      </a:endParaRPr>
                    </a:p>
                  </a:txBody>
                  <a:tcPr anchor="ctr">
                    <a:solidFill>
                      <a:srgbClr val="E7E7E7"/>
                    </a:solidFill>
                  </a:tcPr>
                </a:tc>
                <a:tc>
                  <a:txBody>
                    <a:bodyPr/>
                    <a:lstStyle>
                      <a:lvl1pPr marL="0" algn="l" defTabSz="914400" rtl="0" eaLnBrk="1" latinLnBrk="0" hangingPunct="1">
                        <a:defRPr sz="1800" kern="1200">
                          <a:solidFill>
                            <a:schemeClr val="dk1"/>
                          </a:solidFill>
                          <a:latin typeface="Arial"/>
                          <a:ea typeface="微软雅黑"/>
                        </a:defRPr>
                      </a:lvl1pPr>
                      <a:lvl2pPr marL="457200" algn="l" defTabSz="914400" rtl="0" eaLnBrk="1" latinLnBrk="0" hangingPunct="1">
                        <a:defRPr sz="1800" kern="1200">
                          <a:solidFill>
                            <a:schemeClr val="dk1"/>
                          </a:solidFill>
                          <a:latin typeface="Arial"/>
                          <a:ea typeface="微软雅黑"/>
                        </a:defRPr>
                      </a:lvl2pPr>
                      <a:lvl3pPr marL="914400" algn="l" defTabSz="914400" rtl="0" eaLnBrk="1" latinLnBrk="0" hangingPunct="1">
                        <a:defRPr sz="1800" kern="1200">
                          <a:solidFill>
                            <a:schemeClr val="dk1"/>
                          </a:solidFill>
                          <a:latin typeface="Arial"/>
                          <a:ea typeface="微软雅黑"/>
                        </a:defRPr>
                      </a:lvl3pPr>
                      <a:lvl4pPr marL="1371600" algn="l" defTabSz="914400" rtl="0" eaLnBrk="1" latinLnBrk="0" hangingPunct="1">
                        <a:defRPr sz="1800" kern="1200">
                          <a:solidFill>
                            <a:schemeClr val="dk1"/>
                          </a:solidFill>
                          <a:latin typeface="Arial"/>
                          <a:ea typeface="微软雅黑"/>
                        </a:defRPr>
                      </a:lvl4pPr>
                      <a:lvl5pPr marL="1828800" algn="l" defTabSz="914400" rtl="0" eaLnBrk="1" latinLnBrk="0" hangingPunct="1">
                        <a:defRPr sz="1800" kern="1200">
                          <a:solidFill>
                            <a:schemeClr val="dk1"/>
                          </a:solidFill>
                          <a:latin typeface="Arial"/>
                          <a:ea typeface="微软雅黑"/>
                        </a:defRPr>
                      </a:lvl5pPr>
                      <a:lvl6pPr marL="2286000" algn="l" defTabSz="914400" rtl="0" eaLnBrk="1" latinLnBrk="0" hangingPunct="1">
                        <a:defRPr sz="1800" kern="1200">
                          <a:solidFill>
                            <a:schemeClr val="dk1"/>
                          </a:solidFill>
                          <a:latin typeface="Arial"/>
                          <a:ea typeface="微软雅黑"/>
                        </a:defRPr>
                      </a:lvl6pPr>
                      <a:lvl7pPr marL="2743200" algn="l" defTabSz="914400" rtl="0" eaLnBrk="1" latinLnBrk="0" hangingPunct="1">
                        <a:defRPr sz="1800" kern="1200">
                          <a:solidFill>
                            <a:schemeClr val="dk1"/>
                          </a:solidFill>
                          <a:latin typeface="Arial"/>
                          <a:ea typeface="微软雅黑"/>
                        </a:defRPr>
                      </a:lvl7pPr>
                      <a:lvl8pPr marL="3200400" algn="l" defTabSz="914400" rtl="0" eaLnBrk="1" latinLnBrk="0" hangingPunct="1">
                        <a:defRPr sz="1800" kern="1200">
                          <a:solidFill>
                            <a:schemeClr val="dk1"/>
                          </a:solidFill>
                          <a:latin typeface="Arial"/>
                          <a:ea typeface="微软雅黑"/>
                        </a:defRPr>
                      </a:lvl8pPr>
                      <a:lvl9pPr marL="3657600" algn="l" defTabSz="914400" rtl="0" eaLnBrk="1" latinLnBrk="0" hangingPunct="1">
                        <a:defRPr sz="1800" kern="1200">
                          <a:solidFill>
                            <a:schemeClr val="dk1"/>
                          </a:solidFill>
                          <a:latin typeface="Arial"/>
                          <a:ea typeface="微软雅黑"/>
                        </a:defRPr>
                      </a:lvl9pPr>
                    </a:lstStyle>
                    <a:p>
                      <a:pPr algn="ctr"/>
                      <a:r>
                        <a:rPr lang="en-US" altLang="zh-CN" sz="1600" dirty="0">
                          <a:solidFill>
                            <a:schemeClr val="tx1"/>
                          </a:solidFill>
                          <a:latin typeface="+mj-lt"/>
                        </a:rPr>
                        <a:t>52.92%</a:t>
                      </a:r>
                      <a:endParaRPr lang="en-US" altLang="zh-CN" sz="1600" dirty="0">
                        <a:solidFill>
                          <a:schemeClr val="tx1"/>
                        </a:solidFill>
                        <a:latin typeface="+mj-lt"/>
                        <a:cs typeface="Adobe Devanagari" panose="02040503050201020203" pitchFamily="18" charset="0"/>
                      </a:endParaRPr>
                    </a:p>
                  </a:txBody>
                  <a:tcPr anchor="ctr">
                    <a:solidFill>
                      <a:srgbClr val="E7E7E7"/>
                    </a:solidFill>
                  </a:tcPr>
                </a:tc>
                <a:tc>
                  <a:txBody>
                    <a:bodyPr/>
                    <a:lstStyle/>
                    <a:p>
                      <a:pPr algn="ctr" hangingPunct="0">
                        <a:tabLst>
                          <a:tab pos="226695" algn="l"/>
                        </a:tabLst>
                      </a:pPr>
                      <a:r>
                        <a:rPr lang="en-US" sz="1600" b="1" kern="1200" dirty="0">
                          <a:solidFill>
                            <a:srgbClr val="FF0000"/>
                          </a:solidFill>
                          <a:latin typeface="+mj-lt"/>
                          <a:ea typeface="微软雅黑"/>
                          <a:cs typeface="+mn-cs"/>
                        </a:rPr>
                        <a:t>3.41</a:t>
                      </a:r>
                      <a:endParaRPr lang="zh-CN" altLang="en-US" sz="1600" b="1" kern="1200" dirty="0">
                        <a:solidFill>
                          <a:srgbClr val="FF0000"/>
                        </a:solidFill>
                        <a:latin typeface="+mj-lt"/>
                        <a:ea typeface="微软雅黑"/>
                        <a:cs typeface="+mn-cs"/>
                      </a:endParaRPr>
                    </a:p>
                  </a:txBody>
                  <a:tcPr marL="68580" marR="68580" marT="0" marB="0" anchor="ctr">
                    <a:solidFill>
                      <a:srgbClr val="E7E7E7"/>
                    </a:solidFill>
                  </a:tcPr>
                </a:tc>
                <a:tc>
                  <a:txBody>
                    <a:bodyPr/>
                    <a:lstStyle/>
                    <a:p>
                      <a:pPr algn="ctr" hangingPunct="0">
                        <a:tabLst>
                          <a:tab pos="226695" algn="l"/>
                        </a:tabLst>
                      </a:pPr>
                      <a:r>
                        <a:rPr lang="en-US" sz="1600" kern="1200" dirty="0">
                          <a:solidFill>
                            <a:schemeClr val="tx1"/>
                          </a:solidFill>
                          <a:latin typeface="+mj-lt"/>
                          <a:ea typeface="微软雅黑"/>
                          <a:cs typeface="+mn-cs"/>
                        </a:rPr>
                        <a:t>3.41</a:t>
                      </a:r>
                      <a:endParaRPr lang="zh-CN" altLang="en-US" sz="1600" kern="1200" dirty="0">
                        <a:solidFill>
                          <a:schemeClr val="tx1"/>
                        </a:solidFill>
                        <a:latin typeface="+mj-lt"/>
                        <a:ea typeface="微软雅黑"/>
                        <a:cs typeface="+mn-cs"/>
                      </a:endParaRPr>
                    </a:p>
                  </a:txBody>
                  <a:tcPr marL="68580" marR="68580" marT="0" marB="0" anchor="ctr">
                    <a:solidFill>
                      <a:srgbClr val="E7E7E7"/>
                    </a:solidFill>
                  </a:tcPr>
                </a:tc>
                <a:extLst>
                  <a:ext uri="{0D108BD9-81ED-4DB2-BD59-A6C34878D82A}">
                    <a16:rowId xmlns:a16="http://schemas.microsoft.com/office/drawing/2014/main" val="2575496666"/>
                  </a:ext>
                </a:extLst>
              </a:tr>
              <a:tr h="45720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CN" altLang="en-US" sz="1600" dirty="0">
                        <a:latin typeface="Adobe Devanagari" panose="02040503050201020203" pitchFamily="18" charset="0"/>
                        <a:cs typeface="Adobe Devanagari" panose="02040503050201020203" pitchFamily="18" charset="0"/>
                      </a:endParaRPr>
                    </a:p>
                  </a:txBody>
                  <a:tcPr anchor="ctr"/>
                </a:tc>
                <a:tc>
                  <a:txBody>
                    <a:bodyPr/>
                    <a:lstStyle>
                      <a:lvl1pPr marL="0" algn="l" defTabSz="914400" rtl="0" eaLnBrk="1" latinLnBrk="0" hangingPunct="1">
                        <a:defRPr sz="1800" kern="1200">
                          <a:solidFill>
                            <a:schemeClr val="dk1"/>
                          </a:solidFill>
                          <a:latin typeface="Arial"/>
                          <a:ea typeface="微软雅黑"/>
                        </a:defRPr>
                      </a:lvl1pPr>
                      <a:lvl2pPr marL="457200" algn="l" defTabSz="914400" rtl="0" eaLnBrk="1" latinLnBrk="0" hangingPunct="1">
                        <a:defRPr sz="1800" kern="1200">
                          <a:solidFill>
                            <a:schemeClr val="dk1"/>
                          </a:solidFill>
                          <a:latin typeface="Arial"/>
                          <a:ea typeface="微软雅黑"/>
                        </a:defRPr>
                      </a:lvl2pPr>
                      <a:lvl3pPr marL="914400" algn="l" defTabSz="914400" rtl="0" eaLnBrk="1" latinLnBrk="0" hangingPunct="1">
                        <a:defRPr sz="1800" kern="1200">
                          <a:solidFill>
                            <a:schemeClr val="dk1"/>
                          </a:solidFill>
                          <a:latin typeface="Arial"/>
                          <a:ea typeface="微软雅黑"/>
                        </a:defRPr>
                      </a:lvl3pPr>
                      <a:lvl4pPr marL="1371600" algn="l" defTabSz="914400" rtl="0" eaLnBrk="1" latinLnBrk="0" hangingPunct="1">
                        <a:defRPr sz="1800" kern="1200">
                          <a:solidFill>
                            <a:schemeClr val="dk1"/>
                          </a:solidFill>
                          <a:latin typeface="Arial"/>
                          <a:ea typeface="微软雅黑"/>
                        </a:defRPr>
                      </a:lvl4pPr>
                      <a:lvl5pPr marL="1828800" algn="l" defTabSz="914400" rtl="0" eaLnBrk="1" latinLnBrk="0" hangingPunct="1">
                        <a:defRPr sz="1800" kern="1200">
                          <a:solidFill>
                            <a:schemeClr val="dk1"/>
                          </a:solidFill>
                          <a:latin typeface="Arial"/>
                          <a:ea typeface="微软雅黑"/>
                        </a:defRPr>
                      </a:lvl5pPr>
                      <a:lvl6pPr marL="2286000" algn="l" defTabSz="914400" rtl="0" eaLnBrk="1" latinLnBrk="0" hangingPunct="1">
                        <a:defRPr sz="1800" kern="1200">
                          <a:solidFill>
                            <a:schemeClr val="dk1"/>
                          </a:solidFill>
                          <a:latin typeface="Arial"/>
                          <a:ea typeface="微软雅黑"/>
                        </a:defRPr>
                      </a:lvl6pPr>
                      <a:lvl7pPr marL="2743200" algn="l" defTabSz="914400" rtl="0" eaLnBrk="1" latinLnBrk="0" hangingPunct="1">
                        <a:defRPr sz="1800" kern="1200">
                          <a:solidFill>
                            <a:schemeClr val="dk1"/>
                          </a:solidFill>
                          <a:latin typeface="Arial"/>
                          <a:ea typeface="微软雅黑"/>
                        </a:defRPr>
                      </a:lvl7pPr>
                      <a:lvl8pPr marL="3200400" algn="l" defTabSz="914400" rtl="0" eaLnBrk="1" latinLnBrk="0" hangingPunct="1">
                        <a:defRPr sz="1800" kern="1200">
                          <a:solidFill>
                            <a:schemeClr val="dk1"/>
                          </a:solidFill>
                          <a:latin typeface="Arial"/>
                          <a:ea typeface="微软雅黑"/>
                        </a:defRPr>
                      </a:lvl8pPr>
                      <a:lvl9pPr marL="3657600" algn="l" defTabSz="914400" rtl="0" eaLnBrk="1" latinLnBrk="0" hangingPunct="1">
                        <a:defRPr sz="1800" kern="1200">
                          <a:solidFill>
                            <a:schemeClr val="dk1"/>
                          </a:solidFill>
                          <a:latin typeface="Arial"/>
                          <a:ea typeface="微软雅黑"/>
                        </a:defRPr>
                      </a:lvl9pPr>
                    </a:lstStyle>
                    <a:p>
                      <a:r>
                        <a:rPr lang="en-US" altLang="zh-CN" sz="1600" dirty="0">
                          <a:latin typeface="+mj-lt"/>
                        </a:rPr>
                        <a:t>DockerizeMe</a:t>
                      </a:r>
                      <a:endParaRPr lang="zh-CN" altLang="en-US" sz="1600" dirty="0">
                        <a:latin typeface="+mj-lt"/>
                        <a:cs typeface="Adobe Devanagari" panose="02040503050201020203" pitchFamily="18" charset="0"/>
                      </a:endParaRPr>
                    </a:p>
                  </a:txBody>
                  <a:tcPr anchor="ctr"/>
                </a:tc>
                <a:tc>
                  <a:txBody>
                    <a:bodyPr/>
                    <a:lstStyle>
                      <a:lvl1pPr marL="0" algn="l" defTabSz="914400" rtl="0" eaLnBrk="1" latinLnBrk="0" hangingPunct="1">
                        <a:defRPr sz="1800" kern="1200">
                          <a:solidFill>
                            <a:schemeClr val="dk1"/>
                          </a:solidFill>
                          <a:latin typeface="Arial"/>
                          <a:ea typeface="微软雅黑"/>
                        </a:defRPr>
                      </a:lvl1pPr>
                      <a:lvl2pPr marL="457200" algn="l" defTabSz="914400" rtl="0" eaLnBrk="1" latinLnBrk="0" hangingPunct="1">
                        <a:defRPr sz="1800" kern="1200">
                          <a:solidFill>
                            <a:schemeClr val="dk1"/>
                          </a:solidFill>
                          <a:latin typeface="Arial"/>
                          <a:ea typeface="微软雅黑"/>
                        </a:defRPr>
                      </a:lvl2pPr>
                      <a:lvl3pPr marL="914400" algn="l" defTabSz="914400" rtl="0" eaLnBrk="1" latinLnBrk="0" hangingPunct="1">
                        <a:defRPr sz="1800" kern="1200">
                          <a:solidFill>
                            <a:schemeClr val="dk1"/>
                          </a:solidFill>
                          <a:latin typeface="Arial"/>
                          <a:ea typeface="微软雅黑"/>
                        </a:defRPr>
                      </a:lvl3pPr>
                      <a:lvl4pPr marL="1371600" algn="l" defTabSz="914400" rtl="0" eaLnBrk="1" latinLnBrk="0" hangingPunct="1">
                        <a:defRPr sz="1800" kern="1200">
                          <a:solidFill>
                            <a:schemeClr val="dk1"/>
                          </a:solidFill>
                          <a:latin typeface="Arial"/>
                          <a:ea typeface="微软雅黑"/>
                        </a:defRPr>
                      </a:lvl4pPr>
                      <a:lvl5pPr marL="1828800" algn="l" defTabSz="914400" rtl="0" eaLnBrk="1" latinLnBrk="0" hangingPunct="1">
                        <a:defRPr sz="1800" kern="1200">
                          <a:solidFill>
                            <a:schemeClr val="dk1"/>
                          </a:solidFill>
                          <a:latin typeface="Arial"/>
                          <a:ea typeface="微软雅黑"/>
                        </a:defRPr>
                      </a:lvl5pPr>
                      <a:lvl6pPr marL="2286000" algn="l" defTabSz="914400" rtl="0" eaLnBrk="1" latinLnBrk="0" hangingPunct="1">
                        <a:defRPr sz="1800" kern="1200">
                          <a:solidFill>
                            <a:schemeClr val="dk1"/>
                          </a:solidFill>
                          <a:latin typeface="Arial"/>
                          <a:ea typeface="微软雅黑"/>
                        </a:defRPr>
                      </a:lvl6pPr>
                      <a:lvl7pPr marL="2743200" algn="l" defTabSz="914400" rtl="0" eaLnBrk="1" latinLnBrk="0" hangingPunct="1">
                        <a:defRPr sz="1800" kern="1200">
                          <a:solidFill>
                            <a:schemeClr val="dk1"/>
                          </a:solidFill>
                          <a:latin typeface="Arial"/>
                          <a:ea typeface="微软雅黑"/>
                        </a:defRPr>
                      </a:lvl7pPr>
                      <a:lvl8pPr marL="3200400" algn="l" defTabSz="914400" rtl="0" eaLnBrk="1" latinLnBrk="0" hangingPunct="1">
                        <a:defRPr sz="1800" kern="1200">
                          <a:solidFill>
                            <a:schemeClr val="dk1"/>
                          </a:solidFill>
                          <a:latin typeface="Arial"/>
                          <a:ea typeface="微软雅黑"/>
                        </a:defRPr>
                      </a:lvl8pPr>
                      <a:lvl9pPr marL="3657600" algn="l" defTabSz="914400" rtl="0" eaLnBrk="1" latinLnBrk="0" hangingPunct="1">
                        <a:defRPr sz="1800" kern="1200">
                          <a:solidFill>
                            <a:schemeClr val="dk1"/>
                          </a:solidFill>
                          <a:latin typeface="Arial"/>
                          <a:ea typeface="微软雅黑"/>
                        </a:defRPr>
                      </a:lvl9pPr>
                    </a:lstStyle>
                    <a:p>
                      <a:pPr algn="ctr"/>
                      <a:r>
                        <a:rPr lang="en-US" altLang="zh-CN" sz="1600" dirty="0">
                          <a:solidFill>
                            <a:schemeClr val="tx1"/>
                          </a:solidFill>
                          <a:latin typeface="+mj-lt"/>
                        </a:rPr>
                        <a:t>2234</a:t>
                      </a:r>
                      <a:endParaRPr lang="zh-CN" altLang="en-US" sz="1600" dirty="0">
                        <a:solidFill>
                          <a:schemeClr val="tx1"/>
                        </a:solidFill>
                        <a:latin typeface="+mj-lt"/>
                        <a:cs typeface="Adobe Devanagari" panose="02040503050201020203" pitchFamily="18" charset="0"/>
                      </a:endParaRPr>
                    </a:p>
                  </a:txBody>
                  <a:tcPr anchor="ctr"/>
                </a:tc>
                <a:tc>
                  <a:txBody>
                    <a:bodyPr/>
                    <a:lstStyle>
                      <a:lvl1pPr marL="0" algn="l" defTabSz="914400" rtl="0" eaLnBrk="1" latinLnBrk="0" hangingPunct="1">
                        <a:defRPr sz="1800" kern="1200">
                          <a:solidFill>
                            <a:schemeClr val="dk1"/>
                          </a:solidFill>
                          <a:latin typeface="Arial"/>
                          <a:ea typeface="微软雅黑"/>
                        </a:defRPr>
                      </a:lvl1pPr>
                      <a:lvl2pPr marL="457200" algn="l" defTabSz="914400" rtl="0" eaLnBrk="1" latinLnBrk="0" hangingPunct="1">
                        <a:defRPr sz="1800" kern="1200">
                          <a:solidFill>
                            <a:schemeClr val="dk1"/>
                          </a:solidFill>
                          <a:latin typeface="Arial"/>
                          <a:ea typeface="微软雅黑"/>
                        </a:defRPr>
                      </a:lvl2pPr>
                      <a:lvl3pPr marL="914400" algn="l" defTabSz="914400" rtl="0" eaLnBrk="1" latinLnBrk="0" hangingPunct="1">
                        <a:defRPr sz="1800" kern="1200">
                          <a:solidFill>
                            <a:schemeClr val="dk1"/>
                          </a:solidFill>
                          <a:latin typeface="Arial"/>
                          <a:ea typeface="微软雅黑"/>
                        </a:defRPr>
                      </a:lvl3pPr>
                      <a:lvl4pPr marL="1371600" algn="l" defTabSz="914400" rtl="0" eaLnBrk="1" latinLnBrk="0" hangingPunct="1">
                        <a:defRPr sz="1800" kern="1200">
                          <a:solidFill>
                            <a:schemeClr val="dk1"/>
                          </a:solidFill>
                          <a:latin typeface="Arial"/>
                          <a:ea typeface="微软雅黑"/>
                        </a:defRPr>
                      </a:lvl4pPr>
                      <a:lvl5pPr marL="1828800" algn="l" defTabSz="914400" rtl="0" eaLnBrk="1" latinLnBrk="0" hangingPunct="1">
                        <a:defRPr sz="1800" kern="1200">
                          <a:solidFill>
                            <a:schemeClr val="dk1"/>
                          </a:solidFill>
                          <a:latin typeface="Arial"/>
                          <a:ea typeface="微软雅黑"/>
                        </a:defRPr>
                      </a:lvl5pPr>
                      <a:lvl6pPr marL="2286000" algn="l" defTabSz="914400" rtl="0" eaLnBrk="1" latinLnBrk="0" hangingPunct="1">
                        <a:defRPr sz="1800" kern="1200">
                          <a:solidFill>
                            <a:schemeClr val="dk1"/>
                          </a:solidFill>
                          <a:latin typeface="Arial"/>
                          <a:ea typeface="微软雅黑"/>
                        </a:defRPr>
                      </a:lvl6pPr>
                      <a:lvl7pPr marL="2743200" algn="l" defTabSz="914400" rtl="0" eaLnBrk="1" latinLnBrk="0" hangingPunct="1">
                        <a:defRPr sz="1800" kern="1200">
                          <a:solidFill>
                            <a:schemeClr val="dk1"/>
                          </a:solidFill>
                          <a:latin typeface="Arial"/>
                          <a:ea typeface="微软雅黑"/>
                        </a:defRPr>
                      </a:lvl7pPr>
                      <a:lvl8pPr marL="3200400" algn="l" defTabSz="914400" rtl="0" eaLnBrk="1" latinLnBrk="0" hangingPunct="1">
                        <a:defRPr sz="1800" kern="1200">
                          <a:solidFill>
                            <a:schemeClr val="dk1"/>
                          </a:solidFill>
                          <a:latin typeface="Arial"/>
                          <a:ea typeface="微软雅黑"/>
                        </a:defRPr>
                      </a:lvl8pPr>
                      <a:lvl9pPr marL="3657600" algn="l" defTabSz="914400" rtl="0" eaLnBrk="1" latinLnBrk="0" hangingPunct="1">
                        <a:defRPr sz="1800" kern="1200">
                          <a:solidFill>
                            <a:schemeClr val="dk1"/>
                          </a:solidFill>
                          <a:latin typeface="Arial"/>
                          <a:ea typeface="微软雅黑"/>
                        </a:defRPr>
                      </a:lvl9pPr>
                    </a:lstStyle>
                    <a:p>
                      <a:pPr algn="ctr"/>
                      <a:r>
                        <a:rPr lang="en-US" altLang="zh-CN" sz="1600" dirty="0">
                          <a:solidFill>
                            <a:schemeClr val="tx1"/>
                          </a:solidFill>
                          <a:latin typeface="+mj-lt"/>
                        </a:rPr>
                        <a:t>46.20%</a:t>
                      </a:r>
                      <a:endParaRPr lang="en-US" altLang="zh-CN" sz="1600" dirty="0">
                        <a:solidFill>
                          <a:schemeClr val="tx1"/>
                        </a:solidFill>
                        <a:latin typeface="+mj-lt"/>
                        <a:cs typeface="Adobe Devanagari" panose="02040503050201020203" pitchFamily="18" charset="0"/>
                      </a:endParaRPr>
                    </a:p>
                  </a:txBody>
                  <a:tcPr anchor="ctr"/>
                </a:tc>
                <a:tc>
                  <a:txBody>
                    <a:bodyPr/>
                    <a:lstStyle/>
                    <a:p>
                      <a:pPr algn="ctr" hangingPunct="0">
                        <a:tabLst>
                          <a:tab pos="226695" algn="l"/>
                        </a:tabLst>
                      </a:pPr>
                      <a:r>
                        <a:rPr lang="en-US" sz="1600" kern="1200" dirty="0">
                          <a:solidFill>
                            <a:schemeClr val="tx1"/>
                          </a:solidFill>
                          <a:latin typeface="+mj-lt"/>
                          <a:ea typeface="微软雅黑"/>
                          <a:cs typeface="+mn-cs"/>
                        </a:rPr>
                        <a:t>8.48</a:t>
                      </a:r>
                      <a:endParaRPr lang="zh-CN" altLang="en-US" sz="1600" kern="1200" dirty="0">
                        <a:solidFill>
                          <a:schemeClr val="tx1"/>
                        </a:solidFill>
                        <a:latin typeface="+mj-lt"/>
                        <a:ea typeface="微软雅黑"/>
                        <a:cs typeface="+mn-cs"/>
                      </a:endParaRPr>
                    </a:p>
                  </a:txBody>
                  <a:tcPr marL="68580" marR="68580" marT="0" marB="0" anchor="ctr"/>
                </a:tc>
                <a:tc>
                  <a:txBody>
                    <a:bodyPr/>
                    <a:lstStyle/>
                    <a:p>
                      <a:pPr algn="ctr" hangingPunct="0">
                        <a:tabLst>
                          <a:tab pos="226695" algn="l"/>
                        </a:tabLst>
                      </a:pPr>
                      <a:r>
                        <a:rPr lang="en-US" sz="1600" kern="1200" dirty="0">
                          <a:solidFill>
                            <a:schemeClr val="tx1"/>
                          </a:solidFill>
                          <a:latin typeface="+mj-lt"/>
                          <a:ea typeface="微软雅黑"/>
                          <a:cs typeface="+mn-cs"/>
                        </a:rPr>
                        <a:t>6.86</a:t>
                      </a:r>
                      <a:endParaRPr lang="zh-CN" altLang="en-US" sz="1600" kern="1200" dirty="0">
                        <a:solidFill>
                          <a:schemeClr val="tx1"/>
                        </a:solidFill>
                        <a:latin typeface="+mj-lt"/>
                        <a:ea typeface="微软雅黑"/>
                        <a:cs typeface="+mn-cs"/>
                      </a:endParaRPr>
                    </a:p>
                  </a:txBody>
                  <a:tcPr marL="68580" marR="68580" marT="0" marB="0" anchor="ctr"/>
                </a:tc>
                <a:extLst>
                  <a:ext uri="{0D108BD9-81ED-4DB2-BD59-A6C34878D82A}">
                    <a16:rowId xmlns:a16="http://schemas.microsoft.com/office/drawing/2014/main" val="2490749151"/>
                  </a:ext>
                </a:extLst>
              </a:tr>
            </a:tbl>
          </a:graphicData>
        </a:graphic>
      </p:graphicFrame>
      <p:sp>
        <p:nvSpPr>
          <p:cNvPr id="14" name="矩形 13">
            <a:extLst>
              <a:ext uri="{FF2B5EF4-FFF2-40B4-BE49-F238E27FC236}">
                <a16:creationId xmlns:a16="http://schemas.microsoft.com/office/drawing/2014/main" id="{B8EBE466-F1BA-499C-A017-52556CAED0BC}"/>
              </a:ext>
            </a:extLst>
          </p:cNvPr>
          <p:cNvSpPr/>
          <p:nvPr/>
        </p:nvSpPr>
        <p:spPr>
          <a:xfrm>
            <a:off x="7873141" y="2040737"/>
            <a:ext cx="4051766" cy="2246769"/>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marL="342900" indent="-342900">
              <a:buFont typeface="Arial" panose="020B0604020202020204" pitchFamily="34" charset="0"/>
              <a:buChar char="•"/>
            </a:pPr>
            <a:r>
              <a:rPr lang="en-US" altLang="zh-CN" sz="2000" dirty="0">
                <a:solidFill>
                  <a:schemeClr val="tx1"/>
                </a:solidFill>
                <a:latin typeface="+mj-lt"/>
                <a:ea typeface="Arial Unicode MS" panose="020B0604020202020204" pitchFamily="34" charset="-122"/>
                <a:cs typeface="Adobe Devanagari" panose="02040503050201020203" pitchFamily="18" charset="0"/>
              </a:rPr>
              <a:t>More effective than pipreqs (</a:t>
            </a:r>
            <a:r>
              <a:rPr lang="en-US" altLang="zh-CN" sz="2000" dirty="0">
                <a:solidFill>
                  <a:srgbClr val="FF0000"/>
                </a:solidFill>
                <a:latin typeface="+mj-lt"/>
                <a:ea typeface="Arial Unicode MS" panose="020B0604020202020204" pitchFamily="34" charset="-122"/>
                <a:cs typeface="Adobe Devanagari" panose="02040503050201020203" pitchFamily="18" charset="0"/>
              </a:rPr>
              <a:t>3.5x, 0.4x</a:t>
            </a:r>
            <a:r>
              <a:rPr lang="en-US" altLang="zh-CN" sz="2000" dirty="0">
                <a:solidFill>
                  <a:schemeClr val="tx1"/>
                </a:solidFill>
                <a:latin typeface="+mj-lt"/>
                <a:ea typeface="Arial Unicode MS" panose="020B0604020202020204" pitchFamily="34" charset="-122"/>
                <a:cs typeface="Adobe Devanagari" panose="02040503050201020203" pitchFamily="18" charset="0"/>
              </a:rPr>
              <a:t> and </a:t>
            </a:r>
            <a:r>
              <a:rPr lang="en-US" altLang="zh-CN" sz="2000" dirty="0">
                <a:solidFill>
                  <a:srgbClr val="FF0000"/>
                </a:solidFill>
                <a:latin typeface="+mj-lt"/>
                <a:ea typeface="Arial Unicode MS" panose="020B0604020202020204" pitchFamily="34" charset="-122"/>
                <a:cs typeface="Adobe Devanagari" panose="02040503050201020203" pitchFamily="18" charset="0"/>
              </a:rPr>
              <a:t>0.2x</a:t>
            </a:r>
            <a:r>
              <a:rPr lang="en-US" altLang="zh-CN" sz="2000" dirty="0">
                <a:solidFill>
                  <a:schemeClr val="tx1"/>
                </a:solidFill>
                <a:latin typeface="+mj-lt"/>
                <a:ea typeface="Arial Unicode MS" panose="020B0604020202020204" pitchFamily="34" charset="-122"/>
                <a:cs typeface="Adobe Devanagari" panose="02040503050201020203" pitchFamily="18" charset="0"/>
              </a:rPr>
              <a:t>) and DockerizeMe(</a:t>
            </a:r>
            <a:r>
              <a:rPr lang="en-US" altLang="zh-CN" sz="2000" dirty="0">
                <a:solidFill>
                  <a:srgbClr val="FF0000"/>
                </a:solidFill>
                <a:latin typeface="+mj-lt"/>
                <a:ea typeface="Arial Unicode MS" panose="020B0604020202020204" pitchFamily="34" charset="-122"/>
                <a:cs typeface="Adobe Devanagari" panose="02040503050201020203" pitchFamily="18" charset="0"/>
              </a:rPr>
              <a:t>0.5x, 1.7x</a:t>
            </a:r>
            <a:r>
              <a:rPr lang="en-US" altLang="zh-CN" sz="2000" dirty="0">
                <a:solidFill>
                  <a:schemeClr val="tx1"/>
                </a:solidFill>
                <a:latin typeface="+mj-lt"/>
                <a:ea typeface="Arial Unicode MS" panose="020B0604020202020204" pitchFamily="34" charset="-122"/>
                <a:cs typeface="Adobe Devanagari" panose="02040503050201020203" pitchFamily="18" charset="0"/>
              </a:rPr>
              <a:t> and </a:t>
            </a:r>
            <a:r>
              <a:rPr lang="en-US" altLang="zh-CN" sz="2000" dirty="0">
                <a:solidFill>
                  <a:srgbClr val="FF0000"/>
                </a:solidFill>
                <a:latin typeface="+mj-lt"/>
                <a:ea typeface="Arial Unicode MS" panose="020B0604020202020204" pitchFamily="34" charset="-122"/>
                <a:cs typeface="Adobe Devanagari" panose="02040503050201020203" pitchFamily="18" charset="0"/>
              </a:rPr>
              <a:t>0.3x</a:t>
            </a:r>
            <a:r>
              <a:rPr lang="en-US" altLang="zh-CN" sz="2000" dirty="0">
                <a:solidFill>
                  <a:schemeClr val="tx1"/>
                </a:solidFill>
                <a:latin typeface="+mj-lt"/>
                <a:ea typeface="Arial Unicode MS" panose="020B0604020202020204" pitchFamily="34" charset="-122"/>
                <a:cs typeface="Adobe Devanagari" panose="02040503050201020203" pitchFamily="18" charset="0"/>
              </a:rPr>
              <a:t>)</a:t>
            </a:r>
          </a:p>
          <a:p>
            <a:pPr marL="342900" indent="-342900">
              <a:buFont typeface="Arial" panose="020B0604020202020204" pitchFamily="34" charset="0"/>
              <a:buChar char="•"/>
            </a:pPr>
            <a:r>
              <a:rPr lang="en-US" altLang="zh-CN" sz="2000" dirty="0">
                <a:solidFill>
                  <a:schemeClr val="tx1"/>
                </a:solidFill>
                <a:latin typeface="+mj-lt"/>
                <a:ea typeface="Arial Unicode MS" panose="020B0604020202020204" pitchFamily="34" charset="-122"/>
                <a:cs typeface="Adobe Devanagari" panose="02040503050201020203" pitchFamily="18" charset="0"/>
              </a:rPr>
              <a:t>Infers the </a:t>
            </a:r>
            <a:r>
              <a:rPr lang="en-US" altLang="zh-CN" sz="2000" dirty="0">
                <a:solidFill>
                  <a:srgbClr val="FF0000"/>
                </a:solidFill>
                <a:latin typeface="+mj-lt"/>
                <a:ea typeface="Arial Unicode MS" panose="020B0604020202020204" pitchFamily="34" charset="-122"/>
                <a:cs typeface="Adobe Devanagari" panose="02040503050201020203" pitchFamily="18" charset="0"/>
              </a:rPr>
              <a:t>least third-party packages</a:t>
            </a:r>
            <a:r>
              <a:rPr lang="en-US" altLang="zh-CN" sz="2000" dirty="0">
                <a:solidFill>
                  <a:schemeClr val="tx1"/>
                </a:solidFill>
                <a:latin typeface="+mj-lt"/>
                <a:cs typeface="Adobe Devanagari" panose="02040503050201020203" pitchFamily="18" charset="0"/>
              </a:rPr>
              <a:t>.</a:t>
            </a:r>
            <a:r>
              <a:rPr lang="en-US" altLang="zh-CN" sz="2000" dirty="0">
                <a:solidFill>
                  <a:schemeClr val="tx1"/>
                </a:solidFill>
                <a:latin typeface="+mj-lt"/>
                <a:ea typeface="Arial Unicode MS" panose="020B0604020202020204" pitchFamily="34" charset="-122"/>
                <a:cs typeface="Adobe Devanagari" panose="02040503050201020203" pitchFamily="18" charset="0"/>
              </a:rPr>
              <a:t> </a:t>
            </a:r>
          </a:p>
          <a:p>
            <a:pPr marL="342900" indent="-342900">
              <a:buFont typeface="Arial" panose="020B0604020202020204" pitchFamily="34" charset="0"/>
              <a:buChar char="•"/>
            </a:pPr>
            <a:r>
              <a:rPr lang="en-US" altLang="zh-CN" sz="2000" dirty="0">
                <a:solidFill>
                  <a:schemeClr val="tx1"/>
                </a:solidFill>
                <a:latin typeface="+mj-lt"/>
                <a:ea typeface="Arial Unicode MS" panose="020B0604020202020204" pitchFamily="34" charset="-122"/>
                <a:cs typeface="Adobe Devanagari" panose="02040503050201020203" pitchFamily="18" charset="0"/>
              </a:rPr>
              <a:t>Infers more system libraries</a:t>
            </a:r>
          </a:p>
        </p:txBody>
      </p:sp>
      <p:pic>
        <p:nvPicPr>
          <p:cNvPr id="16" name="图片 15" descr="图标&#10;&#10;描述已自动生成">
            <a:extLst>
              <a:ext uri="{FF2B5EF4-FFF2-40B4-BE49-F238E27FC236}">
                <a16:creationId xmlns:a16="http://schemas.microsoft.com/office/drawing/2014/main" id="{4FF49EAC-8A06-42C9-AF88-ECE9D445D3D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601771" y="1720380"/>
            <a:ext cx="640713" cy="640713"/>
          </a:xfrm>
          <a:prstGeom prst="rect">
            <a:avLst/>
          </a:prstGeom>
        </p:spPr>
      </p:pic>
      <p:sp>
        <p:nvSpPr>
          <p:cNvPr id="7" name="矩形 6">
            <a:extLst>
              <a:ext uri="{FF2B5EF4-FFF2-40B4-BE49-F238E27FC236}">
                <a16:creationId xmlns:a16="http://schemas.microsoft.com/office/drawing/2014/main" id="{5674C8BB-18C8-4E78-AE96-8467004364EC}"/>
              </a:ext>
            </a:extLst>
          </p:cNvPr>
          <p:cNvSpPr/>
          <p:nvPr/>
        </p:nvSpPr>
        <p:spPr>
          <a:xfrm>
            <a:off x="590229" y="994192"/>
            <a:ext cx="8909042" cy="461665"/>
          </a:xfrm>
          <a:prstGeom prst="rect">
            <a:avLst/>
          </a:prstGeom>
        </p:spPr>
        <p:txBody>
          <a:bodyPr wrap="none">
            <a:spAutoFit/>
          </a:bodyPr>
          <a:lstStyle/>
          <a:p>
            <a:pPr>
              <a:defRPr/>
            </a:pPr>
            <a:r>
              <a:rPr lang="en-US" altLang="zh-CN" sz="2400" dirty="0">
                <a:latin typeface="+mj-lt"/>
                <a:ea typeface="Arial Unicode MS" panose="020B0604020202020204" pitchFamily="34" charset="-122"/>
                <a:cs typeface="Adobe Devanagari" panose="02040503050201020203" pitchFamily="18" charset="0"/>
              </a:rPr>
              <a:t>Compare with </a:t>
            </a:r>
            <a:r>
              <a:rPr lang="en-US" altLang="zh-CN" sz="2400" dirty="0" err="1">
                <a:latin typeface="+mj-lt"/>
                <a:ea typeface="Arial Unicode MS" panose="020B0604020202020204" pitchFamily="34" charset="-122"/>
                <a:cs typeface="Adobe Devanagari" panose="02040503050201020203" pitchFamily="18" charset="0"/>
              </a:rPr>
              <a:t>pipreqs</a:t>
            </a:r>
            <a:r>
              <a:rPr lang="en-US" altLang="zh-CN" sz="2400" dirty="0">
                <a:latin typeface="+mj-lt"/>
                <a:ea typeface="Arial Unicode MS" panose="020B0604020202020204" pitchFamily="34" charset="-122"/>
                <a:cs typeface="Adobe Devanagari" panose="02040503050201020203" pitchFamily="18" charset="0"/>
              </a:rPr>
              <a:t> and </a:t>
            </a:r>
            <a:r>
              <a:rPr lang="en-US" altLang="zh-CN" sz="2400" dirty="0" err="1">
                <a:latin typeface="+mj-lt"/>
                <a:ea typeface="Arial Unicode MS" panose="020B0604020202020204" pitchFamily="34" charset="-122"/>
                <a:cs typeface="Adobe Devanagari" panose="02040503050201020203" pitchFamily="18" charset="0"/>
              </a:rPr>
              <a:t>DockerizeMe</a:t>
            </a:r>
            <a:r>
              <a:rPr lang="en-US" altLang="zh-CN" sz="2400" dirty="0">
                <a:latin typeface="+mj-lt"/>
                <a:ea typeface="Arial Unicode MS" panose="020B0604020202020204" pitchFamily="34" charset="-122"/>
                <a:cs typeface="Adobe Devanagari" panose="02040503050201020203" pitchFamily="18" charset="0"/>
              </a:rPr>
              <a:t> in term of effectiveness</a:t>
            </a:r>
          </a:p>
        </p:txBody>
      </p:sp>
      <p:sp>
        <p:nvSpPr>
          <p:cNvPr id="8" name="矩形 7">
            <a:extLst>
              <a:ext uri="{FF2B5EF4-FFF2-40B4-BE49-F238E27FC236}">
                <a16:creationId xmlns:a16="http://schemas.microsoft.com/office/drawing/2014/main" id="{E17E7B9D-5EE4-4742-B928-22ED2103CB32}"/>
              </a:ext>
            </a:extLst>
          </p:cNvPr>
          <p:cNvSpPr/>
          <p:nvPr/>
        </p:nvSpPr>
        <p:spPr>
          <a:xfrm>
            <a:off x="2684526" y="1811418"/>
            <a:ext cx="1965236" cy="496253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2000" b="1" kern="1200">
                <a:solidFill>
                  <a:schemeClr val="lt1"/>
                </a:solidFill>
                <a:latin typeface="+mn-lt"/>
                <a:ea typeface="+mn-ea"/>
                <a:cs typeface="+mn-cs"/>
              </a:defRPr>
            </a:lvl1pPr>
            <a:lvl2pPr marL="457200" algn="l" rtl="0" fontAlgn="base">
              <a:spcBef>
                <a:spcPct val="0"/>
              </a:spcBef>
              <a:spcAft>
                <a:spcPct val="0"/>
              </a:spcAft>
              <a:defRPr sz="2000" b="1" kern="1200">
                <a:solidFill>
                  <a:schemeClr val="lt1"/>
                </a:solidFill>
                <a:latin typeface="+mn-lt"/>
                <a:ea typeface="+mn-ea"/>
                <a:cs typeface="+mn-cs"/>
              </a:defRPr>
            </a:lvl2pPr>
            <a:lvl3pPr marL="914400" algn="l" rtl="0" fontAlgn="base">
              <a:spcBef>
                <a:spcPct val="0"/>
              </a:spcBef>
              <a:spcAft>
                <a:spcPct val="0"/>
              </a:spcAft>
              <a:defRPr sz="2000" b="1" kern="1200">
                <a:solidFill>
                  <a:schemeClr val="lt1"/>
                </a:solidFill>
                <a:latin typeface="+mn-lt"/>
                <a:ea typeface="+mn-ea"/>
                <a:cs typeface="+mn-cs"/>
              </a:defRPr>
            </a:lvl3pPr>
            <a:lvl4pPr marL="1371600" algn="l" rtl="0" fontAlgn="base">
              <a:spcBef>
                <a:spcPct val="0"/>
              </a:spcBef>
              <a:spcAft>
                <a:spcPct val="0"/>
              </a:spcAft>
              <a:defRPr sz="2000" b="1" kern="1200">
                <a:solidFill>
                  <a:schemeClr val="lt1"/>
                </a:solidFill>
                <a:latin typeface="+mn-lt"/>
                <a:ea typeface="+mn-ea"/>
                <a:cs typeface="+mn-cs"/>
              </a:defRPr>
            </a:lvl4pPr>
            <a:lvl5pPr marL="1828800" algn="l" rtl="0" fontAlgn="base">
              <a:spcBef>
                <a:spcPct val="0"/>
              </a:spcBef>
              <a:spcAft>
                <a:spcPct val="0"/>
              </a:spcAft>
              <a:defRPr sz="2000" b="1" kern="1200">
                <a:solidFill>
                  <a:schemeClr val="lt1"/>
                </a:solidFill>
                <a:latin typeface="+mn-lt"/>
                <a:ea typeface="+mn-ea"/>
                <a:cs typeface="+mn-cs"/>
              </a:defRPr>
            </a:lvl5pPr>
            <a:lvl6pPr marL="2286000" algn="l" defTabSz="914400" rtl="0" eaLnBrk="1" latinLnBrk="0" hangingPunct="1">
              <a:defRPr sz="2000" b="1" kern="1200">
                <a:solidFill>
                  <a:schemeClr val="lt1"/>
                </a:solidFill>
                <a:latin typeface="+mn-lt"/>
                <a:ea typeface="+mn-ea"/>
                <a:cs typeface="+mn-cs"/>
              </a:defRPr>
            </a:lvl6pPr>
            <a:lvl7pPr marL="2743200" algn="l" defTabSz="914400" rtl="0" eaLnBrk="1" latinLnBrk="0" hangingPunct="1">
              <a:defRPr sz="2000" b="1" kern="1200">
                <a:solidFill>
                  <a:schemeClr val="lt1"/>
                </a:solidFill>
                <a:latin typeface="+mn-lt"/>
                <a:ea typeface="+mn-ea"/>
                <a:cs typeface="+mn-cs"/>
              </a:defRPr>
            </a:lvl7pPr>
            <a:lvl8pPr marL="3200400" algn="l" defTabSz="914400" rtl="0" eaLnBrk="1" latinLnBrk="0" hangingPunct="1">
              <a:defRPr sz="2000" b="1" kern="1200">
                <a:solidFill>
                  <a:schemeClr val="lt1"/>
                </a:solidFill>
                <a:latin typeface="+mn-lt"/>
                <a:ea typeface="+mn-ea"/>
                <a:cs typeface="+mn-cs"/>
              </a:defRPr>
            </a:lvl8pPr>
            <a:lvl9pPr marL="3657600" algn="l" defTabSz="914400" rtl="0" eaLnBrk="1" latinLnBrk="0" hangingPunct="1">
              <a:defRPr sz="2000" b="1" kern="1200">
                <a:solidFill>
                  <a:schemeClr val="lt1"/>
                </a:solidFill>
                <a:latin typeface="+mn-lt"/>
                <a:ea typeface="+mn-ea"/>
                <a:cs typeface="+mn-cs"/>
              </a:defRPr>
            </a:lvl9pPr>
          </a:lstStyle>
          <a:p>
            <a:pPr algn="ctr"/>
            <a:endParaRPr lang="zh-CN" altLang="en-US" dirty="0"/>
          </a:p>
        </p:txBody>
      </p:sp>
      <p:sp>
        <p:nvSpPr>
          <p:cNvPr id="9" name="矩形 8">
            <a:extLst>
              <a:ext uri="{FF2B5EF4-FFF2-40B4-BE49-F238E27FC236}">
                <a16:creationId xmlns:a16="http://schemas.microsoft.com/office/drawing/2014/main" id="{67F2AC2F-3F15-4EC7-BBE6-C727637F3FE6}"/>
              </a:ext>
            </a:extLst>
          </p:cNvPr>
          <p:cNvSpPr/>
          <p:nvPr/>
        </p:nvSpPr>
        <p:spPr>
          <a:xfrm>
            <a:off x="6096000" y="1825189"/>
            <a:ext cx="1537596" cy="496253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2000" b="1" kern="1200">
                <a:solidFill>
                  <a:schemeClr val="lt1"/>
                </a:solidFill>
                <a:latin typeface="+mn-lt"/>
                <a:ea typeface="+mn-ea"/>
                <a:cs typeface="+mn-cs"/>
              </a:defRPr>
            </a:lvl1pPr>
            <a:lvl2pPr marL="457200" algn="l" rtl="0" fontAlgn="base">
              <a:spcBef>
                <a:spcPct val="0"/>
              </a:spcBef>
              <a:spcAft>
                <a:spcPct val="0"/>
              </a:spcAft>
              <a:defRPr sz="2000" b="1" kern="1200">
                <a:solidFill>
                  <a:schemeClr val="lt1"/>
                </a:solidFill>
                <a:latin typeface="+mn-lt"/>
                <a:ea typeface="+mn-ea"/>
                <a:cs typeface="+mn-cs"/>
              </a:defRPr>
            </a:lvl2pPr>
            <a:lvl3pPr marL="914400" algn="l" rtl="0" fontAlgn="base">
              <a:spcBef>
                <a:spcPct val="0"/>
              </a:spcBef>
              <a:spcAft>
                <a:spcPct val="0"/>
              </a:spcAft>
              <a:defRPr sz="2000" b="1" kern="1200">
                <a:solidFill>
                  <a:schemeClr val="lt1"/>
                </a:solidFill>
                <a:latin typeface="+mn-lt"/>
                <a:ea typeface="+mn-ea"/>
                <a:cs typeface="+mn-cs"/>
              </a:defRPr>
            </a:lvl3pPr>
            <a:lvl4pPr marL="1371600" algn="l" rtl="0" fontAlgn="base">
              <a:spcBef>
                <a:spcPct val="0"/>
              </a:spcBef>
              <a:spcAft>
                <a:spcPct val="0"/>
              </a:spcAft>
              <a:defRPr sz="2000" b="1" kern="1200">
                <a:solidFill>
                  <a:schemeClr val="lt1"/>
                </a:solidFill>
                <a:latin typeface="+mn-lt"/>
                <a:ea typeface="+mn-ea"/>
                <a:cs typeface="+mn-cs"/>
              </a:defRPr>
            </a:lvl4pPr>
            <a:lvl5pPr marL="1828800" algn="l" rtl="0" fontAlgn="base">
              <a:spcBef>
                <a:spcPct val="0"/>
              </a:spcBef>
              <a:spcAft>
                <a:spcPct val="0"/>
              </a:spcAft>
              <a:defRPr sz="2000" b="1" kern="1200">
                <a:solidFill>
                  <a:schemeClr val="lt1"/>
                </a:solidFill>
                <a:latin typeface="+mn-lt"/>
                <a:ea typeface="+mn-ea"/>
                <a:cs typeface="+mn-cs"/>
              </a:defRPr>
            </a:lvl5pPr>
            <a:lvl6pPr marL="2286000" algn="l" defTabSz="914400" rtl="0" eaLnBrk="1" latinLnBrk="0" hangingPunct="1">
              <a:defRPr sz="2000" b="1" kern="1200">
                <a:solidFill>
                  <a:schemeClr val="lt1"/>
                </a:solidFill>
                <a:latin typeface="+mn-lt"/>
                <a:ea typeface="+mn-ea"/>
                <a:cs typeface="+mn-cs"/>
              </a:defRPr>
            </a:lvl6pPr>
            <a:lvl7pPr marL="2743200" algn="l" defTabSz="914400" rtl="0" eaLnBrk="1" latinLnBrk="0" hangingPunct="1">
              <a:defRPr sz="2000" b="1" kern="1200">
                <a:solidFill>
                  <a:schemeClr val="lt1"/>
                </a:solidFill>
                <a:latin typeface="+mn-lt"/>
                <a:ea typeface="+mn-ea"/>
                <a:cs typeface="+mn-cs"/>
              </a:defRPr>
            </a:lvl7pPr>
            <a:lvl8pPr marL="3200400" algn="l" defTabSz="914400" rtl="0" eaLnBrk="1" latinLnBrk="0" hangingPunct="1">
              <a:defRPr sz="2000" b="1" kern="1200">
                <a:solidFill>
                  <a:schemeClr val="lt1"/>
                </a:solidFill>
                <a:latin typeface="+mn-lt"/>
                <a:ea typeface="+mn-ea"/>
                <a:cs typeface="+mn-cs"/>
              </a:defRPr>
            </a:lvl8pPr>
            <a:lvl9pPr marL="3657600" algn="l" defTabSz="914400" rtl="0" eaLnBrk="1" latinLnBrk="0" hangingPunct="1">
              <a:defRPr sz="2000" b="1" kern="1200">
                <a:solidFill>
                  <a:schemeClr val="lt1"/>
                </a:solidFill>
                <a:latin typeface="+mn-lt"/>
                <a:ea typeface="+mn-ea"/>
                <a:cs typeface="+mn-cs"/>
              </a:defRPr>
            </a:lvl9pPr>
          </a:lstStyle>
          <a:p>
            <a:pPr algn="ctr"/>
            <a:endParaRPr lang="zh-CN" altLang="en-US" dirty="0"/>
          </a:p>
        </p:txBody>
      </p:sp>
      <p:sp>
        <p:nvSpPr>
          <p:cNvPr id="10" name="矩形 9">
            <a:extLst>
              <a:ext uri="{FF2B5EF4-FFF2-40B4-BE49-F238E27FC236}">
                <a16:creationId xmlns:a16="http://schemas.microsoft.com/office/drawing/2014/main" id="{CEEDD253-CEDD-44D3-8A0D-D73C5CEA5E8C}"/>
              </a:ext>
            </a:extLst>
          </p:cNvPr>
          <p:cNvSpPr/>
          <p:nvPr/>
        </p:nvSpPr>
        <p:spPr>
          <a:xfrm>
            <a:off x="4737370" y="1820737"/>
            <a:ext cx="1170338" cy="496253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2000" b="1" kern="1200">
                <a:solidFill>
                  <a:schemeClr val="lt1"/>
                </a:solidFill>
                <a:latin typeface="+mn-lt"/>
                <a:ea typeface="+mn-ea"/>
                <a:cs typeface="+mn-cs"/>
              </a:defRPr>
            </a:lvl1pPr>
            <a:lvl2pPr marL="457200" algn="l" rtl="0" fontAlgn="base">
              <a:spcBef>
                <a:spcPct val="0"/>
              </a:spcBef>
              <a:spcAft>
                <a:spcPct val="0"/>
              </a:spcAft>
              <a:defRPr sz="2000" b="1" kern="1200">
                <a:solidFill>
                  <a:schemeClr val="lt1"/>
                </a:solidFill>
                <a:latin typeface="+mn-lt"/>
                <a:ea typeface="+mn-ea"/>
                <a:cs typeface="+mn-cs"/>
              </a:defRPr>
            </a:lvl2pPr>
            <a:lvl3pPr marL="914400" algn="l" rtl="0" fontAlgn="base">
              <a:spcBef>
                <a:spcPct val="0"/>
              </a:spcBef>
              <a:spcAft>
                <a:spcPct val="0"/>
              </a:spcAft>
              <a:defRPr sz="2000" b="1" kern="1200">
                <a:solidFill>
                  <a:schemeClr val="lt1"/>
                </a:solidFill>
                <a:latin typeface="+mn-lt"/>
                <a:ea typeface="+mn-ea"/>
                <a:cs typeface="+mn-cs"/>
              </a:defRPr>
            </a:lvl3pPr>
            <a:lvl4pPr marL="1371600" algn="l" rtl="0" fontAlgn="base">
              <a:spcBef>
                <a:spcPct val="0"/>
              </a:spcBef>
              <a:spcAft>
                <a:spcPct val="0"/>
              </a:spcAft>
              <a:defRPr sz="2000" b="1" kern="1200">
                <a:solidFill>
                  <a:schemeClr val="lt1"/>
                </a:solidFill>
                <a:latin typeface="+mn-lt"/>
                <a:ea typeface="+mn-ea"/>
                <a:cs typeface="+mn-cs"/>
              </a:defRPr>
            </a:lvl4pPr>
            <a:lvl5pPr marL="1828800" algn="l" rtl="0" fontAlgn="base">
              <a:spcBef>
                <a:spcPct val="0"/>
              </a:spcBef>
              <a:spcAft>
                <a:spcPct val="0"/>
              </a:spcAft>
              <a:defRPr sz="2000" b="1" kern="1200">
                <a:solidFill>
                  <a:schemeClr val="lt1"/>
                </a:solidFill>
                <a:latin typeface="+mn-lt"/>
                <a:ea typeface="+mn-ea"/>
                <a:cs typeface="+mn-cs"/>
              </a:defRPr>
            </a:lvl5pPr>
            <a:lvl6pPr marL="2286000" algn="l" defTabSz="914400" rtl="0" eaLnBrk="1" latinLnBrk="0" hangingPunct="1">
              <a:defRPr sz="2000" b="1" kern="1200">
                <a:solidFill>
                  <a:schemeClr val="lt1"/>
                </a:solidFill>
                <a:latin typeface="+mn-lt"/>
                <a:ea typeface="+mn-ea"/>
                <a:cs typeface="+mn-cs"/>
              </a:defRPr>
            </a:lvl6pPr>
            <a:lvl7pPr marL="2743200" algn="l" defTabSz="914400" rtl="0" eaLnBrk="1" latinLnBrk="0" hangingPunct="1">
              <a:defRPr sz="2000" b="1" kern="1200">
                <a:solidFill>
                  <a:schemeClr val="lt1"/>
                </a:solidFill>
                <a:latin typeface="+mn-lt"/>
                <a:ea typeface="+mn-ea"/>
                <a:cs typeface="+mn-cs"/>
              </a:defRPr>
            </a:lvl7pPr>
            <a:lvl8pPr marL="3200400" algn="l" defTabSz="914400" rtl="0" eaLnBrk="1" latinLnBrk="0" hangingPunct="1">
              <a:defRPr sz="2000" b="1" kern="1200">
                <a:solidFill>
                  <a:schemeClr val="lt1"/>
                </a:solidFill>
                <a:latin typeface="+mn-lt"/>
                <a:ea typeface="+mn-ea"/>
                <a:cs typeface="+mn-cs"/>
              </a:defRPr>
            </a:lvl8pPr>
            <a:lvl9pPr marL="3657600" algn="l" defTabSz="914400" rtl="0" eaLnBrk="1" latinLnBrk="0" hangingPunct="1">
              <a:defRPr sz="2000" b="1" kern="1200">
                <a:solidFill>
                  <a:schemeClr val="lt1"/>
                </a:solidFill>
                <a:latin typeface="+mn-lt"/>
                <a:ea typeface="+mn-ea"/>
                <a:cs typeface="+mn-cs"/>
              </a:defRPr>
            </a:lvl9pPr>
          </a:lstStyle>
          <a:p>
            <a:pPr algn="ctr"/>
            <a:endParaRPr lang="zh-CN" altLang="en-US" dirty="0"/>
          </a:p>
        </p:txBody>
      </p:sp>
      <p:pic>
        <p:nvPicPr>
          <p:cNvPr id="15" name="音频 14">
            <a:hlinkClick r:id="" action="ppaction://media"/>
            <a:extLst>
              <a:ext uri="{FF2B5EF4-FFF2-40B4-BE49-F238E27FC236}">
                <a16:creationId xmlns:a16="http://schemas.microsoft.com/office/drawing/2014/main" id="{522E143B-C971-49F2-B1AB-36F2DB79416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452722323"/>
      </p:ext>
    </p:extLst>
  </p:cSld>
  <p:clrMapOvr>
    <a:masterClrMapping/>
  </p:clrMapOvr>
  <mc:AlternateContent xmlns:mc="http://schemas.openxmlformats.org/markup-compatibility/2006" xmlns:p14="http://schemas.microsoft.com/office/powerpoint/2010/main">
    <mc:Choice Requires="p14">
      <p:transition spd="slow" p14:dur="2000" advTm="36949"/>
    </mc:Choice>
    <mc:Fallback xmlns="">
      <p:transition spd="slow" advTm="36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9"/>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5"/>
                </p:tgtEl>
              </p:cMediaNode>
            </p:audio>
          </p:childTnLst>
        </p:cTn>
      </p:par>
    </p:tnLst>
    <p:bldLst>
      <p:bldP spid="8" grpId="0" animBg="1"/>
      <p:bldP spid="8" grpId="1" animBg="1"/>
      <p:bldP spid="9" grpId="0" animBg="1"/>
      <p:bldP spid="9" grpId="1"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29C6F584-4EC1-4065-B7F8-EF86F140023F}"/>
              </a:ext>
            </a:extLst>
          </p:cNvPr>
          <p:cNvSpPr>
            <a:spLocks noGrp="1"/>
          </p:cNvSpPr>
          <p:nvPr>
            <p:ph type="sldNum" sz="quarter" idx="12"/>
          </p:nvPr>
        </p:nvSpPr>
        <p:spPr/>
        <p:txBody>
          <a:bodyPr/>
          <a:lstStyle/>
          <a:p>
            <a:fld id="{75AA9096-2E4D-442F-BCF0-AA35F007B576}" type="slidenum">
              <a:rPr lang="zh-CN" altLang="en-US" smtClean="0"/>
              <a:pPr/>
              <a:t>43</a:t>
            </a:fld>
            <a:endParaRPr lang="zh-CN" altLang="en-US" dirty="0"/>
          </a:p>
        </p:txBody>
      </p:sp>
      <p:sp>
        <p:nvSpPr>
          <p:cNvPr id="2" name="标题 1">
            <a:extLst>
              <a:ext uri="{FF2B5EF4-FFF2-40B4-BE49-F238E27FC236}">
                <a16:creationId xmlns:a16="http://schemas.microsoft.com/office/drawing/2014/main" id="{2C025DE3-F56B-454E-93DC-0F289C360A44}"/>
              </a:ext>
            </a:extLst>
          </p:cNvPr>
          <p:cNvSpPr>
            <a:spLocks noGrp="1"/>
          </p:cNvSpPr>
          <p:nvPr>
            <p:ph type="title"/>
          </p:nvPr>
        </p:nvSpPr>
        <p:spPr/>
        <p:txBody>
          <a:bodyPr>
            <a:normAutofit fontScale="90000"/>
          </a:bodyPr>
          <a:lstStyle/>
          <a:p>
            <a:r>
              <a:rPr lang="en-US" altLang="zh-CN" sz="3600" dirty="0">
                <a:latin typeface="+mj-lt"/>
                <a:ea typeface="Arial Unicode MS" panose="020B0604020202020204" pitchFamily="34" charset="-122"/>
                <a:cs typeface="Adobe Devanagari" panose="02040503050201020203" pitchFamily="18" charset="0"/>
              </a:rPr>
              <a:t>Comparison with Prior Works</a:t>
            </a:r>
            <a:endParaRPr lang="zh-CN" altLang="en-US" sz="3600" dirty="0">
              <a:latin typeface="+mj-lt"/>
              <a:cs typeface="Adobe Devanagari" panose="02040503050201020203" pitchFamily="18" charset="0"/>
            </a:endParaRPr>
          </a:p>
        </p:txBody>
      </p:sp>
      <p:sp>
        <p:nvSpPr>
          <p:cNvPr id="14" name="矩形 13">
            <a:extLst>
              <a:ext uri="{FF2B5EF4-FFF2-40B4-BE49-F238E27FC236}">
                <a16:creationId xmlns:a16="http://schemas.microsoft.com/office/drawing/2014/main" id="{B8EBE466-F1BA-499C-A017-52556CAED0BC}"/>
              </a:ext>
            </a:extLst>
          </p:cNvPr>
          <p:cNvSpPr/>
          <p:nvPr/>
        </p:nvSpPr>
        <p:spPr>
          <a:xfrm>
            <a:off x="6885665" y="1825189"/>
            <a:ext cx="4982080" cy="1938992"/>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marL="342900" indent="-342900">
              <a:buFont typeface="Arial" panose="020B0604020202020204" pitchFamily="34" charset="0"/>
              <a:buChar char="•"/>
            </a:pPr>
            <a:r>
              <a:rPr lang="en-US" altLang="zh-CN" sz="2000" dirty="0">
                <a:solidFill>
                  <a:srgbClr val="FF0000"/>
                </a:solidFill>
                <a:latin typeface="+mj-lt"/>
                <a:ea typeface="Arial Unicode MS" panose="020B0604020202020204" pitchFamily="34" charset="-122"/>
              </a:rPr>
              <a:t>Faster</a:t>
            </a:r>
            <a:r>
              <a:rPr lang="en-US" altLang="zh-CN" sz="2000" dirty="0">
                <a:solidFill>
                  <a:schemeClr val="tx1"/>
                </a:solidFill>
                <a:latin typeface="+mj-lt"/>
                <a:ea typeface="Arial Unicode MS" panose="020B0604020202020204" pitchFamily="34" charset="-122"/>
              </a:rPr>
              <a:t> than DockerizeMe</a:t>
            </a:r>
          </a:p>
          <a:p>
            <a:pPr marL="800100" lvl="1" indent="-342900">
              <a:buFont typeface="Arial" panose="020B0604020202020204" pitchFamily="34" charset="0"/>
              <a:buChar char="•"/>
            </a:pPr>
            <a:r>
              <a:rPr lang="en-US" altLang="zh-CN" sz="2000" dirty="0">
                <a:solidFill>
                  <a:schemeClr val="tx1"/>
                </a:solidFill>
                <a:latin typeface="+mj-lt"/>
                <a:ea typeface="Arial Unicode MS" panose="020B0604020202020204" pitchFamily="34" charset="-122"/>
              </a:rPr>
              <a:t>Caching a part of KG in memory</a:t>
            </a:r>
          </a:p>
          <a:p>
            <a:pPr marL="342900" indent="-342900">
              <a:buFont typeface="Arial" panose="020B0604020202020204" pitchFamily="34" charset="0"/>
              <a:buChar char="•"/>
            </a:pPr>
            <a:r>
              <a:rPr lang="en-US" altLang="zh-CN" sz="2000" dirty="0">
                <a:solidFill>
                  <a:srgbClr val="FF0000"/>
                </a:solidFill>
                <a:latin typeface="+mj-lt"/>
                <a:ea typeface="Arial Unicode MS" panose="020B0604020202020204" pitchFamily="34" charset="-122"/>
              </a:rPr>
              <a:t>Faster</a:t>
            </a:r>
            <a:r>
              <a:rPr lang="en-US" altLang="zh-CN" sz="2000" dirty="0">
                <a:solidFill>
                  <a:schemeClr val="tx1"/>
                </a:solidFill>
                <a:latin typeface="+mj-lt"/>
                <a:ea typeface="Arial Unicode MS" panose="020B0604020202020204" pitchFamily="34" charset="-122"/>
              </a:rPr>
              <a:t> than pipreqs in general</a:t>
            </a:r>
          </a:p>
          <a:p>
            <a:pPr marL="800100" lvl="1" indent="-342900">
              <a:buFont typeface="Arial" panose="020B0604020202020204" pitchFamily="34" charset="0"/>
              <a:buChar char="•"/>
            </a:pPr>
            <a:r>
              <a:rPr lang="en-US" altLang="zh-CN" sz="2000" dirty="0">
                <a:solidFill>
                  <a:schemeClr val="tx1"/>
                </a:solidFill>
                <a:latin typeface="+mj-lt"/>
                <a:ea typeface="Arial Unicode MS" panose="020B0604020202020204" pitchFamily="34" charset="-122"/>
              </a:rPr>
              <a:t>Stores knowledge locally</a:t>
            </a:r>
          </a:p>
          <a:p>
            <a:pPr marL="342900" indent="-342900">
              <a:buFont typeface="Arial" panose="020B0604020202020204" pitchFamily="34" charset="0"/>
              <a:buChar char="•"/>
            </a:pPr>
            <a:r>
              <a:rPr lang="en-US" altLang="zh-CN" sz="2000" dirty="0">
                <a:solidFill>
                  <a:schemeClr val="tx1"/>
                </a:solidFill>
                <a:latin typeface="+mj-lt"/>
                <a:ea typeface="Arial Unicode MS" panose="020B0604020202020204" pitchFamily="34" charset="-122"/>
              </a:rPr>
              <a:t>A little slower than pipreqs on SD</a:t>
            </a:r>
          </a:p>
          <a:p>
            <a:pPr marL="800100" lvl="1" indent="-342900">
              <a:buFont typeface="Arial" panose="020B0604020202020204" pitchFamily="34" charset="0"/>
              <a:buChar char="•"/>
            </a:pPr>
            <a:r>
              <a:rPr lang="en-US" altLang="zh-CN" sz="2000" dirty="0">
                <a:solidFill>
                  <a:schemeClr val="tx1"/>
                </a:solidFill>
                <a:latin typeface="+mj-lt"/>
                <a:ea typeface="Arial Unicode MS" panose="020B0604020202020204" pitchFamily="34" charset="-122"/>
              </a:rPr>
              <a:t>Pipreqs do not handle SyntaxError</a:t>
            </a:r>
          </a:p>
        </p:txBody>
      </p:sp>
      <p:graphicFrame>
        <p:nvGraphicFramePr>
          <p:cNvPr id="8" name="表格 7">
            <a:extLst>
              <a:ext uri="{FF2B5EF4-FFF2-40B4-BE49-F238E27FC236}">
                <a16:creationId xmlns:a16="http://schemas.microsoft.com/office/drawing/2014/main" id="{A996D745-8D7D-499E-AFA0-E05315607DE9}"/>
              </a:ext>
            </a:extLst>
          </p:cNvPr>
          <p:cNvGraphicFramePr>
            <a:graphicFrameLocks noGrp="1"/>
          </p:cNvGraphicFramePr>
          <p:nvPr>
            <p:extLst>
              <p:ext uri="{D42A27DB-BD31-4B8C-83A1-F6EECF244321}">
                <p14:modId xmlns:p14="http://schemas.microsoft.com/office/powerpoint/2010/main" val="2266933495"/>
              </p:ext>
            </p:extLst>
          </p:nvPr>
        </p:nvGraphicFramePr>
        <p:xfrm>
          <a:off x="728279" y="1825189"/>
          <a:ext cx="5512443" cy="3859370"/>
        </p:xfrm>
        <a:graphic>
          <a:graphicData uri="http://schemas.openxmlformats.org/drawingml/2006/table">
            <a:tbl>
              <a:tblPr firstRow="1" bandRow="1">
                <a:tableStyleId>{8EC20E35-A176-4012-BC5E-935CFFF8708E}</a:tableStyleId>
              </a:tblPr>
              <a:tblGrid>
                <a:gridCol w="1107117">
                  <a:extLst>
                    <a:ext uri="{9D8B030D-6E8A-4147-A177-3AD203B41FA5}">
                      <a16:colId xmlns:a16="http://schemas.microsoft.com/office/drawing/2014/main" val="20000"/>
                    </a:ext>
                  </a:extLst>
                </a:gridCol>
                <a:gridCol w="1768511">
                  <a:extLst>
                    <a:ext uri="{9D8B030D-6E8A-4147-A177-3AD203B41FA5}">
                      <a16:colId xmlns:a16="http://schemas.microsoft.com/office/drawing/2014/main" val="1631428335"/>
                    </a:ext>
                  </a:extLst>
                </a:gridCol>
                <a:gridCol w="2636815">
                  <a:extLst>
                    <a:ext uri="{9D8B030D-6E8A-4147-A177-3AD203B41FA5}">
                      <a16:colId xmlns:a16="http://schemas.microsoft.com/office/drawing/2014/main" val="20001"/>
                    </a:ext>
                  </a:extLst>
                </a:gridCol>
              </a:tblGrid>
              <a:tr h="385937">
                <a:tc>
                  <a:txBody>
                    <a:bodyPr/>
                    <a:lstStyle/>
                    <a:p>
                      <a:pPr algn="ctr"/>
                      <a:endParaRPr lang="zh-CN" altLang="en-US" sz="1800" dirty="0">
                        <a:latin typeface="Adobe Devanagari" panose="02040503050201020203" pitchFamily="18" charset="0"/>
                        <a:cs typeface="Adobe Devanagari" panose="02040503050201020203" pitchFamily="18" charset="0"/>
                      </a:endParaRPr>
                    </a:p>
                  </a:txBody>
                  <a:tcPr marL="105256" marR="105256" marT="52628" marB="52628" anchor="ctr"/>
                </a:tc>
                <a:tc>
                  <a:txBody>
                    <a:bodyPr/>
                    <a:lstStyle/>
                    <a:p>
                      <a:pPr algn="ctr"/>
                      <a:r>
                        <a:rPr lang="en-US" altLang="zh-CN" sz="1800" dirty="0">
                          <a:latin typeface="Adobe Devanagari" panose="02040503050201020203" pitchFamily="18" charset="0"/>
                          <a:cs typeface="Adobe Devanagari" panose="02040503050201020203" pitchFamily="18" charset="0"/>
                        </a:rPr>
                        <a:t>Tools</a:t>
                      </a:r>
                      <a:endParaRPr lang="zh-CN" altLang="en-US" sz="1800" dirty="0">
                        <a:latin typeface="Adobe Devanagari" panose="02040503050201020203" pitchFamily="18" charset="0"/>
                        <a:cs typeface="Adobe Devanagari" panose="02040503050201020203" pitchFamily="18" charset="0"/>
                      </a:endParaRPr>
                    </a:p>
                  </a:txBody>
                  <a:tcPr marL="105256" marR="105256" marT="52628" marB="52628" anchor="ctr"/>
                </a:tc>
                <a:tc>
                  <a:txBody>
                    <a:bodyPr/>
                    <a:lstStyle/>
                    <a:p>
                      <a:pPr algn="ctr"/>
                      <a:r>
                        <a:rPr lang="en-US" altLang="zh-CN" sz="1800" dirty="0">
                          <a:latin typeface="Adobe Devanagari" panose="02040503050201020203" pitchFamily="18" charset="0"/>
                          <a:cs typeface="Adobe Devanagari" panose="02040503050201020203" pitchFamily="18" charset="0"/>
                        </a:rPr>
                        <a:t>Avg.</a:t>
                      </a:r>
                      <a:r>
                        <a:rPr lang="en-US" altLang="zh-CN" sz="1800" baseline="0" dirty="0">
                          <a:latin typeface="Adobe Devanagari" panose="02040503050201020203" pitchFamily="18" charset="0"/>
                          <a:cs typeface="Adobe Devanagari" panose="02040503050201020203" pitchFamily="18" charset="0"/>
                        </a:rPr>
                        <a:t> Execution Time(s)</a:t>
                      </a:r>
                      <a:endParaRPr lang="zh-CN" altLang="en-US" sz="1800" dirty="0">
                        <a:latin typeface="Adobe Devanagari" panose="02040503050201020203" pitchFamily="18" charset="0"/>
                        <a:cs typeface="Adobe Devanagari" panose="02040503050201020203" pitchFamily="18" charset="0"/>
                      </a:endParaRPr>
                    </a:p>
                  </a:txBody>
                  <a:tcPr marL="105256" marR="105256" marT="52628" marB="52628" anchor="ctr"/>
                </a:tc>
                <a:extLst>
                  <a:ext uri="{0D108BD9-81ED-4DB2-BD59-A6C34878D82A}">
                    <a16:rowId xmlns:a16="http://schemas.microsoft.com/office/drawing/2014/main" val="10000"/>
                  </a:ext>
                </a:extLst>
              </a:tr>
              <a:tr h="385937">
                <a:tc rowSpan="3">
                  <a:txBody>
                    <a:bodyPr/>
                    <a:lstStyle/>
                    <a:p>
                      <a:pPr algn="ctr"/>
                      <a:r>
                        <a:rPr lang="en-US" altLang="zh-CN" sz="1800" dirty="0">
                          <a:latin typeface="Adobe Devanagari" panose="02040503050201020203" pitchFamily="18" charset="0"/>
                          <a:cs typeface="Adobe Devanagari" panose="02040503050201020203" pitchFamily="18" charset="0"/>
                        </a:rPr>
                        <a:t>HG2.9K</a:t>
                      </a:r>
                      <a:endParaRPr lang="zh-CN" altLang="en-US" sz="1800" dirty="0">
                        <a:latin typeface="Adobe Devanagari" panose="02040503050201020203" pitchFamily="18" charset="0"/>
                        <a:cs typeface="Adobe Devanagari" panose="02040503050201020203" pitchFamily="18" charset="0"/>
                      </a:endParaRPr>
                    </a:p>
                  </a:txBody>
                  <a:tcPr marL="105256" marR="105256" marT="52628" marB="52628" anchor="ctr"/>
                </a:tc>
                <a:tc>
                  <a:txBody>
                    <a:bodyPr/>
                    <a:lstStyle/>
                    <a:p>
                      <a:r>
                        <a:rPr lang="en-US" altLang="zh-CN" sz="1800" b="1" dirty="0">
                          <a:solidFill>
                            <a:srgbClr val="00B0F0"/>
                          </a:solidFill>
                          <a:latin typeface="Adobe Devanagari" panose="02040503050201020203" pitchFamily="18" charset="0"/>
                          <a:cs typeface="Adobe Devanagari" panose="02040503050201020203" pitchFamily="18" charset="0"/>
                        </a:rPr>
                        <a:t>PyEGo</a:t>
                      </a:r>
                      <a:endParaRPr lang="zh-CN" altLang="en-US" sz="1800" b="1" dirty="0">
                        <a:solidFill>
                          <a:srgbClr val="00B0F0"/>
                        </a:solidFill>
                        <a:latin typeface="Adobe Devanagari" panose="02040503050201020203" pitchFamily="18" charset="0"/>
                        <a:cs typeface="Adobe Devanagari" panose="02040503050201020203" pitchFamily="18" charset="0"/>
                      </a:endParaRPr>
                    </a:p>
                  </a:txBody>
                  <a:tcPr marL="105256" marR="105256" marT="52628" marB="52628" anchor="ctr"/>
                </a:tc>
                <a:tc>
                  <a:txBody>
                    <a:bodyPr/>
                    <a:lstStyle/>
                    <a:p>
                      <a:pPr algn="r"/>
                      <a:r>
                        <a:rPr lang="en-US" altLang="zh-CN" sz="1800" b="1" dirty="0">
                          <a:solidFill>
                            <a:srgbClr val="FF0000"/>
                          </a:solidFill>
                          <a:latin typeface="Adobe Devanagari" panose="02040503050201020203" pitchFamily="18" charset="0"/>
                          <a:cs typeface="Adobe Devanagari" panose="02040503050201020203" pitchFamily="18" charset="0"/>
                        </a:rPr>
                        <a:t>0.69</a:t>
                      </a:r>
                      <a:endParaRPr lang="zh-CN" altLang="en-US" sz="1800" b="1" dirty="0">
                        <a:solidFill>
                          <a:srgbClr val="FF0000"/>
                        </a:solidFill>
                        <a:latin typeface="Adobe Devanagari" panose="02040503050201020203" pitchFamily="18" charset="0"/>
                        <a:cs typeface="Adobe Devanagari" panose="02040503050201020203" pitchFamily="18" charset="0"/>
                      </a:endParaRPr>
                    </a:p>
                  </a:txBody>
                  <a:tcPr marL="105256" marR="105256" marT="52628" marB="52628" anchor="ctr"/>
                </a:tc>
                <a:extLst>
                  <a:ext uri="{0D108BD9-81ED-4DB2-BD59-A6C34878D82A}">
                    <a16:rowId xmlns:a16="http://schemas.microsoft.com/office/drawing/2014/main" val="10001"/>
                  </a:ext>
                </a:extLst>
              </a:tr>
              <a:tr h="385937">
                <a:tc vMerge="1">
                  <a:txBody>
                    <a:bodyPr/>
                    <a:lstStyle/>
                    <a:p>
                      <a:endParaRPr lang="zh-CN" altLang="en-US" sz="1600" dirty="0">
                        <a:latin typeface="Adobe Devanagari" panose="02040503050201020203" pitchFamily="18" charset="0"/>
                        <a:cs typeface="Adobe Devanagari" panose="02040503050201020203" pitchFamily="18" charset="0"/>
                      </a:endParaRPr>
                    </a:p>
                  </a:txBody>
                  <a:tcPr anchor="ctr"/>
                </a:tc>
                <a:tc>
                  <a:txBody>
                    <a:bodyPr/>
                    <a:lstStyle/>
                    <a:p>
                      <a:r>
                        <a:rPr lang="en-US" altLang="zh-CN" sz="1800" dirty="0">
                          <a:latin typeface="Adobe Devanagari" panose="02040503050201020203" pitchFamily="18" charset="0"/>
                          <a:cs typeface="Adobe Devanagari" panose="02040503050201020203" pitchFamily="18" charset="0"/>
                        </a:rPr>
                        <a:t>pipreqs</a:t>
                      </a:r>
                      <a:endParaRPr lang="zh-CN" altLang="en-US" sz="1800" dirty="0">
                        <a:latin typeface="Adobe Devanagari" panose="02040503050201020203" pitchFamily="18" charset="0"/>
                        <a:cs typeface="Adobe Devanagari" panose="02040503050201020203" pitchFamily="18" charset="0"/>
                      </a:endParaRPr>
                    </a:p>
                  </a:txBody>
                  <a:tcPr marL="105256" marR="105256" marT="52628" marB="52628" anchor="ctr">
                    <a:solidFill>
                      <a:srgbClr val="E7E7E7"/>
                    </a:solidFill>
                  </a:tcPr>
                </a:tc>
                <a:tc>
                  <a:txBody>
                    <a:bodyPr/>
                    <a:lstStyle/>
                    <a:p>
                      <a:pPr algn="r"/>
                      <a:r>
                        <a:rPr lang="en-US" altLang="zh-CN" sz="1800" dirty="0">
                          <a:solidFill>
                            <a:schemeClr val="tx1"/>
                          </a:solidFill>
                          <a:latin typeface="Adobe Devanagari" panose="02040503050201020203" pitchFamily="18" charset="0"/>
                          <a:cs typeface="Adobe Devanagari" panose="02040503050201020203" pitchFamily="18" charset="0"/>
                        </a:rPr>
                        <a:t>2.18</a:t>
                      </a:r>
                      <a:endParaRPr lang="zh-CN" altLang="en-US" sz="1800" dirty="0">
                        <a:solidFill>
                          <a:schemeClr val="tx1"/>
                        </a:solidFill>
                        <a:latin typeface="Adobe Devanagari" panose="02040503050201020203" pitchFamily="18" charset="0"/>
                        <a:cs typeface="Adobe Devanagari" panose="02040503050201020203" pitchFamily="18" charset="0"/>
                      </a:endParaRPr>
                    </a:p>
                  </a:txBody>
                  <a:tcPr marL="105256" marR="105256" marT="52628" marB="52628" anchor="ctr">
                    <a:solidFill>
                      <a:srgbClr val="E7E7E7"/>
                    </a:solidFill>
                  </a:tcPr>
                </a:tc>
                <a:extLst>
                  <a:ext uri="{0D108BD9-81ED-4DB2-BD59-A6C34878D82A}">
                    <a16:rowId xmlns:a16="http://schemas.microsoft.com/office/drawing/2014/main" val="10003"/>
                  </a:ext>
                </a:extLst>
              </a:tr>
              <a:tr h="385937">
                <a:tc vMerge="1">
                  <a:txBody>
                    <a:bodyPr/>
                    <a:lstStyle/>
                    <a:p>
                      <a:endParaRPr lang="zh-CN" altLang="en-US" sz="1600" dirty="0">
                        <a:latin typeface="Adobe Devanagari" panose="02040503050201020203" pitchFamily="18" charset="0"/>
                        <a:cs typeface="Adobe Devanagari" panose="02040503050201020203" pitchFamily="18" charset="0"/>
                      </a:endParaRPr>
                    </a:p>
                  </a:txBody>
                  <a:tcPr anchor="ctr"/>
                </a:tc>
                <a:tc>
                  <a:txBody>
                    <a:bodyPr/>
                    <a:lstStyle/>
                    <a:p>
                      <a:r>
                        <a:rPr lang="en-US" altLang="zh-CN" sz="1800" dirty="0">
                          <a:latin typeface="Adobe Devanagari" panose="02040503050201020203" pitchFamily="18" charset="0"/>
                          <a:cs typeface="Adobe Devanagari" panose="02040503050201020203" pitchFamily="18" charset="0"/>
                        </a:rPr>
                        <a:t>DockerizeMe</a:t>
                      </a:r>
                      <a:endParaRPr lang="zh-CN" altLang="en-US" sz="1800" dirty="0">
                        <a:latin typeface="Adobe Devanagari" panose="02040503050201020203" pitchFamily="18" charset="0"/>
                        <a:cs typeface="Adobe Devanagari" panose="02040503050201020203" pitchFamily="18" charset="0"/>
                      </a:endParaRPr>
                    </a:p>
                  </a:txBody>
                  <a:tcPr marL="105256" marR="105256" marT="52628" marB="52628" anchor="ctr"/>
                </a:tc>
                <a:tc>
                  <a:txBody>
                    <a:bodyPr/>
                    <a:lstStyle/>
                    <a:p>
                      <a:pPr algn="r"/>
                      <a:r>
                        <a:rPr lang="en-US" altLang="zh-CN" sz="1800" dirty="0">
                          <a:solidFill>
                            <a:schemeClr val="tx1"/>
                          </a:solidFill>
                          <a:latin typeface="Adobe Devanagari" panose="02040503050201020203" pitchFamily="18" charset="0"/>
                          <a:cs typeface="Adobe Devanagari" panose="02040503050201020203" pitchFamily="18" charset="0"/>
                        </a:rPr>
                        <a:t>13.45</a:t>
                      </a:r>
                      <a:endParaRPr lang="zh-CN" altLang="en-US" sz="1800" dirty="0">
                        <a:solidFill>
                          <a:schemeClr val="tx1"/>
                        </a:solidFill>
                        <a:latin typeface="Adobe Devanagari" panose="02040503050201020203" pitchFamily="18" charset="0"/>
                        <a:cs typeface="Adobe Devanagari" panose="02040503050201020203" pitchFamily="18" charset="0"/>
                      </a:endParaRPr>
                    </a:p>
                  </a:txBody>
                  <a:tcPr marL="105256" marR="105256" marT="52628" marB="52628" anchor="ctr"/>
                </a:tc>
                <a:extLst>
                  <a:ext uri="{0D108BD9-81ED-4DB2-BD59-A6C34878D82A}">
                    <a16:rowId xmlns:a16="http://schemas.microsoft.com/office/drawing/2014/main" val="3692316372"/>
                  </a:ext>
                </a:extLst>
              </a:tr>
              <a:tr h="385937">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dirty="0">
                          <a:latin typeface="Adobe Devanagari" panose="02040503050201020203" pitchFamily="18" charset="0"/>
                          <a:cs typeface="Adobe Devanagari" panose="02040503050201020203" pitchFamily="18" charset="0"/>
                        </a:rPr>
                        <a:t>SD</a:t>
                      </a:r>
                      <a:endParaRPr lang="zh-CN" altLang="en-US" sz="1800" dirty="0">
                        <a:latin typeface="Adobe Devanagari" panose="02040503050201020203" pitchFamily="18" charset="0"/>
                        <a:cs typeface="Adobe Devanagari" panose="02040503050201020203" pitchFamily="18" charset="0"/>
                      </a:endParaRPr>
                    </a:p>
                  </a:txBody>
                  <a:tcPr marL="105256" marR="105256" marT="52628" marB="52628" anchor="ctr"/>
                </a:tc>
                <a:tc>
                  <a:txBody>
                    <a:bodyPr/>
                    <a:lstStyle/>
                    <a:p>
                      <a:r>
                        <a:rPr lang="en-US" altLang="zh-CN" sz="1800" b="1" dirty="0">
                          <a:solidFill>
                            <a:srgbClr val="00B0F0"/>
                          </a:solidFill>
                          <a:latin typeface="Adobe Devanagari" panose="02040503050201020203" pitchFamily="18" charset="0"/>
                          <a:cs typeface="Adobe Devanagari" panose="02040503050201020203" pitchFamily="18" charset="0"/>
                        </a:rPr>
                        <a:t>PyEGo</a:t>
                      </a:r>
                      <a:endParaRPr lang="zh-CN" altLang="en-US" sz="1800" b="1" dirty="0">
                        <a:solidFill>
                          <a:srgbClr val="00B0F0"/>
                        </a:solidFill>
                        <a:latin typeface="Adobe Devanagari" panose="02040503050201020203" pitchFamily="18" charset="0"/>
                        <a:cs typeface="Adobe Devanagari" panose="02040503050201020203" pitchFamily="18" charset="0"/>
                      </a:endParaRPr>
                    </a:p>
                  </a:txBody>
                  <a:tcPr marL="105256" marR="105256" marT="52628" marB="52628" anchor="ctr"/>
                </a:tc>
                <a:tc>
                  <a:txBody>
                    <a:bodyPr/>
                    <a:lstStyle/>
                    <a:p>
                      <a:pPr algn="r"/>
                      <a:r>
                        <a:rPr lang="en-US" altLang="zh-CN" sz="1800" dirty="0">
                          <a:solidFill>
                            <a:schemeClr val="tx1"/>
                          </a:solidFill>
                          <a:latin typeface="Adobe Devanagari" panose="02040503050201020203" pitchFamily="18" charset="0"/>
                          <a:cs typeface="Adobe Devanagari" panose="02040503050201020203" pitchFamily="18" charset="0"/>
                        </a:rPr>
                        <a:t>2.52</a:t>
                      </a:r>
                      <a:endParaRPr lang="zh-CN" altLang="en-US" sz="1800" dirty="0">
                        <a:solidFill>
                          <a:schemeClr val="tx1"/>
                        </a:solidFill>
                        <a:latin typeface="Adobe Devanagari" panose="02040503050201020203" pitchFamily="18" charset="0"/>
                        <a:cs typeface="Adobe Devanagari" panose="02040503050201020203" pitchFamily="18" charset="0"/>
                      </a:endParaRPr>
                    </a:p>
                  </a:txBody>
                  <a:tcPr marL="105256" marR="105256" marT="52628" marB="52628" anchor="ctr"/>
                </a:tc>
                <a:extLst>
                  <a:ext uri="{0D108BD9-81ED-4DB2-BD59-A6C34878D82A}">
                    <a16:rowId xmlns:a16="http://schemas.microsoft.com/office/drawing/2014/main" val="109335183"/>
                  </a:ext>
                </a:extLst>
              </a:tr>
              <a:tr h="385937">
                <a:tc vMerge="1">
                  <a:txBody>
                    <a:bodyPr/>
                    <a:lstStyle/>
                    <a:p>
                      <a:endParaRPr lang="zh-CN" altLang="en-US" sz="1600" dirty="0">
                        <a:latin typeface="Adobe Devanagari" panose="02040503050201020203" pitchFamily="18" charset="0"/>
                        <a:cs typeface="Adobe Devanagari" panose="02040503050201020203" pitchFamily="18" charset="0"/>
                      </a:endParaRPr>
                    </a:p>
                  </a:txBody>
                  <a:tcPr anchor="ctr"/>
                </a:tc>
                <a:tc>
                  <a:txBody>
                    <a:bodyPr/>
                    <a:lstStyle/>
                    <a:p>
                      <a:r>
                        <a:rPr lang="en-US" altLang="zh-CN" sz="1800" dirty="0">
                          <a:latin typeface="Adobe Devanagari" panose="02040503050201020203" pitchFamily="18" charset="0"/>
                          <a:cs typeface="Adobe Devanagari" panose="02040503050201020203" pitchFamily="18" charset="0"/>
                        </a:rPr>
                        <a:t>pipreqs</a:t>
                      </a:r>
                      <a:endParaRPr lang="zh-CN" altLang="en-US" sz="1800" dirty="0">
                        <a:latin typeface="Adobe Devanagari" panose="02040503050201020203" pitchFamily="18" charset="0"/>
                        <a:cs typeface="Adobe Devanagari" panose="02040503050201020203" pitchFamily="18" charset="0"/>
                      </a:endParaRPr>
                    </a:p>
                  </a:txBody>
                  <a:tcPr marL="105256" marR="105256" marT="52628" marB="52628" anchor="ctr">
                    <a:solidFill>
                      <a:srgbClr val="FFFFFF"/>
                    </a:solidFill>
                  </a:tcPr>
                </a:tc>
                <a:tc>
                  <a:txBody>
                    <a:bodyPr/>
                    <a:lstStyle/>
                    <a:p>
                      <a:pPr algn="r"/>
                      <a:r>
                        <a:rPr lang="en-US" altLang="zh-CN" sz="1800" b="1" dirty="0">
                          <a:solidFill>
                            <a:srgbClr val="FF0000"/>
                          </a:solidFill>
                          <a:latin typeface="Adobe Devanagari" panose="02040503050201020203" pitchFamily="18" charset="0"/>
                          <a:cs typeface="Adobe Devanagari" panose="02040503050201020203" pitchFamily="18" charset="0"/>
                        </a:rPr>
                        <a:t>2.43</a:t>
                      </a:r>
                      <a:endParaRPr lang="zh-CN" altLang="en-US" sz="1800" b="1" dirty="0">
                        <a:solidFill>
                          <a:srgbClr val="FF0000"/>
                        </a:solidFill>
                        <a:latin typeface="Adobe Devanagari" panose="02040503050201020203" pitchFamily="18" charset="0"/>
                        <a:cs typeface="Adobe Devanagari" panose="02040503050201020203" pitchFamily="18" charset="0"/>
                      </a:endParaRPr>
                    </a:p>
                  </a:txBody>
                  <a:tcPr marL="105256" marR="105256" marT="52628" marB="52628" anchor="ctr">
                    <a:solidFill>
                      <a:srgbClr val="FFFFFF"/>
                    </a:solidFill>
                  </a:tcPr>
                </a:tc>
                <a:extLst>
                  <a:ext uri="{0D108BD9-81ED-4DB2-BD59-A6C34878D82A}">
                    <a16:rowId xmlns:a16="http://schemas.microsoft.com/office/drawing/2014/main" val="2608024993"/>
                  </a:ext>
                </a:extLst>
              </a:tr>
              <a:tr h="385937">
                <a:tc vMerge="1">
                  <a:txBody>
                    <a:bodyPr/>
                    <a:lstStyle/>
                    <a:p>
                      <a:endParaRPr lang="zh-CN" altLang="en-US" sz="1600" dirty="0">
                        <a:latin typeface="Adobe Devanagari" panose="02040503050201020203" pitchFamily="18" charset="0"/>
                        <a:cs typeface="Adobe Devanagari" panose="02040503050201020203" pitchFamily="18" charset="0"/>
                      </a:endParaRPr>
                    </a:p>
                  </a:txBody>
                  <a:tcPr anchor="ctr"/>
                </a:tc>
                <a:tc>
                  <a:txBody>
                    <a:bodyPr/>
                    <a:lstStyle/>
                    <a:p>
                      <a:r>
                        <a:rPr lang="en-US" altLang="zh-CN" sz="1800" dirty="0">
                          <a:latin typeface="Adobe Devanagari" panose="02040503050201020203" pitchFamily="18" charset="0"/>
                          <a:cs typeface="Adobe Devanagari" panose="02040503050201020203" pitchFamily="18" charset="0"/>
                        </a:rPr>
                        <a:t>DockerizeMe</a:t>
                      </a:r>
                      <a:endParaRPr lang="zh-CN" altLang="en-US" sz="1800" dirty="0">
                        <a:latin typeface="Adobe Devanagari" panose="02040503050201020203" pitchFamily="18" charset="0"/>
                        <a:cs typeface="Adobe Devanagari" panose="02040503050201020203" pitchFamily="18" charset="0"/>
                      </a:endParaRPr>
                    </a:p>
                  </a:txBody>
                  <a:tcPr marL="105256" marR="105256" marT="52628" marB="52628" anchor="ctr"/>
                </a:tc>
                <a:tc>
                  <a:txBody>
                    <a:bodyPr/>
                    <a:lstStyle/>
                    <a:p>
                      <a:pPr algn="r"/>
                      <a:r>
                        <a:rPr lang="en-US" altLang="zh-CN" sz="1800" dirty="0">
                          <a:solidFill>
                            <a:schemeClr val="tx1"/>
                          </a:solidFill>
                          <a:latin typeface="Adobe Devanagari" panose="02040503050201020203" pitchFamily="18" charset="0"/>
                          <a:cs typeface="Adobe Devanagari" panose="02040503050201020203" pitchFamily="18" charset="0"/>
                        </a:rPr>
                        <a:t>10.37</a:t>
                      </a:r>
                      <a:endParaRPr lang="zh-CN" altLang="en-US" sz="1800" dirty="0">
                        <a:solidFill>
                          <a:schemeClr val="tx1"/>
                        </a:solidFill>
                        <a:latin typeface="Adobe Devanagari" panose="02040503050201020203" pitchFamily="18" charset="0"/>
                        <a:cs typeface="Adobe Devanagari" panose="02040503050201020203" pitchFamily="18" charset="0"/>
                      </a:endParaRPr>
                    </a:p>
                  </a:txBody>
                  <a:tcPr marL="105256" marR="105256" marT="52628" marB="52628" anchor="ctr"/>
                </a:tc>
                <a:extLst>
                  <a:ext uri="{0D108BD9-81ED-4DB2-BD59-A6C34878D82A}">
                    <a16:rowId xmlns:a16="http://schemas.microsoft.com/office/drawing/2014/main" val="4257153481"/>
                  </a:ext>
                </a:extLst>
              </a:tr>
              <a:tr h="385937">
                <a:tc rowSpan="3">
                  <a:txBody>
                    <a:bodyPr/>
                    <a:lstStyle>
                      <a:lvl1pPr marL="0" algn="l" defTabSz="914400" rtl="0" eaLnBrk="1" latinLnBrk="0" hangingPunct="1">
                        <a:defRPr sz="1800" kern="1200">
                          <a:solidFill>
                            <a:schemeClr val="dk1"/>
                          </a:solidFill>
                          <a:latin typeface="Arial"/>
                          <a:ea typeface="微软雅黑"/>
                        </a:defRPr>
                      </a:lvl1pPr>
                      <a:lvl2pPr marL="457200" algn="l" defTabSz="914400" rtl="0" eaLnBrk="1" latinLnBrk="0" hangingPunct="1">
                        <a:defRPr sz="1800" kern="1200">
                          <a:solidFill>
                            <a:schemeClr val="dk1"/>
                          </a:solidFill>
                          <a:latin typeface="Arial"/>
                          <a:ea typeface="微软雅黑"/>
                        </a:defRPr>
                      </a:lvl2pPr>
                      <a:lvl3pPr marL="914400" algn="l" defTabSz="914400" rtl="0" eaLnBrk="1" latinLnBrk="0" hangingPunct="1">
                        <a:defRPr sz="1800" kern="1200">
                          <a:solidFill>
                            <a:schemeClr val="dk1"/>
                          </a:solidFill>
                          <a:latin typeface="Arial"/>
                          <a:ea typeface="微软雅黑"/>
                        </a:defRPr>
                      </a:lvl3pPr>
                      <a:lvl4pPr marL="1371600" algn="l" defTabSz="914400" rtl="0" eaLnBrk="1" latinLnBrk="0" hangingPunct="1">
                        <a:defRPr sz="1800" kern="1200">
                          <a:solidFill>
                            <a:schemeClr val="dk1"/>
                          </a:solidFill>
                          <a:latin typeface="Arial"/>
                          <a:ea typeface="微软雅黑"/>
                        </a:defRPr>
                      </a:lvl4pPr>
                      <a:lvl5pPr marL="1828800" algn="l" defTabSz="914400" rtl="0" eaLnBrk="1" latinLnBrk="0" hangingPunct="1">
                        <a:defRPr sz="1800" kern="1200">
                          <a:solidFill>
                            <a:schemeClr val="dk1"/>
                          </a:solidFill>
                          <a:latin typeface="Arial"/>
                          <a:ea typeface="微软雅黑"/>
                        </a:defRPr>
                      </a:lvl5pPr>
                      <a:lvl6pPr marL="2286000" algn="l" defTabSz="914400" rtl="0" eaLnBrk="1" latinLnBrk="0" hangingPunct="1">
                        <a:defRPr sz="1800" kern="1200">
                          <a:solidFill>
                            <a:schemeClr val="dk1"/>
                          </a:solidFill>
                          <a:latin typeface="Arial"/>
                          <a:ea typeface="微软雅黑"/>
                        </a:defRPr>
                      </a:lvl6pPr>
                      <a:lvl7pPr marL="2743200" algn="l" defTabSz="914400" rtl="0" eaLnBrk="1" latinLnBrk="0" hangingPunct="1">
                        <a:defRPr sz="1800" kern="1200">
                          <a:solidFill>
                            <a:schemeClr val="dk1"/>
                          </a:solidFill>
                          <a:latin typeface="Arial"/>
                          <a:ea typeface="微软雅黑"/>
                        </a:defRPr>
                      </a:lvl7pPr>
                      <a:lvl8pPr marL="3200400" algn="l" defTabSz="914400" rtl="0" eaLnBrk="1" latinLnBrk="0" hangingPunct="1">
                        <a:defRPr sz="1800" kern="1200">
                          <a:solidFill>
                            <a:schemeClr val="dk1"/>
                          </a:solidFill>
                          <a:latin typeface="Arial"/>
                          <a:ea typeface="微软雅黑"/>
                        </a:defRPr>
                      </a:lvl8pPr>
                      <a:lvl9pPr marL="3657600" algn="l" defTabSz="914400" rtl="0" eaLnBrk="1" latinLnBrk="0" hangingPunct="1">
                        <a:defRPr sz="1800" kern="1200">
                          <a:solidFill>
                            <a:schemeClr val="dk1"/>
                          </a:solidFill>
                          <a:latin typeface="Arial"/>
                          <a:ea typeface="微软雅黑"/>
                        </a:defRPr>
                      </a:lvl9pPr>
                    </a:lstStyle>
                    <a:p>
                      <a:pPr algn="ctr"/>
                      <a:r>
                        <a:rPr lang="en-US" altLang="zh-CN" sz="1800" dirty="0">
                          <a:latin typeface="Adobe Devanagari" panose="02040503050201020203"/>
                        </a:rPr>
                        <a:t>JPD</a:t>
                      </a:r>
                      <a:endParaRPr lang="zh-CN" altLang="en-US" sz="1800" dirty="0">
                        <a:latin typeface="Adobe Devanagari" panose="02040503050201020203"/>
                        <a:cs typeface="Adobe Devanagari" panose="02040503050201020203" pitchFamily="18" charset="0"/>
                      </a:endParaRPr>
                    </a:p>
                  </a:txBody>
                  <a:tcPr marL="105256" marR="105256" marT="52628" marB="52628" anchor="ctr"/>
                </a:tc>
                <a:tc>
                  <a:txBody>
                    <a:bodyPr/>
                    <a:lstStyle>
                      <a:lvl1pPr marL="0" algn="l" defTabSz="914400" rtl="0" eaLnBrk="1" latinLnBrk="0" hangingPunct="1">
                        <a:defRPr sz="1800" kern="1200">
                          <a:solidFill>
                            <a:schemeClr val="dk1"/>
                          </a:solidFill>
                          <a:latin typeface="Arial"/>
                          <a:ea typeface="微软雅黑"/>
                        </a:defRPr>
                      </a:lvl1pPr>
                      <a:lvl2pPr marL="457200" algn="l" defTabSz="914400" rtl="0" eaLnBrk="1" latinLnBrk="0" hangingPunct="1">
                        <a:defRPr sz="1800" kern="1200">
                          <a:solidFill>
                            <a:schemeClr val="dk1"/>
                          </a:solidFill>
                          <a:latin typeface="Arial"/>
                          <a:ea typeface="微软雅黑"/>
                        </a:defRPr>
                      </a:lvl2pPr>
                      <a:lvl3pPr marL="914400" algn="l" defTabSz="914400" rtl="0" eaLnBrk="1" latinLnBrk="0" hangingPunct="1">
                        <a:defRPr sz="1800" kern="1200">
                          <a:solidFill>
                            <a:schemeClr val="dk1"/>
                          </a:solidFill>
                          <a:latin typeface="Arial"/>
                          <a:ea typeface="微软雅黑"/>
                        </a:defRPr>
                      </a:lvl3pPr>
                      <a:lvl4pPr marL="1371600" algn="l" defTabSz="914400" rtl="0" eaLnBrk="1" latinLnBrk="0" hangingPunct="1">
                        <a:defRPr sz="1800" kern="1200">
                          <a:solidFill>
                            <a:schemeClr val="dk1"/>
                          </a:solidFill>
                          <a:latin typeface="Arial"/>
                          <a:ea typeface="微软雅黑"/>
                        </a:defRPr>
                      </a:lvl4pPr>
                      <a:lvl5pPr marL="1828800" algn="l" defTabSz="914400" rtl="0" eaLnBrk="1" latinLnBrk="0" hangingPunct="1">
                        <a:defRPr sz="1800" kern="1200">
                          <a:solidFill>
                            <a:schemeClr val="dk1"/>
                          </a:solidFill>
                          <a:latin typeface="Arial"/>
                          <a:ea typeface="微软雅黑"/>
                        </a:defRPr>
                      </a:lvl5pPr>
                      <a:lvl6pPr marL="2286000" algn="l" defTabSz="914400" rtl="0" eaLnBrk="1" latinLnBrk="0" hangingPunct="1">
                        <a:defRPr sz="1800" kern="1200">
                          <a:solidFill>
                            <a:schemeClr val="dk1"/>
                          </a:solidFill>
                          <a:latin typeface="Arial"/>
                          <a:ea typeface="微软雅黑"/>
                        </a:defRPr>
                      </a:lvl6pPr>
                      <a:lvl7pPr marL="2743200" algn="l" defTabSz="914400" rtl="0" eaLnBrk="1" latinLnBrk="0" hangingPunct="1">
                        <a:defRPr sz="1800" kern="1200">
                          <a:solidFill>
                            <a:schemeClr val="dk1"/>
                          </a:solidFill>
                          <a:latin typeface="Arial"/>
                          <a:ea typeface="微软雅黑"/>
                        </a:defRPr>
                      </a:lvl7pPr>
                      <a:lvl8pPr marL="3200400" algn="l" defTabSz="914400" rtl="0" eaLnBrk="1" latinLnBrk="0" hangingPunct="1">
                        <a:defRPr sz="1800" kern="1200">
                          <a:solidFill>
                            <a:schemeClr val="dk1"/>
                          </a:solidFill>
                          <a:latin typeface="Arial"/>
                          <a:ea typeface="微软雅黑"/>
                        </a:defRPr>
                      </a:lvl8pPr>
                      <a:lvl9pPr marL="3657600" algn="l" defTabSz="914400" rtl="0" eaLnBrk="1" latinLnBrk="0" hangingPunct="1">
                        <a:defRPr sz="1800" kern="1200">
                          <a:solidFill>
                            <a:schemeClr val="dk1"/>
                          </a:solidFill>
                          <a:latin typeface="Arial"/>
                          <a:ea typeface="微软雅黑"/>
                        </a:defRPr>
                      </a:lvl9pPr>
                    </a:lstStyle>
                    <a:p>
                      <a:r>
                        <a:rPr lang="en-US" altLang="zh-CN" sz="1800" b="1" dirty="0">
                          <a:solidFill>
                            <a:srgbClr val="00B0F0"/>
                          </a:solidFill>
                          <a:latin typeface="Adobe Devanagari" panose="02040503050201020203"/>
                        </a:rPr>
                        <a:t>PyEGo</a:t>
                      </a:r>
                      <a:endParaRPr lang="zh-CN" altLang="en-US" sz="1800" b="1" dirty="0">
                        <a:solidFill>
                          <a:srgbClr val="00B0F0"/>
                        </a:solidFill>
                        <a:latin typeface="Adobe Devanagari" panose="02040503050201020203"/>
                        <a:cs typeface="Adobe Devanagari" panose="02040503050201020203" pitchFamily="18" charset="0"/>
                      </a:endParaRPr>
                    </a:p>
                  </a:txBody>
                  <a:tcPr marL="105256" marR="105256" marT="52628" marB="52628" anchor="ctr"/>
                </a:tc>
                <a:tc>
                  <a:txBody>
                    <a:bodyPr/>
                    <a:lstStyle/>
                    <a:p>
                      <a:pPr algn="r" hangingPunct="0">
                        <a:tabLst>
                          <a:tab pos="226695" algn="l"/>
                        </a:tabLst>
                      </a:pPr>
                      <a:r>
                        <a:rPr lang="en-US" sz="1800" b="1" kern="1200" dirty="0">
                          <a:solidFill>
                            <a:srgbClr val="FF0000"/>
                          </a:solidFill>
                          <a:latin typeface="Adobe Devanagari" panose="02040503050201020203"/>
                          <a:ea typeface="微软雅黑"/>
                          <a:cs typeface="Arial" panose="020B0604020202020204" pitchFamily="34" charset="0"/>
                        </a:rPr>
                        <a:t>2.86</a:t>
                      </a:r>
                      <a:endParaRPr lang="zh-CN" altLang="en-US" sz="1800" b="1" kern="1200" dirty="0">
                        <a:solidFill>
                          <a:srgbClr val="FF0000"/>
                        </a:solidFill>
                        <a:latin typeface="Adobe Devanagari" panose="02040503050201020203"/>
                        <a:ea typeface="微软雅黑"/>
                        <a:cs typeface="Arial" panose="020B0604020202020204" pitchFamily="34" charset="0"/>
                      </a:endParaRPr>
                    </a:p>
                  </a:txBody>
                  <a:tcPr marL="78942" marR="78942" marT="0" marB="0" anchor="ctr"/>
                </a:tc>
                <a:extLst>
                  <a:ext uri="{0D108BD9-81ED-4DB2-BD59-A6C34878D82A}">
                    <a16:rowId xmlns:a16="http://schemas.microsoft.com/office/drawing/2014/main" val="370307168"/>
                  </a:ext>
                </a:extLst>
              </a:tr>
              <a:tr h="385937">
                <a:tc vMerge="1">
                  <a:txBody>
                    <a:bodyPr/>
                    <a:lstStyle/>
                    <a:p>
                      <a:endParaRPr lang="zh-CN" altLang="en-US" sz="1600" dirty="0">
                        <a:latin typeface="Adobe Devanagari" panose="02040503050201020203" pitchFamily="18" charset="0"/>
                        <a:cs typeface="Adobe Devanagari" panose="02040503050201020203" pitchFamily="18" charset="0"/>
                      </a:endParaRPr>
                    </a:p>
                  </a:txBody>
                  <a:tcPr anchor="ctr"/>
                </a:tc>
                <a:tc>
                  <a:txBody>
                    <a:bodyPr/>
                    <a:lstStyle>
                      <a:lvl1pPr marL="0" algn="l" defTabSz="914400" rtl="0" eaLnBrk="1" latinLnBrk="0" hangingPunct="1">
                        <a:defRPr sz="1800" kern="1200">
                          <a:solidFill>
                            <a:schemeClr val="dk1"/>
                          </a:solidFill>
                          <a:latin typeface="Arial"/>
                          <a:ea typeface="微软雅黑"/>
                        </a:defRPr>
                      </a:lvl1pPr>
                      <a:lvl2pPr marL="457200" algn="l" defTabSz="914400" rtl="0" eaLnBrk="1" latinLnBrk="0" hangingPunct="1">
                        <a:defRPr sz="1800" kern="1200">
                          <a:solidFill>
                            <a:schemeClr val="dk1"/>
                          </a:solidFill>
                          <a:latin typeface="Arial"/>
                          <a:ea typeface="微软雅黑"/>
                        </a:defRPr>
                      </a:lvl2pPr>
                      <a:lvl3pPr marL="914400" algn="l" defTabSz="914400" rtl="0" eaLnBrk="1" latinLnBrk="0" hangingPunct="1">
                        <a:defRPr sz="1800" kern="1200">
                          <a:solidFill>
                            <a:schemeClr val="dk1"/>
                          </a:solidFill>
                          <a:latin typeface="Arial"/>
                          <a:ea typeface="微软雅黑"/>
                        </a:defRPr>
                      </a:lvl3pPr>
                      <a:lvl4pPr marL="1371600" algn="l" defTabSz="914400" rtl="0" eaLnBrk="1" latinLnBrk="0" hangingPunct="1">
                        <a:defRPr sz="1800" kern="1200">
                          <a:solidFill>
                            <a:schemeClr val="dk1"/>
                          </a:solidFill>
                          <a:latin typeface="Arial"/>
                          <a:ea typeface="微软雅黑"/>
                        </a:defRPr>
                      </a:lvl4pPr>
                      <a:lvl5pPr marL="1828800" algn="l" defTabSz="914400" rtl="0" eaLnBrk="1" latinLnBrk="0" hangingPunct="1">
                        <a:defRPr sz="1800" kern="1200">
                          <a:solidFill>
                            <a:schemeClr val="dk1"/>
                          </a:solidFill>
                          <a:latin typeface="Arial"/>
                          <a:ea typeface="微软雅黑"/>
                        </a:defRPr>
                      </a:lvl5pPr>
                      <a:lvl6pPr marL="2286000" algn="l" defTabSz="914400" rtl="0" eaLnBrk="1" latinLnBrk="0" hangingPunct="1">
                        <a:defRPr sz="1800" kern="1200">
                          <a:solidFill>
                            <a:schemeClr val="dk1"/>
                          </a:solidFill>
                          <a:latin typeface="Arial"/>
                          <a:ea typeface="微软雅黑"/>
                        </a:defRPr>
                      </a:lvl6pPr>
                      <a:lvl7pPr marL="2743200" algn="l" defTabSz="914400" rtl="0" eaLnBrk="1" latinLnBrk="0" hangingPunct="1">
                        <a:defRPr sz="1800" kern="1200">
                          <a:solidFill>
                            <a:schemeClr val="dk1"/>
                          </a:solidFill>
                          <a:latin typeface="Arial"/>
                          <a:ea typeface="微软雅黑"/>
                        </a:defRPr>
                      </a:lvl7pPr>
                      <a:lvl8pPr marL="3200400" algn="l" defTabSz="914400" rtl="0" eaLnBrk="1" latinLnBrk="0" hangingPunct="1">
                        <a:defRPr sz="1800" kern="1200">
                          <a:solidFill>
                            <a:schemeClr val="dk1"/>
                          </a:solidFill>
                          <a:latin typeface="Arial"/>
                          <a:ea typeface="微软雅黑"/>
                        </a:defRPr>
                      </a:lvl8pPr>
                      <a:lvl9pPr marL="3657600" algn="l" defTabSz="914400" rtl="0" eaLnBrk="1" latinLnBrk="0" hangingPunct="1">
                        <a:defRPr sz="1800" kern="1200">
                          <a:solidFill>
                            <a:schemeClr val="dk1"/>
                          </a:solidFill>
                          <a:latin typeface="Arial"/>
                          <a:ea typeface="微软雅黑"/>
                        </a:defRPr>
                      </a:lvl9pPr>
                    </a:lstStyle>
                    <a:p>
                      <a:r>
                        <a:rPr lang="en-US" altLang="zh-CN" sz="1800" dirty="0">
                          <a:latin typeface="Adobe Devanagari" panose="02040503050201020203"/>
                        </a:rPr>
                        <a:t>pipreqs</a:t>
                      </a:r>
                      <a:endParaRPr lang="zh-CN" altLang="en-US" sz="1800" dirty="0">
                        <a:latin typeface="Adobe Devanagari" panose="02040503050201020203"/>
                        <a:cs typeface="Adobe Devanagari" panose="02040503050201020203" pitchFamily="18" charset="0"/>
                      </a:endParaRPr>
                    </a:p>
                  </a:txBody>
                  <a:tcPr marL="105256" marR="105256" marT="52628" marB="52628" anchor="ctr">
                    <a:solidFill>
                      <a:srgbClr val="E7E7E7"/>
                    </a:solidFill>
                  </a:tcPr>
                </a:tc>
                <a:tc>
                  <a:txBody>
                    <a:bodyPr/>
                    <a:lstStyle/>
                    <a:p>
                      <a:pPr algn="r" hangingPunct="0">
                        <a:tabLst>
                          <a:tab pos="226695" algn="l"/>
                        </a:tabLst>
                      </a:pPr>
                      <a:r>
                        <a:rPr lang="en-US" sz="1800" kern="1200" dirty="0">
                          <a:solidFill>
                            <a:schemeClr val="tx1"/>
                          </a:solidFill>
                          <a:latin typeface="Adobe Devanagari" panose="02040503050201020203"/>
                          <a:ea typeface="微软雅黑"/>
                          <a:cs typeface="Arial" panose="020B0604020202020204" pitchFamily="34" charset="0"/>
                        </a:rPr>
                        <a:t>3.11</a:t>
                      </a:r>
                      <a:endParaRPr lang="zh-CN" altLang="en-US" sz="1800" kern="1200" dirty="0">
                        <a:solidFill>
                          <a:schemeClr val="tx1"/>
                        </a:solidFill>
                        <a:latin typeface="Adobe Devanagari" panose="02040503050201020203"/>
                        <a:ea typeface="微软雅黑"/>
                        <a:cs typeface="Arial" panose="020B0604020202020204" pitchFamily="34" charset="0"/>
                      </a:endParaRPr>
                    </a:p>
                  </a:txBody>
                  <a:tcPr marL="78942" marR="78942" marT="0" marB="0" anchor="ctr">
                    <a:solidFill>
                      <a:srgbClr val="E7E7E7"/>
                    </a:solidFill>
                  </a:tcPr>
                </a:tc>
                <a:extLst>
                  <a:ext uri="{0D108BD9-81ED-4DB2-BD59-A6C34878D82A}">
                    <a16:rowId xmlns:a16="http://schemas.microsoft.com/office/drawing/2014/main" val="2570087930"/>
                  </a:ext>
                </a:extLst>
              </a:tr>
              <a:tr h="385937">
                <a:tc vMerge="1">
                  <a:txBody>
                    <a:bodyPr/>
                    <a:lstStyle/>
                    <a:p>
                      <a:endParaRPr lang="zh-CN" altLang="en-US" sz="1600" dirty="0">
                        <a:latin typeface="Adobe Devanagari" panose="02040503050201020203" pitchFamily="18" charset="0"/>
                        <a:cs typeface="Adobe Devanagari" panose="02040503050201020203" pitchFamily="18" charset="0"/>
                      </a:endParaRPr>
                    </a:p>
                  </a:txBody>
                  <a:tcPr anchor="ctr"/>
                </a:tc>
                <a:tc>
                  <a:txBody>
                    <a:bodyPr/>
                    <a:lstStyle>
                      <a:lvl1pPr marL="0" algn="l" defTabSz="914400" rtl="0" eaLnBrk="1" latinLnBrk="0" hangingPunct="1">
                        <a:defRPr sz="1800" kern="1200">
                          <a:solidFill>
                            <a:schemeClr val="dk1"/>
                          </a:solidFill>
                          <a:latin typeface="Arial"/>
                          <a:ea typeface="微软雅黑"/>
                        </a:defRPr>
                      </a:lvl1pPr>
                      <a:lvl2pPr marL="457200" algn="l" defTabSz="914400" rtl="0" eaLnBrk="1" latinLnBrk="0" hangingPunct="1">
                        <a:defRPr sz="1800" kern="1200">
                          <a:solidFill>
                            <a:schemeClr val="dk1"/>
                          </a:solidFill>
                          <a:latin typeface="Arial"/>
                          <a:ea typeface="微软雅黑"/>
                        </a:defRPr>
                      </a:lvl2pPr>
                      <a:lvl3pPr marL="914400" algn="l" defTabSz="914400" rtl="0" eaLnBrk="1" latinLnBrk="0" hangingPunct="1">
                        <a:defRPr sz="1800" kern="1200">
                          <a:solidFill>
                            <a:schemeClr val="dk1"/>
                          </a:solidFill>
                          <a:latin typeface="Arial"/>
                          <a:ea typeface="微软雅黑"/>
                        </a:defRPr>
                      </a:lvl3pPr>
                      <a:lvl4pPr marL="1371600" algn="l" defTabSz="914400" rtl="0" eaLnBrk="1" latinLnBrk="0" hangingPunct="1">
                        <a:defRPr sz="1800" kern="1200">
                          <a:solidFill>
                            <a:schemeClr val="dk1"/>
                          </a:solidFill>
                          <a:latin typeface="Arial"/>
                          <a:ea typeface="微软雅黑"/>
                        </a:defRPr>
                      </a:lvl4pPr>
                      <a:lvl5pPr marL="1828800" algn="l" defTabSz="914400" rtl="0" eaLnBrk="1" latinLnBrk="0" hangingPunct="1">
                        <a:defRPr sz="1800" kern="1200">
                          <a:solidFill>
                            <a:schemeClr val="dk1"/>
                          </a:solidFill>
                          <a:latin typeface="Arial"/>
                          <a:ea typeface="微软雅黑"/>
                        </a:defRPr>
                      </a:lvl5pPr>
                      <a:lvl6pPr marL="2286000" algn="l" defTabSz="914400" rtl="0" eaLnBrk="1" latinLnBrk="0" hangingPunct="1">
                        <a:defRPr sz="1800" kern="1200">
                          <a:solidFill>
                            <a:schemeClr val="dk1"/>
                          </a:solidFill>
                          <a:latin typeface="Arial"/>
                          <a:ea typeface="微软雅黑"/>
                        </a:defRPr>
                      </a:lvl6pPr>
                      <a:lvl7pPr marL="2743200" algn="l" defTabSz="914400" rtl="0" eaLnBrk="1" latinLnBrk="0" hangingPunct="1">
                        <a:defRPr sz="1800" kern="1200">
                          <a:solidFill>
                            <a:schemeClr val="dk1"/>
                          </a:solidFill>
                          <a:latin typeface="Arial"/>
                          <a:ea typeface="微软雅黑"/>
                        </a:defRPr>
                      </a:lvl7pPr>
                      <a:lvl8pPr marL="3200400" algn="l" defTabSz="914400" rtl="0" eaLnBrk="1" latinLnBrk="0" hangingPunct="1">
                        <a:defRPr sz="1800" kern="1200">
                          <a:solidFill>
                            <a:schemeClr val="dk1"/>
                          </a:solidFill>
                          <a:latin typeface="Arial"/>
                          <a:ea typeface="微软雅黑"/>
                        </a:defRPr>
                      </a:lvl8pPr>
                      <a:lvl9pPr marL="3657600" algn="l" defTabSz="914400" rtl="0" eaLnBrk="1" latinLnBrk="0" hangingPunct="1">
                        <a:defRPr sz="1800" kern="1200">
                          <a:solidFill>
                            <a:schemeClr val="dk1"/>
                          </a:solidFill>
                          <a:latin typeface="Arial"/>
                          <a:ea typeface="微软雅黑"/>
                        </a:defRPr>
                      </a:lvl9pPr>
                    </a:lstStyle>
                    <a:p>
                      <a:r>
                        <a:rPr lang="en-US" altLang="zh-CN" sz="1800" dirty="0">
                          <a:latin typeface="Adobe Devanagari" panose="02040503050201020203"/>
                        </a:rPr>
                        <a:t>DockerizeMe</a:t>
                      </a:r>
                      <a:endParaRPr lang="zh-CN" altLang="en-US" sz="1800" dirty="0">
                        <a:latin typeface="Adobe Devanagari" panose="02040503050201020203"/>
                        <a:cs typeface="Adobe Devanagari" panose="02040503050201020203" pitchFamily="18" charset="0"/>
                      </a:endParaRPr>
                    </a:p>
                  </a:txBody>
                  <a:tcPr marL="105256" marR="105256" marT="52628" marB="52628" anchor="ctr"/>
                </a:tc>
                <a:tc>
                  <a:txBody>
                    <a:bodyPr/>
                    <a:lstStyle/>
                    <a:p>
                      <a:pPr algn="r" hangingPunct="0">
                        <a:tabLst>
                          <a:tab pos="226695" algn="l"/>
                        </a:tabLst>
                      </a:pPr>
                      <a:r>
                        <a:rPr lang="en-US" sz="1800" kern="1200" dirty="0">
                          <a:solidFill>
                            <a:schemeClr val="tx1"/>
                          </a:solidFill>
                          <a:latin typeface="Adobe Devanagari" panose="02040503050201020203"/>
                          <a:ea typeface="微软雅黑"/>
                          <a:cs typeface="Arial" panose="020B0604020202020204" pitchFamily="34" charset="0"/>
                        </a:rPr>
                        <a:t>7.97</a:t>
                      </a:r>
                      <a:endParaRPr lang="zh-CN" altLang="en-US" sz="1800" kern="1200" dirty="0">
                        <a:solidFill>
                          <a:schemeClr val="tx1"/>
                        </a:solidFill>
                        <a:latin typeface="Adobe Devanagari" panose="02040503050201020203"/>
                        <a:ea typeface="微软雅黑"/>
                        <a:cs typeface="Arial" panose="020B0604020202020204" pitchFamily="34" charset="0"/>
                      </a:endParaRPr>
                    </a:p>
                  </a:txBody>
                  <a:tcPr marL="78942" marR="78942" marT="0" marB="0" anchor="ctr"/>
                </a:tc>
                <a:extLst>
                  <a:ext uri="{0D108BD9-81ED-4DB2-BD59-A6C34878D82A}">
                    <a16:rowId xmlns:a16="http://schemas.microsoft.com/office/drawing/2014/main" val="2154638722"/>
                  </a:ext>
                </a:extLst>
              </a:tr>
            </a:tbl>
          </a:graphicData>
        </a:graphic>
      </p:graphicFrame>
      <p:pic>
        <p:nvPicPr>
          <p:cNvPr id="9" name="图片 8" descr="图标&#10;&#10;描述已自动生成">
            <a:extLst>
              <a:ext uri="{FF2B5EF4-FFF2-40B4-BE49-F238E27FC236}">
                <a16:creationId xmlns:a16="http://schemas.microsoft.com/office/drawing/2014/main" id="{C2E34D6D-F9CF-4436-8AFF-FCAACC8290E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47388" y="1616106"/>
            <a:ext cx="640713" cy="640713"/>
          </a:xfrm>
          <a:prstGeom prst="rect">
            <a:avLst/>
          </a:prstGeom>
        </p:spPr>
      </p:pic>
      <p:sp>
        <p:nvSpPr>
          <p:cNvPr id="11" name="矩形 10">
            <a:extLst>
              <a:ext uri="{FF2B5EF4-FFF2-40B4-BE49-F238E27FC236}">
                <a16:creationId xmlns:a16="http://schemas.microsoft.com/office/drawing/2014/main" id="{588E763F-687E-4B9A-B92E-A12DC16C7CDF}"/>
              </a:ext>
            </a:extLst>
          </p:cNvPr>
          <p:cNvSpPr/>
          <p:nvPr/>
        </p:nvSpPr>
        <p:spPr>
          <a:xfrm>
            <a:off x="1819072" y="3365767"/>
            <a:ext cx="4421650" cy="77821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2000" b="1" kern="1200">
                <a:solidFill>
                  <a:schemeClr val="lt1"/>
                </a:solidFill>
                <a:latin typeface="+mn-lt"/>
                <a:ea typeface="+mn-ea"/>
                <a:cs typeface="+mn-cs"/>
              </a:defRPr>
            </a:lvl1pPr>
            <a:lvl2pPr marL="457200" algn="l" rtl="0" fontAlgn="base">
              <a:spcBef>
                <a:spcPct val="0"/>
              </a:spcBef>
              <a:spcAft>
                <a:spcPct val="0"/>
              </a:spcAft>
              <a:defRPr sz="2000" b="1" kern="1200">
                <a:solidFill>
                  <a:schemeClr val="lt1"/>
                </a:solidFill>
                <a:latin typeface="+mn-lt"/>
                <a:ea typeface="+mn-ea"/>
                <a:cs typeface="+mn-cs"/>
              </a:defRPr>
            </a:lvl2pPr>
            <a:lvl3pPr marL="914400" algn="l" rtl="0" fontAlgn="base">
              <a:spcBef>
                <a:spcPct val="0"/>
              </a:spcBef>
              <a:spcAft>
                <a:spcPct val="0"/>
              </a:spcAft>
              <a:defRPr sz="2000" b="1" kern="1200">
                <a:solidFill>
                  <a:schemeClr val="lt1"/>
                </a:solidFill>
                <a:latin typeface="+mn-lt"/>
                <a:ea typeface="+mn-ea"/>
                <a:cs typeface="+mn-cs"/>
              </a:defRPr>
            </a:lvl3pPr>
            <a:lvl4pPr marL="1371600" algn="l" rtl="0" fontAlgn="base">
              <a:spcBef>
                <a:spcPct val="0"/>
              </a:spcBef>
              <a:spcAft>
                <a:spcPct val="0"/>
              </a:spcAft>
              <a:defRPr sz="2000" b="1" kern="1200">
                <a:solidFill>
                  <a:schemeClr val="lt1"/>
                </a:solidFill>
                <a:latin typeface="+mn-lt"/>
                <a:ea typeface="+mn-ea"/>
                <a:cs typeface="+mn-cs"/>
              </a:defRPr>
            </a:lvl4pPr>
            <a:lvl5pPr marL="1828800" algn="l" rtl="0" fontAlgn="base">
              <a:spcBef>
                <a:spcPct val="0"/>
              </a:spcBef>
              <a:spcAft>
                <a:spcPct val="0"/>
              </a:spcAft>
              <a:defRPr sz="2000" b="1" kern="1200">
                <a:solidFill>
                  <a:schemeClr val="lt1"/>
                </a:solidFill>
                <a:latin typeface="+mn-lt"/>
                <a:ea typeface="+mn-ea"/>
                <a:cs typeface="+mn-cs"/>
              </a:defRPr>
            </a:lvl5pPr>
            <a:lvl6pPr marL="2286000" algn="l" defTabSz="914400" rtl="0" eaLnBrk="1" latinLnBrk="0" hangingPunct="1">
              <a:defRPr sz="2000" b="1" kern="1200">
                <a:solidFill>
                  <a:schemeClr val="lt1"/>
                </a:solidFill>
                <a:latin typeface="+mn-lt"/>
                <a:ea typeface="+mn-ea"/>
                <a:cs typeface="+mn-cs"/>
              </a:defRPr>
            </a:lvl6pPr>
            <a:lvl7pPr marL="2743200" algn="l" defTabSz="914400" rtl="0" eaLnBrk="1" latinLnBrk="0" hangingPunct="1">
              <a:defRPr sz="2000" b="1" kern="1200">
                <a:solidFill>
                  <a:schemeClr val="lt1"/>
                </a:solidFill>
                <a:latin typeface="+mn-lt"/>
                <a:ea typeface="+mn-ea"/>
                <a:cs typeface="+mn-cs"/>
              </a:defRPr>
            </a:lvl7pPr>
            <a:lvl8pPr marL="3200400" algn="l" defTabSz="914400" rtl="0" eaLnBrk="1" latinLnBrk="0" hangingPunct="1">
              <a:defRPr sz="2000" b="1" kern="1200">
                <a:solidFill>
                  <a:schemeClr val="lt1"/>
                </a:solidFill>
                <a:latin typeface="+mn-lt"/>
                <a:ea typeface="+mn-ea"/>
                <a:cs typeface="+mn-cs"/>
              </a:defRPr>
            </a:lvl8pPr>
            <a:lvl9pPr marL="3657600" algn="l" defTabSz="914400" rtl="0" eaLnBrk="1" latinLnBrk="0" hangingPunct="1">
              <a:defRPr sz="2000" b="1" kern="1200">
                <a:solidFill>
                  <a:schemeClr val="lt1"/>
                </a:solidFill>
                <a:latin typeface="+mn-lt"/>
                <a:ea typeface="+mn-ea"/>
                <a:cs typeface="+mn-cs"/>
              </a:defRPr>
            </a:lvl9pPr>
          </a:lstStyle>
          <a:p>
            <a:pPr algn="ctr"/>
            <a:endParaRPr lang="zh-CN" altLang="en-US" dirty="0"/>
          </a:p>
        </p:txBody>
      </p:sp>
      <p:sp>
        <p:nvSpPr>
          <p:cNvPr id="10" name="矩形 9">
            <a:extLst>
              <a:ext uri="{FF2B5EF4-FFF2-40B4-BE49-F238E27FC236}">
                <a16:creationId xmlns:a16="http://schemas.microsoft.com/office/drawing/2014/main" id="{7666190F-203C-4D7C-A244-5E7CF0A3B2A7}"/>
              </a:ext>
            </a:extLst>
          </p:cNvPr>
          <p:cNvSpPr/>
          <p:nvPr/>
        </p:nvSpPr>
        <p:spPr>
          <a:xfrm>
            <a:off x="590229" y="994192"/>
            <a:ext cx="8396081" cy="461665"/>
          </a:xfrm>
          <a:prstGeom prst="rect">
            <a:avLst/>
          </a:prstGeom>
        </p:spPr>
        <p:txBody>
          <a:bodyPr wrap="none">
            <a:spAutoFit/>
          </a:bodyPr>
          <a:lstStyle/>
          <a:p>
            <a:pPr>
              <a:defRPr/>
            </a:pPr>
            <a:r>
              <a:rPr lang="en-US" altLang="zh-CN" sz="2400" dirty="0">
                <a:latin typeface="+mj-lt"/>
                <a:ea typeface="Arial Unicode MS" panose="020B0604020202020204" pitchFamily="34" charset="-122"/>
                <a:cs typeface="Adobe Devanagari" panose="02040503050201020203" pitchFamily="18" charset="0"/>
              </a:rPr>
              <a:t>Compare with </a:t>
            </a:r>
            <a:r>
              <a:rPr lang="en-US" altLang="zh-CN" sz="2400" dirty="0" err="1">
                <a:latin typeface="+mj-lt"/>
                <a:ea typeface="Arial Unicode MS" panose="020B0604020202020204" pitchFamily="34" charset="-122"/>
                <a:cs typeface="Adobe Devanagari" panose="02040503050201020203" pitchFamily="18" charset="0"/>
              </a:rPr>
              <a:t>pipreqs</a:t>
            </a:r>
            <a:r>
              <a:rPr lang="en-US" altLang="zh-CN" sz="2400" dirty="0">
                <a:latin typeface="+mj-lt"/>
                <a:ea typeface="Arial Unicode MS" panose="020B0604020202020204" pitchFamily="34" charset="-122"/>
                <a:cs typeface="Adobe Devanagari" panose="02040503050201020203" pitchFamily="18" charset="0"/>
              </a:rPr>
              <a:t> and </a:t>
            </a:r>
            <a:r>
              <a:rPr lang="en-US" altLang="zh-CN" sz="2400" dirty="0" err="1">
                <a:latin typeface="+mj-lt"/>
                <a:ea typeface="Arial Unicode MS" panose="020B0604020202020204" pitchFamily="34" charset="-122"/>
                <a:cs typeface="Adobe Devanagari" panose="02040503050201020203" pitchFamily="18" charset="0"/>
              </a:rPr>
              <a:t>DockerizeMe</a:t>
            </a:r>
            <a:r>
              <a:rPr lang="en-US" altLang="zh-CN" sz="2400" dirty="0">
                <a:latin typeface="+mj-lt"/>
                <a:ea typeface="Arial Unicode MS" panose="020B0604020202020204" pitchFamily="34" charset="-122"/>
                <a:cs typeface="Adobe Devanagari" panose="02040503050201020203" pitchFamily="18" charset="0"/>
              </a:rPr>
              <a:t> in term of efficiency</a:t>
            </a:r>
          </a:p>
        </p:txBody>
      </p:sp>
      <p:pic>
        <p:nvPicPr>
          <p:cNvPr id="6" name="音频 5">
            <a:hlinkClick r:id="" action="ppaction://media"/>
            <a:extLst>
              <a:ext uri="{FF2B5EF4-FFF2-40B4-BE49-F238E27FC236}">
                <a16:creationId xmlns:a16="http://schemas.microsoft.com/office/drawing/2014/main" id="{9883A408-9ACC-47F8-A6CA-45D01747B74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182764977"/>
      </p:ext>
    </p:extLst>
  </p:cSld>
  <p:clrMapOvr>
    <a:masterClrMapping/>
  </p:clrMapOvr>
  <mc:AlternateContent xmlns:mc="http://schemas.openxmlformats.org/markup-compatibility/2006" xmlns:p14="http://schemas.microsoft.com/office/powerpoint/2010/main">
    <mc:Choice Requires="p14">
      <p:transition spd="slow" p14:dur="2000" advTm="40520"/>
    </mc:Choice>
    <mc:Fallback xmlns="">
      <p:transition spd="slow" advTm="40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bldLst>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29C6F584-4EC1-4065-B7F8-EF86F140023F}"/>
              </a:ext>
            </a:extLst>
          </p:cNvPr>
          <p:cNvSpPr>
            <a:spLocks noGrp="1"/>
          </p:cNvSpPr>
          <p:nvPr>
            <p:ph type="sldNum" sz="quarter" idx="12"/>
          </p:nvPr>
        </p:nvSpPr>
        <p:spPr/>
        <p:txBody>
          <a:bodyPr/>
          <a:lstStyle/>
          <a:p>
            <a:fld id="{75AA9096-2E4D-442F-BCF0-AA35F007B576}" type="slidenum">
              <a:rPr lang="zh-CN" altLang="en-US" smtClean="0"/>
              <a:pPr/>
              <a:t>44</a:t>
            </a:fld>
            <a:endParaRPr lang="zh-CN" altLang="en-US" dirty="0"/>
          </a:p>
        </p:txBody>
      </p:sp>
      <p:sp>
        <p:nvSpPr>
          <p:cNvPr id="2" name="标题 1">
            <a:extLst>
              <a:ext uri="{FF2B5EF4-FFF2-40B4-BE49-F238E27FC236}">
                <a16:creationId xmlns:a16="http://schemas.microsoft.com/office/drawing/2014/main" id="{2C025DE3-F56B-454E-93DC-0F289C360A44}"/>
              </a:ext>
            </a:extLst>
          </p:cNvPr>
          <p:cNvSpPr>
            <a:spLocks noGrp="1"/>
          </p:cNvSpPr>
          <p:nvPr>
            <p:ph type="title"/>
          </p:nvPr>
        </p:nvSpPr>
        <p:spPr/>
        <p:txBody>
          <a:bodyPr>
            <a:normAutofit fontScale="90000"/>
          </a:bodyPr>
          <a:lstStyle/>
          <a:p>
            <a:r>
              <a:rPr lang="en-US" altLang="zh-CN" sz="3600" dirty="0">
                <a:latin typeface="+mj-lt"/>
                <a:ea typeface="Arial Unicode MS" panose="020B0604020202020204" pitchFamily="34" charset="-122"/>
                <a:cs typeface="Adobe Devanagari" panose="02040503050201020203" pitchFamily="18" charset="0"/>
              </a:rPr>
              <a:t>Conclusion</a:t>
            </a:r>
            <a:endParaRPr lang="zh-CN" altLang="en-US" sz="3600" dirty="0">
              <a:latin typeface="+mj-lt"/>
              <a:cs typeface="Adobe Devanagari" panose="02040503050201020203" pitchFamily="18" charset="0"/>
            </a:endParaRPr>
          </a:p>
        </p:txBody>
      </p:sp>
      <p:sp>
        <p:nvSpPr>
          <p:cNvPr id="5" name="内容占位符 3">
            <a:extLst>
              <a:ext uri="{FF2B5EF4-FFF2-40B4-BE49-F238E27FC236}">
                <a16:creationId xmlns:a16="http://schemas.microsoft.com/office/drawing/2014/main" id="{60BEC558-1F2E-4243-8B44-B92259CA1674}"/>
              </a:ext>
            </a:extLst>
          </p:cNvPr>
          <p:cNvSpPr txBox="1">
            <a:spLocks/>
          </p:cNvSpPr>
          <p:nvPr/>
        </p:nvSpPr>
        <p:spPr>
          <a:xfrm>
            <a:off x="490020" y="1846650"/>
            <a:ext cx="10696575" cy="26627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阿里巴巴普惠体 R" panose="00020600040101010101" pitchFamily="18" charset="-12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阿里巴巴普惠体 R" panose="00020600040101010101" pitchFamily="18" charset="-12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阿里巴巴普惠体 R" panose="00020600040101010101" pitchFamily="18" charset="-122"/>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R" panose="00020600040101010101" pitchFamily="18" charset="-122"/>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R" panose="00020600040101010101" pitchFamily="18" charset="-122"/>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altLang="zh-CN" sz="2400" dirty="0">
                <a:latin typeface="+mj-lt"/>
                <a:ea typeface="Arial Unicode MS" panose="020B0604020202020204" pitchFamily="34" charset="-122"/>
              </a:rPr>
              <a:t>A dependency knowledge graph and its construction approach</a:t>
            </a:r>
          </a:p>
          <a:p>
            <a:pPr marL="0" indent="0">
              <a:buNone/>
            </a:pPr>
            <a:r>
              <a:rPr kumimoji="0" lang="en-US" altLang="zh-CN" sz="2400" b="0" i="0" u="none" strike="noStrike" kern="1200" cap="none" spc="0" normalizeH="0" baseline="0" noProof="0" dirty="0">
                <a:ln>
                  <a:noFill/>
                </a:ln>
                <a:solidFill>
                  <a:prstClr val="black"/>
                </a:solidFill>
                <a:effectLst/>
                <a:uLnTx/>
                <a:uFillTx/>
                <a:latin typeface="+mj-lt"/>
                <a:ea typeface="Arial Unicode MS" panose="020B0604020202020204" pitchFamily="34" charset="-122"/>
                <a:cs typeface="Arial Unicode MS" panose="020B0604020202020204" pitchFamily="34" charset="-122"/>
              </a:rPr>
              <a:t> </a:t>
            </a:r>
            <a:endParaRPr lang="en-US" altLang="zh-CN" sz="800" dirty="0">
              <a:latin typeface="+mj-lt"/>
              <a:ea typeface="Arial Unicode MS" panose="020B0604020202020204" pitchFamily="34" charset="-122"/>
              <a:cs typeface="Arial Unicode MS" panose="020B0604020202020204" pitchFamily="34" charset="-122"/>
            </a:endParaRPr>
          </a:p>
          <a:p>
            <a:r>
              <a:rPr lang="en-US" altLang="zh-CN" sz="2400" dirty="0">
                <a:latin typeface="+mj-lt"/>
                <a:ea typeface="Arial Unicode MS" panose="020B0604020202020204" pitchFamily="34" charset="-122"/>
              </a:rPr>
              <a:t>A knowledge-based environment dependency inference technique, regarding constraints among a program and its dependencies and can inferring the latest compatible dependency versions of three types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2400" dirty="0">
              <a:latin typeface="+mj-lt"/>
              <a:ea typeface="Arial Unicode MS" panose="020B0604020202020204" pitchFamily="34" charset="-122"/>
              <a:cs typeface="Arial Unicode MS" panose="020B0604020202020204" pitchFamily="34" charset="-122"/>
            </a:endParaRPr>
          </a:p>
        </p:txBody>
      </p:sp>
      <p:sp>
        <p:nvSpPr>
          <p:cNvPr id="7" name="矩形 6">
            <a:extLst>
              <a:ext uri="{FF2B5EF4-FFF2-40B4-BE49-F238E27FC236}">
                <a16:creationId xmlns:a16="http://schemas.microsoft.com/office/drawing/2014/main" id="{69EE8BF1-9F72-4CAD-B3D8-E38E92E2D19A}"/>
              </a:ext>
            </a:extLst>
          </p:cNvPr>
          <p:cNvSpPr/>
          <p:nvPr/>
        </p:nvSpPr>
        <p:spPr>
          <a:xfrm>
            <a:off x="590230" y="931292"/>
            <a:ext cx="10785982" cy="523220"/>
          </a:xfrm>
          <a:prstGeom prst="rect">
            <a:avLst/>
          </a:prstGeom>
        </p:spPr>
        <p:txBody>
          <a:bodyPr wrap="square">
            <a:spAutoFit/>
          </a:bodyPr>
          <a:lstStyle/>
          <a:p>
            <a:r>
              <a:rPr lang="en-US" altLang="zh-CN" sz="2800" dirty="0">
                <a:latin typeface="+mj-lt"/>
                <a:cs typeface="Adobe Devanagari" panose="02040503050201020203" pitchFamily="18" charset="0"/>
              </a:rPr>
              <a:t>A knowledge-based approach to infer for Python programs </a:t>
            </a:r>
            <a:endParaRPr lang="zh-CN" altLang="en-US" sz="2800" dirty="0">
              <a:solidFill>
                <a:srgbClr val="C00000"/>
              </a:solidFill>
              <a:latin typeface="+mj-lt"/>
              <a:cs typeface="Adobe Devanagari" panose="02040503050201020203" pitchFamily="18" charset="0"/>
            </a:endParaRPr>
          </a:p>
        </p:txBody>
      </p:sp>
      <p:sp>
        <p:nvSpPr>
          <p:cNvPr id="6" name="文本框 5">
            <a:extLst>
              <a:ext uri="{FF2B5EF4-FFF2-40B4-BE49-F238E27FC236}">
                <a16:creationId xmlns:a16="http://schemas.microsoft.com/office/drawing/2014/main" id="{F9374B31-13DE-4094-B849-89695AD4604F}"/>
              </a:ext>
            </a:extLst>
          </p:cNvPr>
          <p:cNvSpPr txBox="1"/>
          <p:nvPr/>
        </p:nvSpPr>
        <p:spPr>
          <a:xfrm>
            <a:off x="3287733" y="5490939"/>
            <a:ext cx="6937935" cy="461665"/>
          </a:xfrm>
          <a:prstGeom prst="rect">
            <a:avLst/>
          </a:prstGeom>
          <a:solidFill>
            <a:schemeClr val="accent5">
              <a:lumMod val="20000"/>
              <a:lumOff val="80000"/>
            </a:schemeClr>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altLang="zh-CN" sz="2400" dirty="0">
                <a:latin typeface="+mj-lt"/>
                <a:ea typeface="Arial Unicode MS" panose="020B0604020202020204" pitchFamily="34" charset="-122"/>
                <a:cs typeface="Arial Unicode MS" panose="020B0604020202020204" pitchFamily="34" charset="-122"/>
              </a:rPr>
              <a:t>Available at </a:t>
            </a:r>
            <a:r>
              <a:rPr lang="en-US" altLang="zh-CN" sz="2400" dirty="0">
                <a:latin typeface="+mj-lt"/>
                <a:ea typeface="Arial Unicode MS" panose="020B0604020202020204" pitchFamily="34" charset="-122"/>
                <a:cs typeface="Arial Unicode MS" panose="020B0604020202020204" pitchFamily="34" charset="-122"/>
                <a:hlinkClick r:id="rId5"/>
              </a:rPr>
              <a:t>https://github.com/tcse-iscas/PyEGo</a:t>
            </a:r>
            <a:endParaRPr lang="en-US" altLang="zh-CN" sz="2400" dirty="0">
              <a:latin typeface="+mj-lt"/>
              <a:ea typeface="Arial Unicode MS" panose="020B0604020202020204" pitchFamily="34" charset="-122"/>
              <a:cs typeface="Arial Unicode MS" panose="020B0604020202020204" pitchFamily="34" charset="-122"/>
            </a:endParaRPr>
          </a:p>
        </p:txBody>
      </p:sp>
      <p:pic>
        <p:nvPicPr>
          <p:cNvPr id="8" name="图片 7">
            <a:extLst>
              <a:ext uri="{FF2B5EF4-FFF2-40B4-BE49-F238E27FC236}">
                <a16:creationId xmlns:a16="http://schemas.microsoft.com/office/drawing/2014/main" id="{75170BF2-332B-48C3-A9FF-E96B726E74C7}"/>
              </a:ext>
            </a:extLst>
          </p:cNvPr>
          <p:cNvPicPr>
            <a:picLocks noChangeAspect="1"/>
          </p:cNvPicPr>
          <p:nvPr/>
        </p:nvPicPr>
        <p:blipFill>
          <a:blip r:embed="rId6"/>
          <a:stretch>
            <a:fillRect/>
          </a:stretch>
        </p:blipFill>
        <p:spPr>
          <a:xfrm>
            <a:off x="2165966" y="5365809"/>
            <a:ext cx="711924" cy="711924"/>
          </a:xfrm>
          <a:prstGeom prst="rect">
            <a:avLst/>
          </a:prstGeom>
        </p:spPr>
      </p:pic>
      <p:pic>
        <p:nvPicPr>
          <p:cNvPr id="11" name="音频 10">
            <a:hlinkClick r:id="" action="ppaction://media"/>
            <a:extLst>
              <a:ext uri="{FF2B5EF4-FFF2-40B4-BE49-F238E27FC236}">
                <a16:creationId xmlns:a16="http://schemas.microsoft.com/office/drawing/2014/main" id="{02F41FEF-7D48-4DC2-95A5-43F06996E83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711383726"/>
      </p:ext>
    </p:extLst>
  </p:cSld>
  <p:clrMapOvr>
    <a:masterClrMapping/>
  </p:clrMapOvr>
  <mc:AlternateContent xmlns:mc="http://schemas.openxmlformats.org/markup-compatibility/2006" xmlns:p14="http://schemas.microsoft.com/office/powerpoint/2010/main">
    <mc:Choice Requires="p14">
      <p:transition spd="slow" p14:dur="2000" advTm="29784"/>
    </mc:Choice>
    <mc:Fallback xmlns="">
      <p:transition spd="slow" advTm="29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85004125-5701-42C4-81D5-DC8EE7F7D7F7}"/>
              </a:ext>
            </a:extLst>
          </p:cNvPr>
          <p:cNvSpPr>
            <a:spLocks noGrp="1"/>
          </p:cNvSpPr>
          <p:nvPr>
            <p:ph type="body" idx="10"/>
          </p:nvPr>
        </p:nvSpPr>
        <p:spPr>
          <a:xfrm>
            <a:off x="2177299" y="2962836"/>
            <a:ext cx="7837402" cy="707886"/>
          </a:xfrm>
        </p:spPr>
        <p:txBody>
          <a:bodyPr/>
          <a:lstStyle/>
          <a:p>
            <a:r>
              <a:rPr lang="en-US" altLang="zh-CN" dirty="0">
                <a:latin typeface="+mj-lt"/>
              </a:rPr>
              <a:t>Q &amp; A</a:t>
            </a:r>
            <a:endParaRPr lang="zh-CN" altLang="en-US" dirty="0">
              <a:latin typeface="+mj-lt"/>
            </a:endParaRPr>
          </a:p>
        </p:txBody>
      </p:sp>
      <p:sp>
        <p:nvSpPr>
          <p:cNvPr id="5" name="文本占位符 1">
            <a:extLst>
              <a:ext uri="{FF2B5EF4-FFF2-40B4-BE49-F238E27FC236}">
                <a16:creationId xmlns:a16="http://schemas.microsoft.com/office/drawing/2014/main" id="{7300540E-4D2E-4386-AAAC-C9DD73AE80BB}"/>
              </a:ext>
            </a:extLst>
          </p:cNvPr>
          <p:cNvSpPr txBox="1">
            <a:spLocks/>
          </p:cNvSpPr>
          <p:nvPr/>
        </p:nvSpPr>
        <p:spPr>
          <a:xfrm>
            <a:off x="2060758" y="1280190"/>
            <a:ext cx="7837402" cy="707886"/>
          </a:xfrm>
          <a:prstGeom prst="rect">
            <a:avLst/>
          </a:prstGeom>
        </p:spPr>
        <p:txBody>
          <a:bodyPr vert="horz" wrap="none" lIns="91440" tIns="45720" rIns="91440" bIns="45720" rtlCol="0" anchor="t" anchorCtr="0">
            <a:no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4000" kern="1200" spc="300">
                <a:solidFill>
                  <a:srgbClr val="222A35"/>
                </a:solidFill>
                <a:latin typeface="阿里巴巴普惠体 H" panose="00020600040101010101" pitchFamily="18" charset="-122"/>
                <a:ea typeface="阿里巴巴普惠体 H" panose="00020600040101010101" pitchFamily="18" charset="-122"/>
                <a:cs typeface="+mn-cs"/>
                <a:sym typeface="阿里巴巴普惠体 H" panose="00020600040101010101" pitchFamily="18" charset="-122"/>
              </a:defRPr>
            </a:lvl1pPr>
            <a:lvl2pPr marL="457200" indent="-22860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阿里巴巴普惠体 R" panose="00020600040101010101" pitchFamily="18" charset="-122"/>
                <a:ea typeface="+mn-ea"/>
                <a:cs typeface="+mn-cs"/>
              </a:defRPr>
            </a:lvl2pPr>
            <a:lvl3pPr marL="914400" indent="-22860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阿里巴巴普惠体 R" panose="00020600040101010101" pitchFamily="18" charset="-122"/>
                <a:ea typeface="+mn-ea"/>
                <a:cs typeface="+mn-cs"/>
              </a:defRPr>
            </a:lvl3pPr>
            <a:lvl4pPr marL="13716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阿里巴巴普惠体 R" panose="00020600040101010101" pitchFamily="18" charset="-122"/>
                <a:ea typeface="+mn-ea"/>
                <a:cs typeface="+mn-cs"/>
              </a:defRPr>
            </a:lvl4pPr>
            <a:lvl5pPr marL="18288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阿里巴巴普惠体 R" panose="00020600040101010101" pitchFamily="18" charset="-122"/>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4800" b="1" dirty="0">
                <a:solidFill>
                  <a:schemeClr val="bg1"/>
                </a:solidFill>
                <a:latin typeface="+mj-lt"/>
              </a:rPr>
              <a:t>Thanks!</a:t>
            </a:r>
            <a:endParaRPr lang="zh-CN" altLang="en-US" sz="4800" b="1" dirty="0">
              <a:solidFill>
                <a:schemeClr val="bg1"/>
              </a:solidFill>
              <a:latin typeface="+mj-lt"/>
            </a:endParaRPr>
          </a:p>
        </p:txBody>
      </p:sp>
      <p:sp>
        <p:nvSpPr>
          <p:cNvPr id="4" name="文本占位符 1">
            <a:extLst>
              <a:ext uri="{FF2B5EF4-FFF2-40B4-BE49-F238E27FC236}">
                <a16:creationId xmlns:a16="http://schemas.microsoft.com/office/drawing/2014/main" id="{75DD8E50-B3EB-4B02-B99A-9046463A2EA6}"/>
              </a:ext>
            </a:extLst>
          </p:cNvPr>
          <p:cNvSpPr txBox="1">
            <a:spLocks/>
          </p:cNvSpPr>
          <p:nvPr/>
        </p:nvSpPr>
        <p:spPr>
          <a:xfrm>
            <a:off x="2177299" y="5913438"/>
            <a:ext cx="7837402" cy="707886"/>
          </a:xfrm>
          <a:prstGeom prst="rect">
            <a:avLst/>
          </a:prstGeom>
        </p:spPr>
        <p:txBody>
          <a:bodyPr vert="horz" wrap="none" lIns="91440" tIns="45720" rIns="91440" bIns="45720" rtlCol="0" anchor="t" anchorCtr="0">
            <a:no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4000" kern="1200" spc="300">
                <a:solidFill>
                  <a:srgbClr val="222A35"/>
                </a:solidFill>
                <a:latin typeface="阿里巴巴普惠体 H" panose="00020600040101010101" pitchFamily="18" charset="-122"/>
                <a:ea typeface="阿里巴巴普惠体 H" panose="00020600040101010101" pitchFamily="18" charset="-122"/>
                <a:cs typeface="+mn-cs"/>
                <a:sym typeface="阿里巴巴普惠体 H" panose="00020600040101010101" pitchFamily="18" charset="-122"/>
              </a:defRPr>
            </a:lvl1pPr>
            <a:lvl2pPr marL="457200" indent="-22860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阿里巴巴普惠体 R" panose="00020600040101010101" pitchFamily="18" charset="-122"/>
                <a:ea typeface="+mn-ea"/>
                <a:cs typeface="+mn-cs"/>
              </a:defRPr>
            </a:lvl2pPr>
            <a:lvl3pPr marL="914400" indent="-22860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阿里巴巴普惠体 R" panose="00020600040101010101" pitchFamily="18" charset="-122"/>
                <a:ea typeface="+mn-ea"/>
                <a:cs typeface="+mn-cs"/>
              </a:defRPr>
            </a:lvl3pPr>
            <a:lvl4pPr marL="13716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阿里巴巴普惠体 R" panose="00020600040101010101" pitchFamily="18" charset="-122"/>
                <a:ea typeface="+mn-ea"/>
                <a:cs typeface="+mn-cs"/>
              </a:defRPr>
            </a:lvl4pPr>
            <a:lvl5pPr marL="18288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阿里巴巴普惠体 R" panose="00020600040101010101" pitchFamily="18" charset="-122"/>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400" dirty="0"/>
              <a:t>yehongjie19@otcaix.iscas.ac.cn</a:t>
            </a:r>
            <a:endParaRPr lang="zh-CN" altLang="en-US" sz="2400" dirty="0"/>
          </a:p>
        </p:txBody>
      </p:sp>
      <p:pic>
        <p:nvPicPr>
          <p:cNvPr id="6" name="音频 5">
            <a:hlinkClick r:id="" action="ppaction://media"/>
            <a:extLst>
              <a:ext uri="{FF2B5EF4-FFF2-40B4-BE49-F238E27FC236}">
                <a16:creationId xmlns:a16="http://schemas.microsoft.com/office/drawing/2014/main" id="{F0E20926-34EC-43B4-AC03-1F84839FC3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909543420"/>
      </p:ext>
    </p:extLst>
  </p:cSld>
  <p:clrMapOvr>
    <a:masterClrMapping/>
  </p:clrMapOvr>
  <mc:AlternateContent xmlns:mc="http://schemas.openxmlformats.org/markup-compatibility/2006" xmlns:p14="http://schemas.microsoft.com/office/powerpoint/2010/main">
    <mc:Choice Requires="p14">
      <p:transition spd="slow" p14:dur="2000" advTm="2506"/>
    </mc:Choice>
    <mc:Fallback xmlns="">
      <p:transition spd="slow" advTm="2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29C6F584-4EC1-4065-B7F8-EF86F140023F}"/>
              </a:ext>
            </a:extLst>
          </p:cNvPr>
          <p:cNvSpPr>
            <a:spLocks noGrp="1"/>
          </p:cNvSpPr>
          <p:nvPr>
            <p:ph type="sldNum" sz="quarter" idx="12"/>
          </p:nvPr>
        </p:nvSpPr>
        <p:spPr/>
        <p:txBody>
          <a:bodyPr/>
          <a:lstStyle/>
          <a:p>
            <a:fld id="{75AA9096-2E4D-442F-BCF0-AA35F007B576}" type="slidenum">
              <a:rPr lang="zh-CN" altLang="en-US" smtClean="0"/>
              <a:pPr/>
              <a:t>5</a:t>
            </a:fld>
            <a:endParaRPr lang="zh-CN" altLang="en-US" dirty="0"/>
          </a:p>
        </p:txBody>
      </p:sp>
      <p:sp>
        <p:nvSpPr>
          <p:cNvPr id="2" name="标题 1">
            <a:extLst>
              <a:ext uri="{FF2B5EF4-FFF2-40B4-BE49-F238E27FC236}">
                <a16:creationId xmlns:a16="http://schemas.microsoft.com/office/drawing/2014/main" id="{2C025DE3-F56B-454E-93DC-0F289C360A44}"/>
              </a:ext>
            </a:extLst>
          </p:cNvPr>
          <p:cNvSpPr>
            <a:spLocks noGrp="1"/>
          </p:cNvSpPr>
          <p:nvPr>
            <p:ph type="title"/>
          </p:nvPr>
        </p:nvSpPr>
        <p:spPr>
          <a:xfrm>
            <a:off x="590227" y="203792"/>
            <a:ext cx="8689959" cy="523220"/>
          </a:xfrm>
        </p:spPr>
        <p:txBody>
          <a:bodyPr>
            <a:normAutofit fontScale="90000"/>
          </a:bodyPr>
          <a:lstStyle/>
          <a:p>
            <a:r>
              <a:rPr lang="en-US" altLang="zh-CN" sz="3600" dirty="0">
                <a:latin typeface="+mj-lt"/>
                <a:cs typeface="Adobe Devanagari" panose="02040503050201020203" pitchFamily="18" charset="0"/>
              </a:rPr>
              <a:t>Three Steps to Reuse a Python Program </a:t>
            </a:r>
            <a:endParaRPr lang="zh-CN" altLang="en-US" sz="3600" dirty="0">
              <a:latin typeface="+mj-lt"/>
              <a:cs typeface="Adobe Devanagari" panose="02040503050201020203" pitchFamily="18" charset="0"/>
            </a:endParaRPr>
          </a:p>
        </p:txBody>
      </p:sp>
      <p:pic>
        <p:nvPicPr>
          <p:cNvPr id="13" name="图片 12">
            <a:extLst>
              <a:ext uri="{FF2B5EF4-FFF2-40B4-BE49-F238E27FC236}">
                <a16:creationId xmlns:a16="http://schemas.microsoft.com/office/drawing/2014/main" id="{1F285EF7-9882-4B0F-88B3-F05B1414D6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7513" y="2529812"/>
            <a:ext cx="2034123" cy="1532197"/>
          </a:xfrm>
          <a:prstGeom prst="rect">
            <a:avLst/>
          </a:prstGeom>
        </p:spPr>
      </p:pic>
      <p:pic>
        <p:nvPicPr>
          <p:cNvPr id="14" name="图片 13">
            <a:extLst>
              <a:ext uri="{FF2B5EF4-FFF2-40B4-BE49-F238E27FC236}">
                <a16:creationId xmlns:a16="http://schemas.microsoft.com/office/drawing/2014/main" id="{3F4BBDF7-139B-4EA3-9222-CDE06C5C2E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1206" y="2529813"/>
            <a:ext cx="1610531" cy="1555937"/>
          </a:xfrm>
          <a:prstGeom prst="rect">
            <a:avLst/>
          </a:prstGeom>
        </p:spPr>
      </p:pic>
      <p:pic>
        <p:nvPicPr>
          <p:cNvPr id="15" name="图片 14">
            <a:extLst>
              <a:ext uri="{FF2B5EF4-FFF2-40B4-BE49-F238E27FC236}">
                <a16:creationId xmlns:a16="http://schemas.microsoft.com/office/drawing/2014/main" id="{80AF9860-B5FC-4CBA-9E2C-B2806254EF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11317" y="2529812"/>
            <a:ext cx="1348857" cy="1562235"/>
          </a:xfrm>
          <a:prstGeom prst="rect">
            <a:avLst/>
          </a:prstGeom>
        </p:spPr>
      </p:pic>
      <p:sp>
        <p:nvSpPr>
          <p:cNvPr id="16" name="文本框 15">
            <a:extLst>
              <a:ext uri="{FF2B5EF4-FFF2-40B4-BE49-F238E27FC236}">
                <a16:creationId xmlns:a16="http://schemas.microsoft.com/office/drawing/2014/main" id="{5018F370-8322-4906-881C-C989525AD1FF}"/>
              </a:ext>
            </a:extLst>
          </p:cNvPr>
          <p:cNvSpPr txBox="1"/>
          <p:nvPr/>
        </p:nvSpPr>
        <p:spPr>
          <a:xfrm>
            <a:off x="1783270" y="4401894"/>
            <a:ext cx="2963828" cy="707886"/>
          </a:xfrm>
          <a:prstGeom prst="rect">
            <a:avLst/>
          </a:prstGeom>
          <a:noFill/>
        </p:spPr>
        <p:txBody>
          <a:bodyPr wrap="square" rtlCol="0">
            <a:spAutoFit/>
          </a:bodyPr>
          <a:lstStyle/>
          <a:p>
            <a:r>
              <a:rPr lang="zh-CN" altLang="en-US" sz="2000" dirty="0">
                <a:solidFill>
                  <a:schemeClr val="tx1"/>
                </a:solidFill>
                <a:latin typeface="+mj-lt"/>
                <a:ea typeface="Arial Unicode MS" panose="020B0604020202020204" pitchFamily="34" charset="-122"/>
                <a:cs typeface="Adobe Devanagari" panose="02040503050201020203" pitchFamily="18" charset="0"/>
              </a:rPr>
              <a:t>① </a:t>
            </a:r>
            <a:r>
              <a:rPr lang="en-US" altLang="zh-CN" sz="2000" dirty="0">
                <a:solidFill>
                  <a:schemeClr val="tx1"/>
                </a:solidFill>
                <a:latin typeface="+mj-lt"/>
                <a:ea typeface="Arial Unicode MS" panose="020B0604020202020204" pitchFamily="34" charset="-122"/>
                <a:cs typeface="Adobe Devanagari" panose="02040503050201020203" pitchFamily="18" charset="0"/>
              </a:rPr>
              <a:t>Choose a compatible Python version</a:t>
            </a:r>
            <a:endParaRPr lang="zh-CN" altLang="en-US" sz="2000" b="0" dirty="0">
              <a:solidFill>
                <a:schemeClr val="tx1"/>
              </a:solidFill>
              <a:latin typeface="+mj-lt"/>
              <a:ea typeface="Arial Unicode MS" panose="020B0604020202020204" pitchFamily="34" charset="-122"/>
              <a:cs typeface="Adobe Devanagari" panose="02040503050201020203" pitchFamily="18" charset="0"/>
            </a:endParaRPr>
          </a:p>
        </p:txBody>
      </p:sp>
      <p:sp>
        <p:nvSpPr>
          <p:cNvPr id="17" name="文本框 16">
            <a:extLst>
              <a:ext uri="{FF2B5EF4-FFF2-40B4-BE49-F238E27FC236}">
                <a16:creationId xmlns:a16="http://schemas.microsoft.com/office/drawing/2014/main" id="{FC3A426D-6080-44F4-ADAB-F7662100123C}"/>
              </a:ext>
            </a:extLst>
          </p:cNvPr>
          <p:cNvSpPr txBox="1"/>
          <p:nvPr/>
        </p:nvSpPr>
        <p:spPr>
          <a:xfrm>
            <a:off x="4925167" y="4392044"/>
            <a:ext cx="2963828" cy="1015663"/>
          </a:xfrm>
          <a:prstGeom prst="rect">
            <a:avLst/>
          </a:prstGeom>
          <a:noFill/>
        </p:spPr>
        <p:txBody>
          <a:bodyPr wrap="square" rtlCol="0">
            <a:spAutoFit/>
          </a:bodyPr>
          <a:lstStyle/>
          <a:p>
            <a:r>
              <a:rPr lang="zh-CN" altLang="en-US" sz="2000" dirty="0">
                <a:solidFill>
                  <a:schemeClr val="tx1"/>
                </a:solidFill>
                <a:latin typeface="+mj-lt"/>
                <a:ea typeface="Arial Unicode MS" panose="020B0604020202020204" pitchFamily="34" charset="-122"/>
                <a:cs typeface="Adobe Devanagari" panose="02040503050201020203" pitchFamily="18" charset="0"/>
              </a:rPr>
              <a:t>②</a:t>
            </a:r>
            <a:r>
              <a:rPr lang="en-US" altLang="zh-CN" sz="2000" dirty="0">
                <a:solidFill>
                  <a:schemeClr val="tx1"/>
                </a:solidFill>
                <a:latin typeface="+mj-lt"/>
                <a:ea typeface="Arial Unicode MS" panose="020B0604020202020204" pitchFamily="34" charset="-122"/>
                <a:cs typeface="Adobe Devanagari" panose="02040503050201020203" pitchFamily="18" charset="0"/>
              </a:rPr>
              <a:t> Determine and install dependent third-party packages</a:t>
            </a:r>
            <a:endParaRPr lang="zh-CN" altLang="en-US" sz="2000" b="0" dirty="0">
              <a:solidFill>
                <a:schemeClr val="tx1"/>
              </a:solidFill>
              <a:latin typeface="+mj-lt"/>
              <a:ea typeface="Arial Unicode MS" panose="020B0604020202020204" pitchFamily="34" charset="-122"/>
              <a:cs typeface="Adobe Devanagari" panose="02040503050201020203" pitchFamily="18" charset="0"/>
            </a:endParaRPr>
          </a:p>
        </p:txBody>
      </p:sp>
      <p:sp>
        <p:nvSpPr>
          <p:cNvPr id="20" name="文本框 19">
            <a:extLst>
              <a:ext uri="{FF2B5EF4-FFF2-40B4-BE49-F238E27FC236}">
                <a16:creationId xmlns:a16="http://schemas.microsoft.com/office/drawing/2014/main" id="{CE4B2C52-AE9E-4AD5-9D1D-69705E48724E}"/>
              </a:ext>
            </a:extLst>
          </p:cNvPr>
          <p:cNvSpPr txBox="1"/>
          <p:nvPr/>
        </p:nvSpPr>
        <p:spPr>
          <a:xfrm>
            <a:off x="8411317" y="4401894"/>
            <a:ext cx="1348857" cy="400110"/>
          </a:xfrm>
          <a:prstGeom prst="rect">
            <a:avLst/>
          </a:prstGeom>
          <a:noFill/>
        </p:spPr>
        <p:txBody>
          <a:bodyPr wrap="square" rtlCol="0">
            <a:spAutoFit/>
          </a:bodyPr>
          <a:lstStyle/>
          <a:p>
            <a:r>
              <a:rPr lang="zh-CN" altLang="en-US" sz="2000" dirty="0">
                <a:solidFill>
                  <a:schemeClr val="tx1"/>
                </a:solidFill>
                <a:latin typeface="+mj-lt"/>
                <a:ea typeface="Arial Unicode MS" panose="020B0604020202020204" pitchFamily="34" charset="-122"/>
                <a:cs typeface="Adobe Devanagari" panose="02040503050201020203" pitchFamily="18" charset="0"/>
              </a:rPr>
              <a:t>③ </a:t>
            </a:r>
            <a:r>
              <a:rPr lang="en-US" altLang="zh-CN" sz="2000" dirty="0">
                <a:solidFill>
                  <a:schemeClr val="tx1"/>
                </a:solidFill>
                <a:latin typeface="+mj-lt"/>
                <a:ea typeface="Arial Unicode MS" panose="020B0604020202020204" pitchFamily="34" charset="-122"/>
                <a:cs typeface="Adobe Devanagari" panose="02040503050201020203" pitchFamily="18" charset="0"/>
              </a:rPr>
              <a:t>Run it!</a:t>
            </a:r>
            <a:endParaRPr lang="zh-CN" altLang="en-US" sz="2000" b="0" dirty="0">
              <a:solidFill>
                <a:schemeClr val="tx1"/>
              </a:solidFill>
              <a:latin typeface="+mj-lt"/>
              <a:ea typeface="Arial Unicode MS" panose="020B0604020202020204" pitchFamily="34" charset="-122"/>
              <a:cs typeface="Adobe Devanagari" panose="02040503050201020203" pitchFamily="18" charset="0"/>
            </a:endParaRPr>
          </a:p>
        </p:txBody>
      </p:sp>
      <p:sp>
        <p:nvSpPr>
          <p:cNvPr id="21" name="箭头: 右 20">
            <a:extLst>
              <a:ext uri="{FF2B5EF4-FFF2-40B4-BE49-F238E27FC236}">
                <a16:creationId xmlns:a16="http://schemas.microsoft.com/office/drawing/2014/main" id="{95204C1B-C53A-434C-AF8A-DA8A1DCFFB56}"/>
              </a:ext>
            </a:extLst>
          </p:cNvPr>
          <p:cNvSpPr/>
          <p:nvPr/>
        </p:nvSpPr>
        <p:spPr bwMode="auto">
          <a:xfrm>
            <a:off x="4559318" y="3160605"/>
            <a:ext cx="423746" cy="340112"/>
          </a:xfrm>
          <a:prstGeom prst="rightArrow">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t" anchorCtr="0" compatLnSpc="1">
            <a:prstTxWarp prst="textNoShape">
              <a:avLst/>
            </a:prstTxWarp>
            <a:spAutoFit/>
          </a:bodyPr>
          <a:lstStyle/>
          <a:p>
            <a:pPr marL="342900" marR="0" indent="-342900" algn="l" defTabSz="914400" rtl="0" eaLnBrk="1" fontAlgn="base" latinLnBrk="0" hangingPunct="1">
              <a:lnSpc>
                <a:spcPct val="100000"/>
              </a:lnSpc>
              <a:spcBef>
                <a:spcPct val="20000"/>
              </a:spcBef>
              <a:spcAft>
                <a:spcPct val="0"/>
              </a:spcAft>
              <a:buClr>
                <a:srgbClr val="FF3300"/>
              </a:buClr>
              <a:buSzPct val="75000"/>
              <a:buFont typeface="Wingdings" pitchFamily="2" charset="2"/>
              <a:buChar char="p"/>
              <a:tabLst/>
            </a:pPr>
            <a:endParaRPr kumimoji="0" lang="zh-CN" altLang="en-US" sz="1800" b="1" i="0" u="none" strike="noStrike" cap="none" normalizeH="0" baseline="0">
              <a:ln>
                <a:noFill/>
              </a:ln>
              <a:solidFill>
                <a:schemeClr val="accent2"/>
              </a:solidFill>
              <a:effectLst/>
              <a:latin typeface="Verdana" pitchFamily="34" charset="0"/>
              <a:ea typeface="楷体_GB2312" pitchFamily="49" charset="-122"/>
            </a:endParaRPr>
          </a:p>
        </p:txBody>
      </p:sp>
      <p:sp>
        <p:nvSpPr>
          <p:cNvPr id="23" name="箭头: 右 22">
            <a:extLst>
              <a:ext uri="{FF2B5EF4-FFF2-40B4-BE49-F238E27FC236}">
                <a16:creationId xmlns:a16="http://schemas.microsoft.com/office/drawing/2014/main" id="{2A09FEA8-2618-4A70-AEEE-7F6B122687BF}"/>
              </a:ext>
            </a:extLst>
          </p:cNvPr>
          <p:cNvSpPr/>
          <p:nvPr/>
        </p:nvSpPr>
        <p:spPr bwMode="auto">
          <a:xfrm>
            <a:off x="7539654" y="3160605"/>
            <a:ext cx="423746" cy="340112"/>
          </a:xfrm>
          <a:prstGeom prst="rightArrow">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t" anchorCtr="0" compatLnSpc="1">
            <a:prstTxWarp prst="textNoShape">
              <a:avLst/>
            </a:prstTxWarp>
            <a:spAutoFit/>
          </a:bodyPr>
          <a:lstStyle/>
          <a:p>
            <a:pPr marL="342900" marR="0" indent="-342900" algn="l" defTabSz="914400" rtl="0" eaLnBrk="1" fontAlgn="base" latinLnBrk="0" hangingPunct="1">
              <a:lnSpc>
                <a:spcPct val="100000"/>
              </a:lnSpc>
              <a:spcBef>
                <a:spcPct val="20000"/>
              </a:spcBef>
              <a:spcAft>
                <a:spcPct val="0"/>
              </a:spcAft>
              <a:buClr>
                <a:srgbClr val="FF3300"/>
              </a:buClr>
              <a:buSzPct val="75000"/>
              <a:buFont typeface="Wingdings" pitchFamily="2" charset="2"/>
              <a:buChar char="p"/>
              <a:tabLst/>
            </a:pPr>
            <a:endParaRPr kumimoji="0" lang="zh-CN" altLang="en-US" sz="1800" b="1" i="0" u="none" strike="noStrike" cap="none" normalizeH="0" baseline="0">
              <a:ln>
                <a:noFill/>
              </a:ln>
              <a:solidFill>
                <a:schemeClr val="accent2"/>
              </a:solidFill>
              <a:effectLst/>
              <a:latin typeface="Verdana" pitchFamily="34" charset="0"/>
              <a:ea typeface="楷体_GB2312" pitchFamily="49" charset="-122"/>
            </a:endParaRPr>
          </a:p>
        </p:txBody>
      </p:sp>
      <p:pic>
        <p:nvPicPr>
          <p:cNvPr id="3" name="音频 2">
            <a:hlinkClick r:id="" action="ppaction://media"/>
            <a:extLst>
              <a:ext uri="{FF2B5EF4-FFF2-40B4-BE49-F238E27FC236}">
                <a16:creationId xmlns:a16="http://schemas.microsoft.com/office/drawing/2014/main" id="{A49D1D8E-CA03-461A-B12E-30BB181FCD8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381272199"/>
      </p:ext>
    </p:extLst>
  </p:cSld>
  <p:clrMapOvr>
    <a:masterClrMapping/>
  </p:clrMapOvr>
  <mc:AlternateContent xmlns:mc="http://schemas.openxmlformats.org/markup-compatibility/2006" xmlns:p14="http://schemas.microsoft.com/office/powerpoint/2010/main">
    <mc:Choice Requires="p14">
      <p:transition spd="slow" p14:dur="2000" advTm="18053"/>
    </mc:Choice>
    <mc:Fallback xmlns="">
      <p:transition spd="slow" advTm="18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025DE3-F56B-454E-93DC-0F289C360A44}"/>
              </a:ext>
            </a:extLst>
          </p:cNvPr>
          <p:cNvSpPr>
            <a:spLocks noGrp="1"/>
          </p:cNvSpPr>
          <p:nvPr>
            <p:ph type="title"/>
          </p:nvPr>
        </p:nvSpPr>
        <p:spPr>
          <a:xfrm>
            <a:off x="590227" y="203792"/>
            <a:ext cx="10315897" cy="523220"/>
          </a:xfrm>
        </p:spPr>
        <p:txBody>
          <a:bodyPr>
            <a:noAutofit/>
          </a:bodyPr>
          <a:lstStyle/>
          <a:p>
            <a:r>
              <a:rPr lang="en-US" altLang="zh-CN" sz="3200" dirty="0">
                <a:latin typeface="+mj-lt"/>
                <a:cs typeface="Adobe Devanagari" panose="02040503050201020203" pitchFamily="18" charset="0"/>
              </a:rPr>
              <a:t>Task 1: Install a Compatible Python Version</a:t>
            </a:r>
            <a:endParaRPr lang="zh-CN" altLang="en-US" sz="3200" dirty="0">
              <a:latin typeface="+mj-lt"/>
              <a:cs typeface="Adobe Devanagari" panose="02040503050201020203" pitchFamily="18" charset="0"/>
            </a:endParaRPr>
          </a:p>
        </p:txBody>
      </p:sp>
      <p:cxnSp>
        <p:nvCxnSpPr>
          <p:cNvPr id="304" name="直接箭头连接符 303">
            <a:extLst>
              <a:ext uri="{FF2B5EF4-FFF2-40B4-BE49-F238E27FC236}">
                <a16:creationId xmlns:a16="http://schemas.microsoft.com/office/drawing/2014/main" id="{216111E3-EBB9-48F5-81DD-1FF504A2F28A}"/>
              </a:ext>
            </a:extLst>
          </p:cNvPr>
          <p:cNvCxnSpPr>
            <a:cxnSpLocks/>
            <a:stCxn id="375" idx="1"/>
            <a:endCxn id="366" idx="3"/>
          </p:cNvCxnSpPr>
          <p:nvPr/>
        </p:nvCxnSpPr>
        <p:spPr>
          <a:xfrm flipH="1" flipV="1">
            <a:off x="1170583" y="1480946"/>
            <a:ext cx="2076112" cy="3537"/>
          </a:xfrm>
          <a:prstGeom prst="straightConnector1">
            <a:avLst/>
          </a:prstGeom>
          <a:noFill/>
          <a:ln w="38100" cap="flat" cmpd="sng" algn="ctr">
            <a:solidFill>
              <a:srgbClr val="0070C0"/>
            </a:solidFill>
            <a:prstDash val="solid"/>
            <a:tailEnd type="triangle"/>
          </a:ln>
          <a:effectLst/>
        </p:spPr>
      </p:cxnSp>
      <p:sp>
        <p:nvSpPr>
          <p:cNvPr id="305" name="矩形 304">
            <a:extLst>
              <a:ext uri="{FF2B5EF4-FFF2-40B4-BE49-F238E27FC236}">
                <a16:creationId xmlns:a16="http://schemas.microsoft.com/office/drawing/2014/main" id="{685F9145-A64C-430F-AAC9-65EE09BE4870}"/>
              </a:ext>
            </a:extLst>
          </p:cNvPr>
          <p:cNvSpPr/>
          <p:nvPr/>
        </p:nvSpPr>
        <p:spPr>
          <a:xfrm>
            <a:off x="1158143" y="1043765"/>
            <a:ext cx="2131217" cy="369332"/>
          </a:xfrm>
          <a:prstGeom prst="rect">
            <a:avLst/>
          </a:prstGeom>
        </p:spPr>
        <p:txBody>
          <a:bodyPr wrap="square">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zh-CN" b="0" i="1" u="none" strike="noStrike" kern="0" cap="none" spc="0" normalizeH="0" baseline="0" noProof="0" dirty="0">
                <a:ln>
                  <a:noFill/>
                </a:ln>
                <a:solidFill>
                  <a:prstClr val="black"/>
                </a:solidFill>
                <a:effectLst/>
                <a:uLnTx/>
                <a:uFillTx/>
                <a:latin typeface="+mj-lt"/>
                <a:ea typeface="Arial Unicode MS" panose="020B0604020202020204" pitchFamily="34" charset="-122"/>
                <a:cs typeface="Times New Roman" panose="02020603050405020304" pitchFamily="18" charset="0"/>
              </a:rPr>
              <a:t>requires</a:t>
            </a:r>
            <a:r>
              <a:rPr kumimoji="0" lang="en-US" altLang="zh-CN" b="0" i="0" u="none" strike="noStrike" kern="0" cap="none" spc="0" normalizeH="0" baseline="0" noProof="0" dirty="0">
                <a:ln>
                  <a:noFill/>
                </a:ln>
                <a:solidFill>
                  <a:prstClr val="black"/>
                </a:solidFill>
                <a:effectLst/>
                <a:uLnTx/>
                <a:uFillTx/>
                <a:latin typeface="+mj-lt"/>
                <a:ea typeface="Arial Unicode MS" panose="020B0604020202020204" pitchFamily="34" charset="-122"/>
                <a:cs typeface="Times New Roman" panose="02020603050405020304" pitchFamily="18" charset="0"/>
              </a:rPr>
              <a:t> (&gt;=3.5)</a:t>
            </a:r>
            <a:endParaRPr kumimoji="0" lang="zh-CN" altLang="en-US" b="0" i="0" u="none" strike="noStrike" kern="0" cap="none" spc="0" normalizeH="0" baseline="0" noProof="0" dirty="0">
              <a:ln>
                <a:noFill/>
              </a:ln>
              <a:solidFill>
                <a:srgbClr val="CC0000"/>
              </a:solidFill>
              <a:effectLst/>
              <a:uLnTx/>
              <a:uFillTx/>
              <a:latin typeface="+mj-lt"/>
              <a:cs typeface="Times New Roman" panose="02020603050405020304" pitchFamily="18" charset="0"/>
            </a:endParaRPr>
          </a:p>
        </p:txBody>
      </p:sp>
      <p:grpSp>
        <p:nvGrpSpPr>
          <p:cNvPr id="306" name="组合 305">
            <a:extLst>
              <a:ext uri="{FF2B5EF4-FFF2-40B4-BE49-F238E27FC236}">
                <a16:creationId xmlns:a16="http://schemas.microsoft.com/office/drawing/2014/main" id="{AFA2C7DF-DF2B-4081-893E-6836ACBD45C1}"/>
              </a:ext>
            </a:extLst>
          </p:cNvPr>
          <p:cNvGrpSpPr/>
          <p:nvPr/>
        </p:nvGrpSpPr>
        <p:grpSpPr>
          <a:xfrm>
            <a:off x="281996" y="1043766"/>
            <a:ext cx="902813" cy="1197370"/>
            <a:chOff x="559664" y="1529648"/>
            <a:chExt cx="621949" cy="824870"/>
          </a:xfrm>
        </p:grpSpPr>
        <p:pic>
          <p:nvPicPr>
            <p:cNvPr id="366" name="图片 365">
              <a:extLst>
                <a:ext uri="{FF2B5EF4-FFF2-40B4-BE49-F238E27FC236}">
                  <a16:creationId xmlns:a16="http://schemas.microsoft.com/office/drawing/2014/main" id="{D288B09C-442C-4F1A-B15A-234D7E28B5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9463" y="1529648"/>
              <a:ext cx="602350" cy="602350"/>
            </a:xfrm>
            <a:prstGeom prst="rect">
              <a:avLst/>
            </a:prstGeom>
          </p:spPr>
        </p:pic>
        <p:sp>
          <p:nvSpPr>
            <p:cNvPr id="367" name="矩形 366">
              <a:extLst>
                <a:ext uri="{FF2B5EF4-FFF2-40B4-BE49-F238E27FC236}">
                  <a16:creationId xmlns:a16="http://schemas.microsoft.com/office/drawing/2014/main" id="{E5C13F48-B8BC-49A2-89D0-355C563BA45A}"/>
                </a:ext>
              </a:extLst>
            </p:cNvPr>
            <p:cNvSpPr/>
            <p:nvPr/>
          </p:nvSpPr>
          <p:spPr>
            <a:xfrm>
              <a:off x="559664" y="2100085"/>
              <a:ext cx="621949" cy="254433"/>
            </a:xfrm>
            <a:prstGeom prst="rect">
              <a:avLst/>
            </a:prstGeom>
          </p:spPr>
          <p:txBody>
            <a:bodyPr wrap="none">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zh-CN" b="0" i="0" u="none" strike="noStrike" kern="0" cap="none" spc="0" normalizeH="0" baseline="0" noProof="0" dirty="0">
                  <a:ln>
                    <a:noFill/>
                  </a:ln>
                  <a:solidFill>
                    <a:prstClr val="black"/>
                  </a:solidFill>
                  <a:effectLst/>
                  <a:uLnTx/>
                  <a:uFillTx/>
                  <a:latin typeface="+mj-lt"/>
                  <a:ea typeface="Arial Unicode MS" panose="020B0604020202020204" pitchFamily="34" charset="-122"/>
                  <a:cs typeface="Times New Roman" panose="02020603050405020304" pitchFamily="18" charset="0"/>
                </a:rPr>
                <a:t>Python</a:t>
              </a:r>
              <a:endParaRPr kumimoji="0" lang="zh-CN" altLang="en-US" b="0" i="0" u="none" strike="noStrike" kern="0" cap="none" spc="0" normalizeH="0" baseline="0" noProof="0" dirty="0">
                <a:ln>
                  <a:noFill/>
                </a:ln>
                <a:solidFill>
                  <a:srgbClr val="CC0000"/>
                </a:solidFill>
                <a:effectLst/>
                <a:uLnTx/>
                <a:uFillTx/>
                <a:latin typeface="+mj-lt"/>
                <a:cs typeface="Times New Roman" panose="02020603050405020304" pitchFamily="18" charset="0"/>
              </a:endParaRPr>
            </a:p>
          </p:txBody>
        </p:sp>
      </p:grpSp>
      <p:grpSp>
        <p:nvGrpSpPr>
          <p:cNvPr id="374" name="组合 373">
            <a:extLst>
              <a:ext uri="{FF2B5EF4-FFF2-40B4-BE49-F238E27FC236}">
                <a16:creationId xmlns:a16="http://schemas.microsoft.com/office/drawing/2014/main" id="{BF30BE3C-5E1D-41CF-8B68-49DD130BCE91}"/>
              </a:ext>
            </a:extLst>
          </p:cNvPr>
          <p:cNvGrpSpPr/>
          <p:nvPr/>
        </p:nvGrpSpPr>
        <p:grpSpPr>
          <a:xfrm>
            <a:off x="3131892" y="1152518"/>
            <a:ext cx="864339" cy="1062376"/>
            <a:chOff x="6746214" y="3200308"/>
            <a:chExt cx="595445" cy="731873"/>
          </a:xfrm>
        </p:grpSpPr>
        <p:pic>
          <p:nvPicPr>
            <p:cNvPr id="375" name="图片 374">
              <a:extLst>
                <a:ext uri="{FF2B5EF4-FFF2-40B4-BE49-F238E27FC236}">
                  <a16:creationId xmlns:a16="http://schemas.microsoft.com/office/drawing/2014/main" id="{3D07C8D6-E16C-4FF5-90C5-B63CAD8C34F3}"/>
                </a:ext>
              </a:extLst>
            </p:cNvPr>
            <p:cNvPicPr>
              <a:picLocks noChangeAspect="1"/>
            </p:cNvPicPr>
            <p:nvPr/>
          </p:nvPicPr>
          <p:blipFill>
            <a:blip r:embed="rId7"/>
            <a:stretch>
              <a:fillRect/>
            </a:stretch>
          </p:blipFill>
          <p:spPr>
            <a:xfrm>
              <a:off x="6825306" y="3200308"/>
              <a:ext cx="438582" cy="457379"/>
            </a:xfrm>
            <a:prstGeom prst="rect">
              <a:avLst/>
            </a:prstGeom>
          </p:spPr>
        </p:pic>
        <p:sp>
          <p:nvSpPr>
            <p:cNvPr id="376" name="矩形 375">
              <a:extLst>
                <a:ext uri="{FF2B5EF4-FFF2-40B4-BE49-F238E27FC236}">
                  <a16:creationId xmlns:a16="http://schemas.microsoft.com/office/drawing/2014/main" id="{EAEF75BB-171C-4A08-B585-0CBB8BA7EB7F}"/>
                </a:ext>
              </a:extLst>
            </p:cNvPr>
            <p:cNvSpPr/>
            <p:nvPr/>
          </p:nvSpPr>
          <p:spPr>
            <a:xfrm>
              <a:off x="6746214" y="3677747"/>
              <a:ext cx="595445" cy="254434"/>
            </a:xfrm>
            <a:prstGeom prst="rect">
              <a:avLst/>
            </a:prstGeom>
          </p:spPr>
          <p:txBody>
            <a:bodyPr wrap="none">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zh-CN" b="0" i="0" u="none" strike="noStrike" kern="0" cap="none" spc="0" normalizeH="0" baseline="0" noProof="0" dirty="0">
                  <a:ln>
                    <a:noFill/>
                  </a:ln>
                  <a:solidFill>
                    <a:prstClr val="black"/>
                  </a:solidFill>
                  <a:effectLst/>
                  <a:uLnTx/>
                  <a:uFillTx/>
                  <a:latin typeface="+mj-lt"/>
                  <a:ea typeface="Arial Unicode MS" panose="020B0604020202020204" pitchFamily="34" charset="-122"/>
                  <a:cs typeface="Times New Roman" panose="02020603050405020304" pitchFamily="18" charset="0"/>
                </a:rPr>
                <a:t>pathlib</a:t>
              </a:r>
              <a:endParaRPr kumimoji="0" lang="zh-CN" altLang="en-US" b="0" i="0" u="none" strike="noStrike" kern="0" cap="none" spc="0" normalizeH="0" baseline="0" noProof="0" dirty="0">
                <a:ln>
                  <a:noFill/>
                </a:ln>
                <a:solidFill>
                  <a:srgbClr val="CC0000"/>
                </a:solidFill>
                <a:effectLst/>
                <a:uLnTx/>
                <a:uFillTx/>
                <a:latin typeface="+mj-lt"/>
                <a:cs typeface="Times New Roman" panose="02020603050405020304" pitchFamily="18" charset="0"/>
              </a:endParaRPr>
            </a:p>
          </p:txBody>
        </p:sp>
      </p:grpSp>
      <p:cxnSp>
        <p:nvCxnSpPr>
          <p:cNvPr id="377" name="直接箭头连接符 376">
            <a:extLst>
              <a:ext uri="{FF2B5EF4-FFF2-40B4-BE49-F238E27FC236}">
                <a16:creationId xmlns:a16="http://schemas.microsoft.com/office/drawing/2014/main" id="{AE2E6F80-0EB8-4EB5-9C36-2A53E900E12D}"/>
              </a:ext>
            </a:extLst>
          </p:cNvPr>
          <p:cNvCxnSpPr>
            <a:cxnSpLocks/>
            <a:endCxn id="375" idx="3"/>
          </p:cNvCxnSpPr>
          <p:nvPr/>
        </p:nvCxnSpPr>
        <p:spPr>
          <a:xfrm flipH="1" flipV="1">
            <a:off x="3883334" y="1484483"/>
            <a:ext cx="1930666" cy="655378"/>
          </a:xfrm>
          <a:prstGeom prst="straightConnector1">
            <a:avLst/>
          </a:prstGeom>
          <a:noFill/>
          <a:ln w="38100" cap="flat" cmpd="sng" algn="ctr">
            <a:solidFill>
              <a:srgbClr val="0070C0"/>
            </a:solidFill>
            <a:prstDash val="solid"/>
            <a:tailEnd type="triangle"/>
          </a:ln>
          <a:effectLst/>
        </p:spPr>
      </p:cxnSp>
      <p:sp>
        <p:nvSpPr>
          <p:cNvPr id="397" name="文本框 9">
            <a:extLst>
              <a:ext uri="{FF2B5EF4-FFF2-40B4-BE49-F238E27FC236}">
                <a16:creationId xmlns:a16="http://schemas.microsoft.com/office/drawing/2014/main" id="{372C5E46-47BC-410E-8966-DE73EE8BD797}"/>
              </a:ext>
            </a:extLst>
          </p:cNvPr>
          <p:cNvSpPr txBox="1"/>
          <p:nvPr/>
        </p:nvSpPr>
        <p:spPr>
          <a:xfrm>
            <a:off x="4536240" y="1473618"/>
            <a:ext cx="967158" cy="338554"/>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altLang="zh-CN" sz="1600" b="0" i="1" u="none" strike="noStrike" kern="0" cap="none" spc="0" normalizeH="0" baseline="0" noProof="0" dirty="0">
                <a:ln>
                  <a:noFill/>
                </a:ln>
                <a:solidFill>
                  <a:prstClr val="black"/>
                </a:solidFill>
                <a:effectLst/>
                <a:uLnTx/>
                <a:uFillTx/>
                <a:latin typeface="+mj-lt"/>
                <a:ea typeface="Arial Unicode MS" panose="020B0604020202020204" pitchFamily="34" charset="-122"/>
                <a:cs typeface="Times New Roman" panose="02020603050405020304" pitchFamily="18" charset="0"/>
              </a:rPr>
              <a:t>import</a:t>
            </a:r>
            <a:endParaRPr kumimoji="0" lang="zh-CN" altLang="en-US" sz="1600" b="0" i="1" u="none" strike="noStrike" kern="0" cap="none" spc="0" normalizeH="0" baseline="0" noProof="0" dirty="0">
              <a:ln>
                <a:noFill/>
              </a:ln>
              <a:solidFill>
                <a:prstClr val="black"/>
              </a:solidFill>
              <a:effectLst/>
              <a:uLnTx/>
              <a:uFillTx/>
              <a:latin typeface="+mj-lt"/>
              <a:ea typeface="Arial Unicode MS" panose="020B0604020202020204" pitchFamily="34" charset="-122"/>
              <a:cs typeface="Times New Roman" panose="02020603050405020304" pitchFamily="18" charset="0"/>
            </a:endParaRPr>
          </a:p>
        </p:txBody>
      </p:sp>
      <p:grpSp>
        <p:nvGrpSpPr>
          <p:cNvPr id="85" name="组合 84">
            <a:extLst>
              <a:ext uri="{FF2B5EF4-FFF2-40B4-BE49-F238E27FC236}">
                <a16:creationId xmlns:a16="http://schemas.microsoft.com/office/drawing/2014/main" id="{F4E05FC3-B493-4792-A734-0F2CD6DA66AA}"/>
              </a:ext>
            </a:extLst>
          </p:cNvPr>
          <p:cNvGrpSpPr/>
          <p:nvPr/>
        </p:nvGrpSpPr>
        <p:grpSpPr>
          <a:xfrm>
            <a:off x="5719111" y="1921979"/>
            <a:ext cx="6173595" cy="3792683"/>
            <a:chOff x="2388090" y="3404354"/>
            <a:chExt cx="4625590" cy="4468171"/>
          </a:xfrm>
        </p:grpSpPr>
        <p:sp>
          <p:nvSpPr>
            <p:cNvPr id="86" name="文本框 85">
              <a:extLst>
                <a:ext uri="{FF2B5EF4-FFF2-40B4-BE49-F238E27FC236}">
                  <a16:creationId xmlns:a16="http://schemas.microsoft.com/office/drawing/2014/main" id="{7BAEFFBF-7575-4940-B3F3-7BCDE4D4413F}"/>
                </a:ext>
              </a:extLst>
            </p:cNvPr>
            <p:cNvSpPr txBox="1"/>
            <p:nvPr/>
          </p:nvSpPr>
          <p:spPr>
            <a:xfrm>
              <a:off x="2700734" y="3416868"/>
              <a:ext cx="4312946" cy="4455657"/>
            </a:xfrm>
            <a:prstGeom prst="rect">
              <a:avLst/>
            </a:prstGeom>
            <a:noFill/>
            <a:ln w="19050" cap="flat" cmpd="sng" algn="ctr">
              <a:solidFill>
                <a:srgbClr val="98C1F2"/>
              </a:solidFill>
              <a:prstDash val="solid"/>
            </a:ln>
            <a:effectLst/>
          </p:spPr>
          <p:txBody>
            <a:bodyPr wrap="square" rtlCol="0">
              <a:spAutoFit/>
            </a:bodyPr>
            <a:lstStyle/>
            <a:p>
              <a:pPr marL="0" marR="0" lvl="0" indent="0" defTabSz="685800" eaLnBrk="1" fontAlgn="auto" latinLnBrk="0" hangingPunct="1">
                <a:lnSpc>
                  <a:spcPct val="150000"/>
                </a:lnSpc>
                <a:spcBef>
                  <a:spcPts val="0"/>
                </a:spcBef>
                <a:spcAft>
                  <a:spcPts val="0"/>
                </a:spcAft>
                <a:buClrTx/>
                <a:buSzTx/>
                <a:buFontTx/>
                <a:buNone/>
                <a:tabLst/>
                <a:defRPr/>
              </a:pPr>
              <a:r>
                <a:rPr kumimoji="0" lang="en-US" altLang="zh-CN" b="0" i="0" u="none" strike="noStrike" kern="0" cap="none" spc="0" normalizeH="0" baseline="0" noProof="0" dirty="0">
                  <a:ln>
                    <a:noFill/>
                  </a:ln>
                  <a:solidFill>
                    <a:srgbClr val="7030A0"/>
                  </a:solidFill>
                  <a:effectLst/>
                  <a:uLnTx/>
                  <a:uFillTx/>
                  <a:latin typeface="Times New Roman" panose="02020603050405020304" pitchFamily="18" charset="0"/>
                  <a:ea typeface="黑体" panose="02010609060101010101" pitchFamily="49" charset="-122"/>
                  <a:cs typeface="Times New Roman" panose="02020603050405020304" pitchFamily="18" charset="0"/>
                </a:rPr>
                <a:t>from</a:t>
              </a:r>
              <a:r>
                <a:rPr kumimoji="0" lang="en-US" altLang="zh-CN"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pathlib </a:t>
              </a:r>
              <a:r>
                <a:rPr kumimoji="0" lang="en-US" altLang="zh-CN" b="0" i="0" u="none" strike="noStrike" kern="0" cap="none" spc="0" normalizeH="0" baseline="0" noProof="0" dirty="0">
                  <a:ln>
                    <a:noFill/>
                  </a:ln>
                  <a:solidFill>
                    <a:srgbClr val="7030A0"/>
                  </a:solidFill>
                  <a:effectLst/>
                  <a:uLnTx/>
                  <a:uFillTx/>
                  <a:latin typeface="Times New Roman" panose="02020603050405020304" pitchFamily="18" charset="0"/>
                  <a:ea typeface="黑体" panose="02010609060101010101" pitchFamily="49" charset="-122"/>
                  <a:cs typeface="Times New Roman" panose="02020603050405020304" pitchFamily="18" charset="0"/>
                </a:rPr>
                <a:t>import</a:t>
              </a:r>
              <a:r>
                <a:rPr kumimoji="0" lang="en-US" altLang="zh-CN"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Path</a:t>
              </a:r>
            </a:p>
            <a:p>
              <a:pPr marL="0" marR="0" lvl="0" indent="0" defTabSz="685800" eaLnBrk="1" fontAlgn="auto" latinLnBrk="0" hangingPunct="1">
                <a:lnSpc>
                  <a:spcPct val="150000"/>
                </a:lnSpc>
                <a:spcBef>
                  <a:spcPts val="0"/>
                </a:spcBef>
                <a:spcAft>
                  <a:spcPts val="0"/>
                </a:spcAft>
                <a:buClrTx/>
                <a:buSzTx/>
                <a:buFontTx/>
                <a:buNone/>
                <a:tabLst/>
                <a:defRPr/>
              </a:pPr>
              <a:r>
                <a:rPr kumimoji="0" lang="en-US" altLang="zh-CN" b="0" i="0" u="none" strike="noStrike" kern="0" cap="none" spc="0" normalizeH="0" baseline="0" noProof="0" dirty="0">
                  <a:ln>
                    <a:noFill/>
                  </a:ln>
                  <a:solidFill>
                    <a:srgbClr val="7030A0"/>
                  </a:solidFill>
                  <a:effectLst/>
                  <a:uLnTx/>
                  <a:uFillTx/>
                  <a:latin typeface="Times New Roman" panose="02020603050405020304" pitchFamily="18" charset="0"/>
                  <a:ea typeface="黑体" panose="02010609060101010101" pitchFamily="49" charset="-122"/>
                  <a:cs typeface="Times New Roman" panose="02020603050405020304" pitchFamily="18" charset="0"/>
                </a:rPr>
                <a:t>import</a:t>
              </a:r>
              <a:r>
                <a:rPr kumimoji="0" lang="en-US" altLang="zh-CN"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matplotlib.cm </a:t>
              </a:r>
              <a:r>
                <a:rPr kumimoji="0" lang="en-US" altLang="zh-CN" b="0" i="0" u="none" strike="noStrike" kern="0" cap="none" spc="0" normalizeH="0" baseline="0" noProof="0" dirty="0">
                  <a:ln>
                    <a:noFill/>
                  </a:ln>
                  <a:solidFill>
                    <a:srgbClr val="7030A0"/>
                  </a:solidFill>
                  <a:effectLst/>
                  <a:uLnTx/>
                  <a:uFillTx/>
                  <a:latin typeface="Times New Roman" panose="02020603050405020304" pitchFamily="18" charset="0"/>
                  <a:ea typeface="黑体" panose="02010609060101010101" pitchFamily="49" charset="-122"/>
                  <a:cs typeface="Times New Roman" panose="02020603050405020304" pitchFamily="18" charset="0"/>
                </a:rPr>
                <a:t>as</a:t>
              </a:r>
              <a:r>
                <a:rPr kumimoji="0" lang="en-US" altLang="zh-CN"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cm</a:t>
              </a:r>
            </a:p>
            <a:p>
              <a:pPr defTabSz="685800">
                <a:lnSpc>
                  <a:spcPct val="150000"/>
                </a:lnSpc>
                <a:defRPr/>
              </a:pPr>
              <a:r>
                <a:rPr kumimoji="0" lang="en-US" altLang="zh-CN" b="0" i="0" u="none" strike="noStrike" kern="0" cap="none" spc="0" normalizeH="0" baseline="0" noProof="0" dirty="0">
                  <a:ln>
                    <a:noFill/>
                  </a:ln>
                  <a:solidFill>
                    <a:srgbClr val="7030A0"/>
                  </a:solidFill>
                  <a:effectLst/>
                  <a:uLnTx/>
                  <a:uFillTx/>
                  <a:latin typeface="Times New Roman" panose="02020603050405020304" pitchFamily="18" charset="0"/>
                  <a:ea typeface="黑体" panose="02010609060101010101" pitchFamily="49" charset="-122"/>
                  <a:cs typeface="Times New Roman" panose="02020603050405020304" pitchFamily="18" charset="0"/>
                </a:rPr>
                <a:t>import</a:t>
              </a:r>
              <a:r>
                <a:rPr kumimoji="0" lang="en-US" altLang="zh-CN"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cv2</a:t>
              </a:r>
            </a:p>
            <a:p>
              <a:pPr marL="0" marR="0" lvl="0" indent="0" defTabSz="685800" eaLnBrk="1" fontAlgn="auto" latinLnBrk="0" hangingPunct="1">
                <a:lnSpc>
                  <a:spcPct val="150000"/>
                </a:lnSpc>
                <a:spcBef>
                  <a:spcPts val="0"/>
                </a:spcBef>
                <a:spcAft>
                  <a:spcPts val="0"/>
                </a:spcAft>
                <a:buClrTx/>
                <a:buSzTx/>
                <a:buFontTx/>
                <a:buNone/>
                <a:tabLst/>
                <a:defRPr/>
              </a:pPr>
              <a:r>
                <a:rPr kumimoji="0" lang="en-US" altLang="zh-CN" b="0" i="0" u="none" strike="noStrike" kern="0" cap="none" spc="0" normalizeH="0" baseline="0" noProof="0" dirty="0">
                  <a:ln>
                    <a:noFill/>
                  </a:ln>
                  <a:solidFill>
                    <a:srgbClr val="7030A0"/>
                  </a:solidFill>
                  <a:effectLst/>
                  <a:uLnTx/>
                  <a:uFillTx/>
                  <a:latin typeface="Times New Roman" panose="02020603050405020304" pitchFamily="18" charset="0"/>
                  <a:ea typeface="黑体" panose="02010609060101010101" pitchFamily="49" charset="-122"/>
                  <a:cs typeface="Times New Roman" panose="02020603050405020304" pitchFamily="18" charset="0"/>
                </a:rPr>
                <a:t>from</a:t>
              </a:r>
              <a:r>
                <a:rPr kumimoji="0" lang="en-US" altLang="zh-CN"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models.matching </a:t>
              </a:r>
              <a:r>
                <a:rPr kumimoji="0" lang="en-US" altLang="zh-CN" b="0" i="0" u="none" strike="noStrike" kern="0" cap="none" spc="0" normalizeH="0" baseline="0" noProof="0" dirty="0">
                  <a:ln>
                    <a:noFill/>
                  </a:ln>
                  <a:solidFill>
                    <a:srgbClr val="7030A0"/>
                  </a:solidFill>
                  <a:effectLst/>
                  <a:uLnTx/>
                  <a:uFillTx/>
                  <a:latin typeface="Times New Roman" panose="02020603050405020304" pitchFamily="18" charset="0"/>
                  <a:ea typeface="黑体" panose="02010609060101010101" pitchFamily="49" charset="-122"/>
                  <a:cs typeface="Times New Roman" panose="02020603050405020304" pitchFamily="18" charset="0"/>
                </a:rPr>
                <a:t>import</a:t>
              </a:r>
              <a:r>
                <a:rPr kumimoji="0" lang="en-US" altLang="zh-CN"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Matching</a:t>
              </a:r>
            </a:p>
            <a:p>
              <a:pPr marL="0" marR="0" lvl="0" indent="0" defTabSz="685800" eaLnBrk="1" fontAlgn="auto" latinLnBrk="0" hangingPunct="1">
                <a:lnSpc>
                  <a:spcPct val="150000"/>
                </a:lnSpc>
                <a:spcBef>
                  <a:spcPts val="0"/>
                </a:spcBef>
                <a:spcAft>
                  <a:spcPts val="0"/>
                </a:spcAft>
                <a:buClrTx/>
                <a:buSzTx/>
                <a:buFontTx/>
                <a:buNone/>
                <a:tabLst/>
                <a:defRPr/>
              </a:pPr>
              <a:r>
                <a:rPr kumimoji="0" lang="en-US" altLang="zh-CN" b="0" i="0" u="none" strike="noStrike" kern="0" cap="none" spc="0" normalizeH="0" baseline="0" noProof="0" dirty="0">
                  <a:ln>
                    <a:noFill/>
                  </a:ln>
                  <a:solidFill>
                    <a:srgbClr val="7030A0"/>
                  </a:solidFill>
                  <a:effectLst/>
                  <a:uLnTx/>
                  <a:uFillTx/>
                  <a:latin typeface="Times New Roman" panose="02020603050405020304" pitchFamily="18" charset="0"/>
                  <a:ea typeface="黑体" panose="02010609060101010101" pitchFamily="49" charset="-122"/>
                  <a:cs typeface="Times New Roman" panose="02020603050405020304" pitchFamily="18" charset="0"/>
                </a:rPr>
                <a:t>from</a:t>
              </a:r>
              <a:r>
                <a:rPr kumimoji="0" lang="en-US" altLang="zh-CN"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models.utils </a:t>
              </a:r>
              <a:r>
                <a:rPr kumimoji="0" lang="en-US" altLang="zh-CN" b="0" i="0" u="none" strike="noStrike" kern="0" cap="none" spc="0" normalizeH="0" baseline="0" noProof="0" dirty="0">
                  <a:ln>
                    <a:noFill/>
                  </a:ln>
                  <a:solidFill>
                    <a:srgbClr val="7030A0"/>
                  </a:solidFill>
                  <a:effectLst/>
                  <a:uLnTx/>
                  <a:uFillTx/>
                  <a:latin typeface="Times New Roman" panose="02020603050405020304" pitchFamily="18" charset="0"/>
                  <a:ea typeface="黑体" panose="02010609060101010101" pitchFamily="49" charset="-122"/>
                  <a:cs typeface="Times New Roman" panose="02020603050405020304" pitchFamily="18" charset="0"/>
                </a:rPr>
                <a:t>import</a:t>
              </a:r>
              <a:r>
                <a:rPr kumimoji="0" lang="en-US" altLang="zh-CN"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(AverageTimer, VideoStreamer,</a:t>
              </a:r>
            </a:p>
            <a:p>
              <a:pPr marL="0" marR="0" lvl="0" indent="0" defTabSz="685800" eaLnBrk="1" fontAlgn="auto" latinLnBrk="0" hangingPunct="1">
                <a:lnSpc>
                  <a:spcPct val="150000"/>
                </a:lnSpc>
                <a:spcBef>
                  <a:spcPts val="0"/>
                </a:spcBef>
                <a:spcAft>
                  <a:spcPts val="0"/>
                </a:spcAft>
                <a:buClrTx/>
                <a:buSzTx/>
                <a:buFontTx/>
                <a:buNone/>
                <a:tabLst/>
                <a:defRPr/>
              </a:pPr>
              <a:r>
                <a:rPr kumimoji="0" lang="en-US" altLang="zh-CN"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make_matching_plot_fast, frame2tensor)</a:t>
              </a:r>
            </a:p>
            <a:p>
              <a:pPr marL="0" marR="0" lvl="0" indent="0" defTabSz="685800" eaLnBrk="1" fontAlgn="auto" latinLnBrk="0" hangingPunct="1">
                <a:lnSpc>
                  <a:spcPct val="150000"/>
                </a:lnSpc>
                <a:spcBef>
                  <a:spcPts val="0"/>
                </a:spcBef>
                <a:spcAft>
                  <a:spcPts val="0"/>
                </a:spcAft>
                <a:buClrTx/>
                <a:buSzTx/>
                <a:buFontTx/>
                <a:buNone/>
                <a:tabLst/>
                <a:defRPr/>
              </a:pPr>
              <a:endParaRPr kumimoji="0" lang="en-US" altLang="zh-CN"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defTabSz="685800" eaLnBrk="1" fontAlgn="auto" latinLnBrk="0" hangingPunct="1">
                <a:lnSpc>
                  <a:spcPct val="150000"/>
                </a:lnSpc>
                <a:spcBef>
                  <a:spcPts val="0"/>
                </a:spcBef>
                <a:spcAft>
                  <a:spcPts val="0"/>
                </a:spcAft>
                <a:buClrTx/>
                <a:buSzTx/>
                <a:buFontTx/>
                <a:buNone/>
                <a:tabLst/>
                <a:defRPr/>
              </a:pPr>
              <a:r>
                <a:rPr kumimoji="0" lang="en-US" altLang="zh-CN"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torch.set_grad_enabled(False)</a:t>
              </a:r>
            </a:p>
            <a:p>
              <a:pPr marL="0" marR="0" lvl="0" indent="0" defTabSz="685800" eaLnBrk="1" fontAlgn="auto" latinLnBrk="0" hangingPunct="1">
                <a:lnSpc>
                  <a:spcPct val="150000"/>
                </a:lnSpc>
                <a:spcBef>
                  <a:spcPts val="0"/>
                </a:spcBef>
                <a:spcAft>
                  <a:spcPts val="0"/>
                </a:spcAft>
                <a:buClrTx/>
                <a:buSzTx/>
                <a:buFontTx/>
                <a:buNone/>
                <a:tabLst/>
                <a:defRPr/>
              </a:pPr>
              <a:r>
                <a:rPr kumimoji="0" lang="en-US" altLang="zh-CN"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endParaRPr kumimoji="0" lang="zh-CN" altLang="en-US"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87" name="文本框 86">
              <a:extLst>
                <a:ext uri="{FF2B5EF4-FFF2-40B4-BE49-F238E27FC236}">
                  <a16:creationId xmlns:a16="http://schemas.microsoft.com/office/drawing/2014/main" id="{667F5E70-011C-471D-9303-8D9B0A52D042}"/>
                </a:ext>
              </a:extLst>
            </p:cNvPr>
            <p:cNvSpPr txBox="1"/>
            <p:nvPr/>
          </p:nvSpPr>
          <p:spPr>
            <a:xfrm>
              <a:off x="2388090" y="3404354"/>
              <a:ext cx="224838" cy="4455658"/>
            </a:xfrm>
            <a:prstGeom prst="rect">
              <a:avLst/>
            </a:prstGeom>
            <a:noFill/>
          </p:spPr>
          <p:txBody>
            <a:bodyPr wrap="none" rtlCol="0">
              <a:spAutoFit/>
            </a:bodyPr>
            <a:lstStyle/>
            <a:p>
              <a:pPr marL="0" marR="0" lvl="0" indent="0" defTabSz="685800" eaLnBrk="1" fontAlgn="auto" latinLnBrk="0" hangingPunct="1">
                <a:lnSpc>
                  <a:spcPct val="150000"/>
                </a:lnSpc>
                <a:spcBef>
                  <a:spcPts val="0"/>
                </a:spcBef>
                <a:spcAft>
                  <a:spcPts val="0"/>
                </a:spcAft>
                <a:buClrTx/>
                <a:buSzTx/>
                <a:buFontTx/>
                <a:buNone/>
                <a:tabLst/>
                <a:defRPr/>
              </a:pPr>
              <a:r>
                <a:rPr kumimoji="0" lang="en-US" altLang="zh-CN" b="0" i="0" u="none" strike="noStrike" kern="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1</a:t>
              </a:r>
            </a:p>
            <a:p>
              <a:pPr marL="0" marR="0" lvl="0" indent="0" defTabSz="685800" eaLnBrk="1" fontAlgn="auto" latinLnBrk="0" hangingPunct="1">
                <a:lnSpc>
                  <a:spcPct val="150000"/>
                </a:lnSpc>
                <a:spcBef>
                  <a:spcPts val="0"/>
                </a:spcBef>
                <a:spcAft>
                  <a:spcPts val="0"/>
                </a:spcAft>
                <a:buClrTx/>
                <a:buSzTx/>
                <a:buFontTx/>
                <a:buNone/>
                <a:tabLst/>
                <a:defRPr/>
              </a:pPr>
              <a:r>
                <a:rPr kumimoji="0" lang="en-US" altLang="zh-CN" b="0" i="0" u="none" strike="noStrike" kern="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2</a:t>
              </a:r>
            </a:p>
            <a:p>
              <a:pPr marL="0" marR="0" lvl="0" indent="0" defTabSz="685800" eaLnBrk="1" fontAlgn="auto" latinLnBrk="0" hangingPunct="1">
                <a:lnSpc>
                  <a:spcPct val="150000"/>
                </a:lnSpc>
                <a:spcBef>
                  <a:spcPts val="0"/>
                </a:spcBef>
                <a:spcAft>
                  <a:spcPts val="0"/>
                </a:spcAft>
                <a:buClrTx/>
                <a:buSzTx/>
                <a:buFontTx/>
                <a:buNone/>
                <a:tabLst/>
                <a:defRPr/>
              </a:pPr>
              <a:r>
                <a:rPr kumimoji="0" lang="en-US" altLang="zh-CN" b="0" i="0" u="none" strike="noStrike" kern="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3</a:t>
              </a:r>
            </a:p>
            <a:p>
              <a:pPr marL="0" marR="0" lvl="0" indent="0" defTabSz="685800" eaLnBrk="1" fontAlgn="auto" latinLnBrk="0" hangingPunct="1">
                <a:lnSpc>
                  <a:spcPct val="150000"/>
                </a:lnSpc>
                <a:spcBef>
                  <a:spcPts val="0"/>
                </a:spcBef>
                <a:spcAft>
                  <a:spcPts val="0"/>
                </a:spcAft>
                <a:buClrTx/>
                <a:buSzTx/>
                <a:buFontTx/>
                <a:buNone/>
                <a:tabLst/>
                <a:defRPr/>
              </a:pPr>
              <a:r>
                <a:rPr kumimoji="0" lang="en-US" altLang="zh-CN" b="0" i="0" u="none" strike="noStrike" kern="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4</a:t>
              </a:r>
            </a:p>
            <a:p>
              <a:pPr marL="0" marR="0" lvl="0" indent="0" defTabSz="685800" eaLnBrk="1" fontAlgn="auto" latinLnBrk="0" hangingPunct="1">
                <a:lnSpc>
                  <a:spcPct val="150000"/>
                </a:lnSpc>
                <a:spcBef>
                  <a:spcPts val="0"/>
                </a:spcBef>
                <a:spcAft>
                  <a:spcPts val="0"/>
                </a:spcAft>
                <a:buClrTx/>
                <a:buSzTx/>
                <a:buFontTx/>
                <a:buNone/>
                <a:tabLst/>
                <a:defRPr/>
              </a:pPr>
              <a:r>
                <a:rPr kumimoji="0" lang="en-US" altLang="zh-CN" b="0" i="0" u="none" strike="noStrike" kern="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5</a:t>
              </a:r>
            </a:p>
            <a:p>
              <a:pPr marL="0" marR="0" lvl="0" indent="0" defTabSz="685800" eaLnBrk="1" fontAlgn="auto" latinLnBrk="0" hangingPunct="1">
                <a:lnSpc>
                  <a:spcPct val="150000"/>
                </a:lnSpc>
                <a:spcBef>
                  <a:spcPts val="0"/>
                </a:spcBef>
                <a:spcAft>
                  <a:spcPts val="0"/>
                </a:spcAft>
                <a:buClrTx/>
                <a:buSzTx/>
                <a:buFontTx/>
                <a:buNone/>
                <a:tabLst/>
                <a:defRPr/>
              </a:pPr>
              <a:r>
                <a:rPr kumimoji="0" lang="en-US" altLang="zh-CN" b="0" i="0" u="none" strike="noStrike" kern="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6</a:t>
              </a:r>
            </a:p>
            <a:p>
              <a:pPr marL="0" marR="0" lvl="0" indent="0" defTabSz="685800" eaLnBrk="1" fontAlgn="auto" latinLnBrk="0" hangingPunct="1">
                <a:lnSpc>
                  <a:spcPct val="150000"/>
                </a:lnSpc>
                <a:spcBef>
                  <a:spcPts val="0"/>
                </a:spcBef>
                <a:spcAft>
                  <a:spcPts val="0"/>
                </a:spcAft>
                <a:buClrTx/>
                <a:buSzTx/>
                <a:buFontTx/>
                <a:buNone/>
                <a:tabLst/>
                <a:defRPr/>
              </a:pPr>
              <a:r>
                <a:rPr kumimoji="0" lang="en-US" altLang="zh-CN" b="0" i="0" u="none" strike="noStrike" kern="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7</a:t>
              </a:r>
            </a:p>
            <a:p>
              <a:pPr marL="0" marR="0" lvl="0" indent="0" defTabSz="685800" eaLnBrk="1" fontAlgn="auto" latinLnBrk="0" hangingPunct="1">
                <a:lnSpc>
                  <a:spcPct val="150000"/>
                </a:lnSpc>
                <a:spcBef>
                  <a:spcPts val="0"/>
                </a:spcBef>
                <a:spcAft>
                  <a:spcPts val="0"/>
                </a:spcAft>
                <a:buClrTx/>
                <a:buSzTx/>
                <a:buFontTx/>
                <a:buNone/>
                <a:tabLst/>
                <a:defRPr/>
              </a:pPr>
              <a:r>
                <a:rPr kumimoji="0" lang="en-US" altLang="zh-CN" b="0" i="0" u="none" strike="noStrike" kern="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8</a:t>
              </a:r>
            </a:p>
            <a:p>
              <a:pPr marL="0" marR="0" lvl="0" indent="0" defTabSz="685800" eaLnBrk="1" fontAlgn="auto" latinLnBrk="0" hangingPunct="1">
                <a:lnSpc>
                  <a:spcPct val="150000"/>
                </a:lnSpc>
                <a:spcBef>
                  <a:spcPts val="0"/>
                </a:spcBef>
                <a:spcAft>
                  <a:spcPts val="0"/>
                </a:spcAft>
                <a:buClrTx/>
                <a:buSzTx/>
                <a:buFontTx/>
                <a:buNone/>
                <a:tabLst/>
                <a:defRPr/>
              </a:pPr>
              <a:r>
                <a:rPr kumimoji="0" lang="en-US" altLang="zh-CN" b="0" i="0" u="none" strike="noStrike" kern="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9</a:t>
              </a:r>
            </a:p>
          </p:txBody>
        </p:sp>
      </p:grpSp>
      <p:sp>
        <p:nvSpPr>
          <p:cNvPr id="88" name="文本框 87">
            <a:extLst>
              <a:ext uri="{FF2B5EF4-FFF2-40B4-BE49-F238E27FC236}">
                <a16:creationId xmlns:a16="http://schemas.microsoft.com/office/drawing/2014/main" id="{DF21FF7C-3849-427E-B557-1683A5F4F39F}"/>
              </a:ext>
            </a:extLst>
          </p:cNvPr>
          <p:cNvSpPr txBox="1"/>
          <p:nvPr/>
        </p:nvSpPr>
        <p:spPr>
          <a:xfrm>
            <a:off x="7062728" y="5781802"/>
            <a:ext cx="3903633" cy="369332"/>
          </a:xfrm>
          <a:prstGeom prst="rect">
            <a:avLst/>
          </a:prstGeom>
          <a:noFill/>
        </p:spPr>
        <p:txBody>
          <a:bodyPr wrap="non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b="0" i="0" u="none" strike="noStrike" kern="0" cap="none" spc="0" normalizeH="0" baseline="0" noProof="0" dirty="0">
                <a:ln>
                  <a:noFill/>
                </a:ln>
                <a:solidFill>
                  <a:srgbClr val="000000"/>
                </a:solidFill>
                <a:effectLst/>
                <a:uLnTx/>
                <a:uFillTx/>
                <a:latin typeface="+mj-lt"/>
                <a:cs typeface="Times New Roman" panose="02020603050405020304" pitchFamily="18" charset="0"/>
              </a:rPr>
              <a:t> code snippet of demo_superglue.py</a:t>
            </a:r>
            <a:endParaRPr kumimoji="0" lang="zh-CN" altLang="en-US" b="0" i="0" u="none" strike="noStrike" kern="0" cap="none" spc="0" normalizeH="0" baseline="0" noProof="0" dirty="0">
              <a:ln>
                <a:noFill/>
              </a:ln>
              <a:solidFill>
                <a:srgbClr val="000000"/>
              </a:solidFill>
              <a:effectLst/>
              <a:uLnTx/>
              <a:uFillTx/>
              <a:latin typeface="+mj-lt"/>
              <a:cs typeface="Times New Roman" panose="02020603050405020304" pitchFamily="18" charset="0"/>
            </a:endParaRPr>
          </a:p>
        </p:txBody>
      </p:sp>
      <p:sp>
        <p:nvSpPr>
          <p:cNvPr id="24" name="灯片编号占位符 3">
            <a:extLst>
              <a:ext uri="{FF2B5EF4-FFF2-40B4-BE49-F238E27FC236}">
                <a16:creationId xmlns:a16="http://schemas.microsoft.com/office/drawing/2014/main" id="{78FA0A86-E329-441F-A4B3-230EFA9BFEF4}"/>
              </a:ext>
            </a:extLst>
          </p:cNvPr>
          <p:cNvSpPr>
            <a:spLocks noGrp="1"/>
          </p:cNvSpPr>
          <p:nvPr>
            <p:ph type="sldNum" sz="quarter" idx="12"/>
          </p:nvPr>
        </p:nvSpPr>
        <p:spPr>
          <a:xfrm>
            <a:off x="8879028" y="6524196"/>
            <a:ext cx="2743200" cy="365125"/>
          </a:xfrm>
        </p:spPr>
        <p:txBody>
          <a:bodyPr/>
          <a:lstStyle/>
          <a:p>
            <a:fld id="{75AA9096-2E4D-442F-BCF0-AA35F007B576}" type="slidenum">
              <a:rPr lang="zh-CN" altLang="en-US" smtClean="0"/>
              <a:pPr/>
              <a:t>6</a:t>
            </a:fld>
            <a:endParaRPr lang="zh-CN" altLang="en-US" dirty="0"/>
          </a:p>
        </p:txBody>
      </p:sp>
      <p:sp>
        <p:nvSpPr>
          <p:cNvPr id="19" name="矩形 18">
            <a:extLst>
              <a:ext uri="{FF2B5EF4-FFF2-40B4-BE49-F238E27FC236}">
                <a16:creationId xmlns:a16="http://schemas.microsoft.com/office/drawing/2014/main" id="{3BC58B29-1001-4EBA-BF32-819993BBD547}"/>
              </a:ext>
            </a:extLst>
          </p:cNvPr>
          <p:cNvSpPr/>
          <p:nvPr/>
        </p:nvSpPr>
        <p:spPr>
          <a:xfrm>
            <a:off x="6149627" y="1965753"/>
            <a:ext cx="5699741" cy="41130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2000" b="1" kern="1200">
                <a:solidFill>
                  <a:schemeClr val="lt1"/>
                </a:solidFill>
                <a:latin typeface="+mn-lt"/>
                <a:ea typeface="+mn-ea"/>
                <a:cs typeface="+mn-cs"/>
              </a:defRPr>
            </a:lvl1pPr>
            <a:lvl2pPr marL="457200" algn="l" rtl="0" fontAlgn="base">
              <a:spcBef>
                <a:spcPct val="0"/>
              </a:spcBef>
              <a:spcAft>
                <a:spcPct val="0"/>
              </a:spcAft>
              <a:defRPr sz="2000" b="1" kern="1200">
                <a:solidFill>
                  <a:schemeClr val="lt1"/>
                </a:solidFill>
                <a:latin typeface="+mn-lt"/>
                <a:ea typeface="+mn-ea"/>
                <a:cs typeface="+mn-cs"/>
              </a:defRPr>
            </a:lvl2pPr>
            <a:lvl3pPr marL="914400" algn="l" rtl="0" fontAlgn="base">
              <a:spcBef>
                <a:spcPct val="0"/>
              </a:spcBef>
              <a:spcAft>
                <a:spcPct val="0"/>
              </a:spcAft>
              <a:defRPr sz="2000" b="1" kern="1200">
                <a:solidFill>
                  <a:schemeClr val="lt1"/>
                </a:solidFill>
                <a:latin typeface="+mn-lt"/>
                <a:ea typeface="+mn-ea"/>
                <a:cs typeface="+mn-cs"/>
              </a:defRPr>
            </a:lvl3pPr>
            <a:lvl4pPr marL="1371600" algn="l" rtl="0" fontAlgn="base">
              <a:spcBef>
                <a:spcPct val="0"/>
              </a:spcBef>
              <a:spcAft>
                <a:spcPct val="0"/>
              </a:spcAft>
              <a:defRPr sz="2000" b="1" kern="1200">
                <a:solidFill>
                  <a:schemeClr val="lt1"/>
                </a:solidFill>
                <a:latin typeface="+mn-lt"/>
                <a:ea typeface="+mn-ea"/>
                <a:cs typeface="+mn-cs"/>
              </a:defRPr>
            </a:lvl4pPr>
            <a:lvl5pPr marL="1828800" algn="l" rtl="0" fontAlgn="base">
              <a:spcBef>
                <a:spcPct val="0"/>
              </a:spcBef>
              <a:spcAft>
                <a:spcPct val="0"/>
              </a:spcAft>
              <a:defRPr sz="2000" b="1" kern="1200">
                <a:solidFill>
                  <a:schemeClr val="lt1"/>
                </a:solidFill>
                <a:latin typeface="+mn-lt"/>
                <a:ea typeface="+mn-ea"/>
                <a:cs typeface="+mn-cs"/>
              </a:defRPr>
            </a:lvl5pPr>
            <a:lvl6pPr marL="2286000" algn="l" defTabSz="914400" rtl="0" eaLnBrk="1" latinLnBrk="0" hangingPunct="1">
              <a:defRPr sz="2000" b="1" kern="1200">
                <a:solidFill>
                  <a:schemeClr val="lt1"/>
                </a:solidFill>
                <a:latin typeface="+mn-lt"/>
                <a:ea typeface="+mn-ea"/>
                <a:cs typeface="+mn-cs"/>
              </a:defRPr>
            </a:lvl6pPr>
            <a:lvl7pPr marL="2743200" algn="l" defTabSz="914400" rtl="0" eaLnBrk="1" latinLnBrk="0" hangingPunct="1">
              <a:defRPr sz="2000" b="1" kern="1200">
                <a:solidFill>
                  <a:schemeClr val="lt1"/>
                </a:solidFill>
                <a:latin typeface="+mn-lt"/>
                <a:ea typeface="+mn-ea"/>
                <a:cs typeface="+mn-cs"/>
              </a:defRPr>
            </a:lvl7pPr>
            <a:lvl8pPr marL="3200400" algn="l" defTabSz="914400" rtl="0" eaLnBrk="1" latinLnBrk="0" hangingPunct="1">
              <a:defRPr sz="2000" b="1" kern="1200">
                <a:solidFill>
                  <a:schemeClr val="lt1"/>
                </a:solidFill>
                <a:latin typeface="+mn-lt"/>
                <a:ea typeface="+mn-ea"/>
                <a:cs typeface="+mn-cs"/>
              </a:defRPr>
            </a:lvl8pPr>
            <a:lvl9pPr marL="3657600" algn="l" defTabSz="914400" rtl="0" eaLnBrk="1" latinLnBrk="0" hangingPunct="1">
              <a:defRPr sz="2000" b="1" kern="1200">
                <a:solidFill>
                  <a:schemeClr val="lt1"/>
                </a:solidFill>
                <a:latin typeface="+mn-lt"/>
                <a:ea typeface="+mn-ea"/>
                <a:cs typeface="+mn-cs"/>
              </a:defRPr>
            </a:lvl9pPr>
          </a:lstStyle>
          <a:p>
            <a:pPr algn="ctr"/>
            <a:endParaRPr lang="zh-CN" altLang="en-US" dirty="0"/>
          </a:p>
        </p:txBody>
      </p:sp>
      <p:sp>
        <p:nvSpPr>
          <p:cNvPr id="20" name="矩形 19">
            <a:extLst>
              <a:ext uri="{FF2B5EF4-FFF2-40B4-BE49-F238E27FC236}">
                <a16:creationId xmlns:a16="http://schemas.microsoft.com/office/drawing/2014/main" id="{0CFA1CD4-0BB6-4B10-854E-DA3302122B90}"/>
              </a:ext>
            </a:extLst>
          </p:cNvPr>
          <p:cNvSpPr/>
          <p:nvPr/>
        </p:nvSpPr>
        <p:spPr>
          <a:xfrm>
            <a:off x="198473" y="4023499"/>
            <a:ext cx="5197071" cy="707886"/>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en-US" altLang="zh-CN" sz="2000" dirty="0">
                <a:solidFill>
                  <a:schemeClr val="tx1"/>
                </a:solidFill>
                <a:latin typeface="+mj-lt"/>
                <a:ea typeface="Arial Unicode MS" panose="020B0604020202020204" pitchFamily="34" charset="-122"/>
                <a:cs typeface="Adobe Devanagari" panose="02040503050201020203" pitchFamily="18" charset="0"/>
              </a:rPr>
              <a:t>Standard modules are intrinsically contained </a:t>
            </a:r>
            <a:r>
              <a:rPr lang="en-US" altLang="zh-CN" sz="2000" dirty="0">
                <a:solidFill>
                  <a:srgbClr val="FF0000"/>
                </a:solidFill>
                <a:latin typeface="+mj-lt"/>
                <a:ea typeface="Arial Unicode MS" panose="020B0604020202020204" pitchFamily="34" charset="-122"/>
                <a:cs typeface="Adobe Devanagari" panose="02040503050201020203" pitchFamily="18" charset="0"/>
              </a:rPr>
              <a:t>in the Python interpreter</a:t>
            </a:r>
            <a:r>
              <a:rPr lang="en-US" altLang="zh-CN" sz="2000" dirty="0">
                <a:solidFill>
                  <a:schemeClr val="tx1"/>
                </a:solidFill>
                <a:latin typeface="+mj-lt"/>
                <a:ea typeface="Arial Unicode MS" panose="020B0604020202020204" pitchFamily="34" charset="-122"/>
                <a:cs typeface="Adobe Devanagari" panose="02040503050201020203" pitchFamily="18" charset="0"/>
              </a:rPr>
              <a:t>.</a:t>
            </a:r>
          </a:p>
        </p:txBody>
      </p:sp>
      <p:pic>
        <p:nvPicPr>
          <p:cNvPr id="21" name="图片 20" descr="图标&#10;&#10;描述已自动生成">
            <a:extLst>
              <a:ext uri="{FF2B5EF4-FFF2-40B4-BE49-F238E27FC236}">
                <a16:creationId xmlns:a16="http://schemas.microsoft.com/office/drawing/2014/main" id="{77621346-72FC-415A-A2C7-E01FBE35F95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67460" y="3703142"/>
            <a:ext cx="640713" cy="640713"/>
          </a:xfrm>
          <a:prstGeom prst="rect">
            <a:avLst/>
          </a:prstGeom>
        </p:spPr>
      </p:pic>
      <p:sp>
        <p:nvSpPr>
          <p:cNvPr id="22" name="矩形 21">
            <a:extLst>
              <a:ext uri="{FF2B5EF4-FFF2-40B4-BE49-F238E27FC236}">
                <a16:creationId xmlns:a16="http://schemas.microsoft.com/office/drawing/2014/main" id="{573A0BEC-C326-4D7A-8B1F-E950BEDEEFB6}"/>
              </a:ext>
            </a:extLst>
          </p:cNvPr>
          <p:cNvSpPr/>
          <p:nvPr/>
        </p:nvSpPr>
        <p:spPr>
          <a:xfrm>
            <a:off x="216310" y="5427859"/>
            <a:ext cx="5179234" cy="707886"/>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en-US" altLang="zh-CN" sz="2000" dirty="0" err="1">
                <a:solidFill>
                  <a:schemeClr val="tx1"/>
                </a:solidFill>
                <a:latin typeface="+mj-lt"/>
                <a:ea typeface="Arial Unicode MS" panose="020B0604020202020204" pitchFamily="34" charset="-122"/>
                <a:cs typeface="Adobe Devanagari" panose="02040503050201020203" pitchFamily="18" charset="0"/>
              </a:rPr>
              <a:t>Pathllib</a:t>
            </a:r>
            <a:r>
              <a:rPr lang="en-US" altLang="zh-CN" sz="2000" dirty="0">
                <a:solidFill>
                  <a:schemeClr val="tx1"/>
                </a:solidFill>
                <a:latin typeface="+mj-lt"/>
                <a:ea typeface="Arial Unicode MS" panose="020B0604020202020204" pitchFamily="34" charset="-122"/>
                <a:cs typeface="Adobe Devanagari" panose="02040503050201020203" pitchFamily="18" charset="0"/>
              </a:rPr>
              <a:t> is a standard module contained in </a:t>
            </a:r>
            <a:r>
              <a:rPr lang="en-US" altLang="zh-CN" sz="2000" dirty="0">
                <a:solidFill>
                  <a:srgbClr val="FF0000"/>
                </a:solidFill>
                <a:latin typeface="+mj-lt"/>
                <a:ea typeface="Arial Unicode MS" panose="020B0604020202020204" pitchFamily="34" charset="-122"/>
                <a:cs typeface="Adobe Devanagari" panose="02040503050201020203" pitchFamily="18" charset="0"/>
              </a:rPr>
              <a:t>Python 3.5 or above</a:t>
            </a:r>
          </a:p>
        </p:txBody>
      </p:sp>
      <p:pic>
        <p:nvPicPr>
          <p:cNvPr id="23" name="图片 22" descr="图标&#10;&#10;描述已自动生成">
            <a:extLst>
              <a:ext uri="{FF2B5EF4-FFF2-40B4-BE49-F238E27FC236}">
                <a16:creationId xmlns:a16="http://schemas.microsoft.com/office/drawing/2014/main" id="{682A5717-9FD0-43FD-A707-6450A89D80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85296" y="5107502"/>
            <a:ext cx="640713" cy="640713"/>
          </a:xfrm>
          <a:prstGeom prst="rect">
            <a:avLst/>
          </a:prstGeom>
        </p:spPr>
      </p:pic>
      <p:pic>
        <p:nvPicPr>
          <p:cNvPr id="6" name="音频 5">
            <a:hlinkClick r:id="" action="ppaction://media"/>
            <a:extLst>
              <a:ext uri="{FF2B5EF4-FFF2-40B4-BE49-F238E27FC236}">
                <a16:creationId xmlns:a16="http://schemas.microsoft.com/office/drawing/2014/main" id="{7CD4A7EE-6CE7-4AB7-9A18-0E1AF4256A5A}"/>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741425712"/>
      </p:ext>
    </p:extLst>
  </p:cSld>
  <p:clrMapOvr>
    <a:masterClrMapping/>
  </p:clrMapOvr>
  <mc:AlternateContent xmlns:mc="http://schemas.openxmlformats.org/markup-compatibility/2006" xmlns:p14="http://schemas.microsoft.com/office/powerpoint/2010/main">
    <mc:Choice Requires="p14">
      <p:transition spd="slow" p14:dur="2000" advTm="31559"/>
    </mc:Choice>
    <mc:Fallback xmlns="">
      <p:transition spd="slow" advTm="31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7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9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0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6"/>
                </p:tgtEl>
              </p:cMediaNode>
            </p:audio>
          </p:childTnLst>
        </p:cTn>
      </p:par>
    </p:tnLst>
    <p:bldLst>
      <p:bldP spid="305" grpId="0"/>
      <p:bldP spid="397" grpId="0"/>
      <p:bldP spid="19" grpId="0" animBg="1"/>
      <p:bldP spid="20" grpId="0" animBg="1"/>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025DE3-F56B-454E-93DC-0F289C360A44}"/>
              </a:ext>
            </a:extLst>
          </p:cNvPr>
          <p:cNvSpPr>
            <a:spLocks noGrp="1"/>
          </p:cNvSpPr>
          <p:nvPr>
            <p:ph type="title"/>
          </p:nvPr>
        </p:nvSpPr>
        <p:spPr>
          <a:xfrm>
            <a:off x="590228" y="203792"/>
            <a:ext cx="10051462" cy="523220"/>
          </a:xfrm>
        </p:spPr>
        <p:txBody>
          <a:bodyPr>
            <a:normAutofit fontScale="90000"/>
          </a:bodyPr>
          <a:lstStyle/>
          <a:p>
            <a:r>
              <a:rPr lang="en-US" altLang="zh-CN" sz="3600" dirty="0">
                <a:latin typeface="+mj-lt"/>
                <a:cs typeface="Adobe Devanagari" panose="02040503050201020203" pitchFamily="18" charset="0"/>
              </a:rPr>
              <a:t>Task 2: Install Dependent Third-Party Packages</a:t>
            </a:r>
            <a:endParaRPr lang="zh-CN" altLang="en-US" sz="3600" dirty="0">
              <a:latin typeface="+mj-lt"/>
              <a:cs typeface="Adobe Devanagari" panose="02040503050201020203" pitchFamily="18" charset="0"/>
            </a:endParaRPr>
          </a:p>
        </p:txBody>
      </p:sp>
      <p:grpSp>
        <p:nvGrpSpPr>
          <p:cNvPr id="85" name="组合 84">
            <a:extLst>
              <a:ext uri="{FF2B5EF4-FFF2-40B4-BE49-F238E27FC236}">
                <a16:creationId xmlns:a16="http://schemas.microsoft.com/office/drawing/2014/main" id="{F4E05FC3-B493-4792-A734-0F2CD6DA66AA}"/>
              </a:ext>
            </a:extLst>
          </p:cNvPr>
          <p:cNvGrpSpPr/>
          <p:nvPr/>
        </p:nvGrpSpPr>
        <p:grpSpPr>
          <a:xfrm>
            <a:off x="5719111" y="1921979"/>
            <a:ext cx="6173595" cy="3792683"/>
            <a:chOff x="2388090" y="3404354"/>
            <a:chExt cx="4625590" cy="4468171"/>
          </a:xfrm>
        </p:grpSpPr>
        <p:sp>
          <p:nvSpPr>
            <p:cNvPr id="86" name="文本框 85">
              <a:extLst>
                <a:ext uri="{FF2B5EF4-FFF2-40B4-BE49-F238E27FC236}">
                  <a16:creationId xmlns:a16="http://schemas.microsoft.com/office/drawing/2014/main" id="{7BAEFFBF-7575-4940-B3F3-7BCDE4D4413F}"/>
                </a:ext>
              </a:extLst>
            </p:cNvPr>
            <p:cNvSpPr txBox="1"/>
            <p:nvPr/>
          </p:nvSpPr>
          <p:spPr>
            <a:xfrm>
              <a:off x="2700734" y="3416868"/>
              <a:ext cx="4312946" cy="4455657"/>
            </a:xfrm>
            <a:prstGeom prst="rect">
              <a:avLst/>
            </a:prstGeom>
            <a:noFill/>
            <a:ln w="19050" cap="flat" cmpd="sng" algn="ctr">
              <a:solidFill>
                <a:srgbClr val="98C1F2"/>
              </a:solidFill>
              <a:prstDash val="solid"/>
            </a:ln>
            <a:effectLst/>
          </p:spPr>
          <p:txBody>
            <a:bodyPr wrap="square" rtlCol="0">
              <a:spAutoFit/>
            </a:bodyPr>
            <a:lstStyle/>
            <a:p>
              <a:pPr marL="0" marR="0" lvl="0" indent="0" defTabSz="685800" eaLnBrk="1" fontAlgn="auto" latinLnBrk="0" hangingPunct="1">
                <a:lnSpc>
                  <a:spcPct val="150000"/>
                </a:lnSpc>
                <a:spcBef>
                  <a:spcPts val="0"/>
                </a:spcBef>
                <a:spcAft>
                  <a:spcPts val="0"/>
                </a:spcAft>
                <a:buClrTx/>
                <a:buSzTx/>
                <a:buFontTx/>
                <a:buNone/>
                <a:tabLst/>
                <a:defRPr/>
              </a:pPr>
              <a:r>
                <a:rPr kumimoji="0" lang="en-US" altLang="zh-CN" b="0" i="0" u="none" strike="noStrike" kern="0" cap="none" spc="0" normalizeH="0" baseline="0" noProof="0" dirty="0">
                  <a:ln>
                    <a:noFill/>
                  </a:ln>
                  <a:solidFill>
                    <a:srgbClr val="7030A0"/>
                  </a:solidFill>
                  <a:effectLst/>
                  <a:uLnTx/>
                  <a:uFillTx/>
                  <a:latin typeface="Times New Roman" panose="02020603050405020304" pitchFamily="18" charset="0"/>
                  <a:ea typeface="黑体" panose="02010609060101010101" pitchFamily="49" charset="-122"/>
                  <a:cs typeface="Times New Roman" panose="02020603050405020304" pitchFamily="18" charset="0"/>
                </a:rPr>
                <a:t>from</a:t>
              </a:r>
              <a:r>
                <a:rPr kumimoji="0" lang="en-US" altLang="zh-CN"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pathlib </a:t>
              </a:r>
              <a:r>
                <a:rPr kumimoji="0" lang="en-US" altLang="zh-CN" b="0" i="0" u="none" strike="noStrike" kern="0" cap="none" spc="0" normalizeH="0" baseline="0" noProof="0" dirty="0">
                  <a:ln>
                    <a:noFill/>
                  </a:ln>
                  <a:solidFill>
                    <a:srgbClr val="7030A0"/>
                  </a:solidFill>
                  <a:effectLst/>
                  <a:uLnTx/>
                  <a:uFillTx/>
                  <a:latin typeface="Times New Roman" panose="02020603050405020304" pitchFamily="18" charset="0"/>
                  <a:ea typeface="黑体" panose="02010609060101010101" pitchFamily="49" charset="-122"/>
                  <a:cs typeface="Times New Roman" panose="02020603050405020304" pitchFamily="18" charset="0"/>
                </a:rPr>
                <a:t>import</a:t>
              </a:r>
              <a:r>
                <a:rPr kumimoji="0" lang="en-US" altLang="zh-CN"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Path</a:t>
              </a:r>
            </a:p>
            <a:p>
              <a:pPr marL="0" marR="0" lvl="0" indent="0" defTabSz="685800" eaLnBrk="1" fontAlgn="auto" latinLnBrk="0" hangingPunct="1">
                <a:lnSpc>
                  <a:spcPct val="150000"/>
                </a:lnSpc>
                <a:spcBef>
                  <a:spcPts val="0"/>
                </a:spcBef>
                <a:spcAft>
                  <a:spcPts val="0"/>
                </a:spcAft>
                <a:buClrTx/>
                <a:buSzTx/>
                <a:buFontTx/>
                <a:buNone/>
                <a:tabLst/>
                <a:defRPr/>
              </a:pPr>
              <a:r>
                <a:rPr kumimoji="0" lang="en-US" altLang="zh-CN" b="0" i="0" u="none" strike="noStrike" kern="0" cap="none" spc="0" normalizeH="0" baseline="0" noProof="0" dirty="0">
                  <a:ln>
                    <a:noFill/>
                  </a:ln>
                  <a:solidFill>
                    <a:srgbClr val="7030A0"/>
                  </a:solidFill>
                  <a:effectLst/>
                  <a:uLnTx/>
                  <a:uFillTx/>
                  <a:latin typeface="Times New Roman" panose="02020603050405020304" pitchFamily="18" charset="0"/>
                  <a:ea typeface="黑体" panose="02010609060101010101" pitchFamily="49" charset="-122"/>
                  <a:cs typeface="Times New Roman" panose="02020603050405020304" pitchFamily="18" charset="0"/>
                </a:rPr>
                <a:t>import</a:t>
              </a:r>
              <a:r>
                <a:rPr kumimoji="0" lang="en-US" altLang="zh-CN"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matplotlib.cm </a:t>
              </a:r>
              <a:r>
                <a:rPr kumimoji="0" lang="en-US" altLang="zh-CN" b="0" i="0" u="none" strike="noStrike" kern="0" cap="none" spc="0" normalizeH="0" baseline="0" noProof="0" dirty="0">
                  <a:ln>
                    <a:noFill/>
                  </a:ln>
                  <a:solidFill>
                    <a:srgbClr val="7030A0"/>
                  </a:solidFill>
                  <a:effectLst/>
                  <a:uLnTx/>
                  <a:uFillTx/>
                  <a:latin typeface="Times New Roman" panose="02020603050405020304" pitchFamily="18" charset="0"/>
                  <a:ea typeface="黑体" panose="02010609060101010101" pitchFamily="49" charset="-122"/>
                  <a:cs typeface="Times New Roman" panose="02020603050405020304" pitchFamily="18" charset="0"/>
                </a:rPr>
                <a:t>as</a:t>
              </a:r>
              <a:r>
                <a:rPr kumimoji="0" lang="en-US" altLang="zh-CN"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cm</a:t>
              </a:r>
              <a:endParaRPr kumimoji="0" lang="en-US" altLang="zh-CN" b="0" i="0" u="none" strike="noStrike" kern="0" cap="none" spc="0" normalizeH="0" baseline="0" noProof="0" dirty="0">
                <a:ln>
                  <a:noFill/>
                </a:ln>
                <a:solidFill>
                  <a:srgbClr val="7030A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defTabSz="685800">
                <a:lnSpc>
                  <a:spcPct val="150000"/>
                </a:lnSpc>
                <a:defRPr/>
              </a:pPr>
              <a:r>
                <a:rPr kumimoji="0" lang="en-US" altLang="zh-CN" b="0" i="0" u="none" strike="noStrike" kern="0" cap="none" spc="0" normalizeH="0" baseline="0" noProof="0" dirty="0">
                  <a:ln>
                    <a:noFill/>
                  </a:ln>
                  <a:solidFill>
                    <a:srgbClr val="7030A0"/>
                  </a:solidFill>
                  <a:effectLst/>
                  <a:uLnTx/>
                  <a:uFillTx/>
                  <a:latin typeface="Times New Roman" panose="02020603050405020304" pitchFamily="18" charset="0"/>
                  <a:ea typeface="黑体" panose="02010609060101010101" pitchFamily="49" charset="-122"/>
                  <a:cs typeface="Times New Roman" panose="02020603050405020304" pitchFamily="18" charset="0"/>
                </a:rPr>
                <a:t>import</a:t>
              </a:r>
              <a:r>
                <a:rPr kumimoji="0" lang="en-US" altLang="zh-CN"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cv2</a:t>
              </a:r>
            </a:p>
            <a:p>
              <a:pPr marL="0" marR="0" lvl="0" indent="0" defTabSz="685800" eaLnBrk="1" fontAlgn="auto" latinLnBrk="0" hangingPunct="1">
                <a:lnSpc>
                  <a:spcPct val="150000"/>
                </a:lnSpc>
                <a:spcBef>
                  <a:spcPts val="0"/>
                </a:spcBef>
                <a:spcAft>
                  <a:spcPts val="0"/>
                </a:spcAft>
                <a:buClrTx/>
                <a:buSzTx/>
                <a:buFontTx/>
                <a:buNone/>
                <a:tabLst/>
                <a:defRPr/>
              </a:pPr>
              <a:r>
                <a:rPr kumimoji="0" lang="en-US" altLang="zh-CN" b="0" i="0" u="none" strike="noStrike" kern="0" cap="none" spc="0" normalizeH="0" baseline="0" noProof="0" dirty="0">
                  <a:ln>
                    <a:noFill/>
                  </a:ln>
                  <a:solidFill>
                    <a:srgbClr val="7030A0"/>
                  </a:solidFill>
                  <a:effectLst/>
                  <a:uLnTx/>
                  <a:uFillTx/>
                  <a:latin typeface="Times New Roman" panose="02020603050405020304" pitchFamily="18" charset="0"/>
                  <a:ea typeface="黑体" panose="02010609060101010101" pitchFamily="49" charset="-122"/>
                  <a:cs typeface="Times New Roman" panose="02020603050405020304" pitchFamily="18" charset="0"/>
                </a:rPr>
                <a:t>from</a:t>
              </a:r>
              <a:r>
                <a:rPr kumimoji="0" lang="en-US" altLang="zh-CN"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models.matching </a:t>
              </a:r>
              <a:r>
                <a:rPr kumimoji="0" lang="en-US" altLang="zh-CN" b="0" i="0" u="none" strike="noStrike" kern="0" cap="none" spc="0" normalizeH="0" baseline="0" noProof="0" dirty="0">
                  <a:ln>
                    <a:noFill/>
                  </a:ln>
                  <a:solidFill>
                    <a:srgbClr val="7030A0"/>
                  </a:solidFill>
                  <a:effectLst/>
                  <a:uLnTx/>
                  <a:uFillTx/>
                  <a:latin typeface="Times New Roman" panose="02020603050405020304" pitchFamily="18" charset="0"/>
                  <a:ea typeface="黑体" panose="02010609060101010101" pitchFamily="49" charset="-122"/>
                  <a:cs typeface="Times New Roman" panose="02020603050405020304" pitchFamily="18" charset="0"/>
                </a:rPr>
                <a:t>import</a:t>
              </a:r>
              <a:r>
                <a:rPr kumimoji="0" lang="en-US" altLang="zh-CN"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Matching</a:t>
              </a:r>
            </a:p>
            <a:p>
              <a:pPr marL="0" marR="0" lvl="0" indent="0" defTabSz="685800" eaLnBrk="1" fontAlgn="auto" latinLnBrk="0" hangingPunct="1">
                <a:lnSpc>
                  <a:spcPct val="150000"/>
                </a:lnSpc>
                <a:spcBef>
                  <a:spcPts val="0"/>
                </a:spcBef>
                <a:spcAft>
                  <a:spcPts val="0"/>
                </a:spcAft>
                <a:buClrTx/>
                <a:buSzTx/>
                <a:buFontTx/>
                <a:buNone/>
                <a:tabLst/>
                <a:defRPr/>
              </a:pPr>
              <a:r>
                <a:rPr kumimoji="0" lang="en-US" altLang="zh-CN" b="0" i="0" u="none" strike="noStrike" kern="0" cap="none" spc="0" normalizeH="0" baseline="0" noProof="0" dirty="0">
                  <a:ln>
                    <a:noFill/>
                  </a:ln>
                  <a:solidFill>
                    <a:srgbClr val="7030A0"/>
                  </a:solidFill>
                  <a:effectLst/>
                  <a:uLnTx/>
                  <a:uFillTx/>
                  <a:latin typeface="Times New Roman" panose="02020603050405020304" pitchFamily="18" charset="0"/>
                  <a:ea typeface="黑体" panose="02010609060101010101" pitchFamily="49" charset="-122"/>
                  <a:cs typeface="Times New Roman" panose="02020603050405020304" pitchFamily="18" charset="0"/>
                </a:rPr>
                <a:t>from</a:t>
              </a:r>
              <a:r>
                <a:rPr kumimoji="0" lang="en-US" altLang="zh-CN"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models.utils </a:t>
              </a:r>
              <a:r>
                <a:rPr kumimoji="0" lang="en-US" altLang="zh-CN" b="0" i="0" u="none" strike="noStrike" kern="0" cap="none" spc="0" normalizeH="0" baseline="0" noProof="0" dirty="0">
                  <a:ln>
                    <a:noFill/>
                  </a:ln>
                  <a:solidFill>
                    <a:srgbClr val="7030A0"/>
                  </a:solidFill>
                  <a:effectLst/>
                  <a:uLnTx/>
                  <a:uFillTx/>
                  <a:latin typeface="Times New Roman" panose="02020603050405020304" pitchFamily="18" charset="0"/>
                  <a:ea typeface="黑体" panose="02010609060101010101" pitchFamily="49" charset="-122"/>
                  <a:cs typeface="Times New Roman" panose="02020603050405020304" pitchFamily="18" charset="0"/>
                </a:rPr>
                <a:t>import</a:t>
              </a:r>
              <a:r>
                <a:rPr kumimoji="0" lang="en-US" altLang="zh-CN"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(AverageTimer, VideoStreamer,</a:t>
              </a:r>
            </a:p>
            <a:p>
              <a:pPr marL="0" marR="0" lvl="0" indent="0" defTabSz="685800" eaLnBrk="1" fontAlgn="auto" latinLnBrk="0" hangingPunct="1">
                <a:lnSpc>
                  <a:spcPct val="150000"/>
                </a:lnSpc>
                <a:spcBef>
                  <a:spcPts val="0"/>
                </a:spcBef>
                <a:spcAft>
                  <a:spcPts val="0"/>
                </a:spcAft>
                <a:buClrTx/>
                <a:buSzTx/>
                <a:buFontTx/>
                <a:buNone/>
                <a:tabLst/>
                <a:defRPr/>
              </a:pPr>
              <a:r>
                <a:rPr kumimoji="0" lang="en-US" altLang="zh-CN"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make_matching_plot_fast, frame2tensor)</a:t>
              </a:r>
            </a:p>
            <a:p>
              <a:pPr marL="0" marR="0" lvl="0" indent="0" defTabSz="685800" eaLnBrk="1" fontAlgn="auto" latinLnBrk="0" hangingPunct="1">
                <a:lnSpc>
                  <a:spcPct val="150000"/>
                </a:lnSpc>
                <a:spcBef>
                  <a:spcPts val="0"/>
                </a:spcBef>
                <a:spcAft>
                  <a:spcPts val="0"/>
                </a:spcAft>
                <a:buClrTx/>
                <a:buSzTx/>
                <a:buFontTx/>
                <a:buNone/>
                <a:tabLst/>
                <a:defRPr/>
              </a:pPr>
              <a:endParaRPr kumimoji="0" lang="en-US" altLang="zh-CN"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defTabSz="685800" eaLnBrk="1" fontAlgn="auto" latinLnBrk="0" hangingPunct="1">
                <a:lnSpc>
                  <a:spcPct val="150000"/>
                </a:lnSpc>
                <a:spcBef>
                  <a:spcPts val="0"/>
                </a:spcBef>
                <a:spcAft>
                  <a:spcPts val="0"/>
                </a:spcAft>
                <a:buClrTx/>
                <a:buSzTx/>
                <a:buFontTx/>
                <a:buNone/>
                <a:tabLst/>
                <a:defRPr/>
              </a:pPr>
              <a:r>
                <a:rPr kumimoji="0" lang="en-US" altLang="zh-CN"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torch.set_grad_enabled(False)</a:t>
              </a:r>
            </a:p>
            <a:p>
              <a:pPr marL="0" marR="0" lvl="0" indent="0" defTabSz="685800" eaLnBrk="1" fontAlgn="auto" latinLnBrk="0" hangingPunct="1">
                <a:lnSpc>
                  <a:spcPct val="150000"/>
                </a:lnSpc>
                <a:spcBef>
                  <a:spcPts val="0"/>
                </a:spcBef>
                <a:spcAft>
                  <a:spcPts val="0"/>
                </a:spcAft>
                <a:buClrTx/>
                <a:buSzTx/>
                <a:buFontTx/>
                <a:buNone/>
                <a:tabLst/>
                <a:defRPr/>
              </a:pPr>
              <a:r>
                <a:rPr kumimoji="0" lang="en-US" altLang="zh-CN"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endParaRPr kumimoji="0" lang="zh-CN" altLang="en-US"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87" name="文本框 86">
              <a:extLst>
                <a:ext uri="{FF2B5EF4-FFF2-40B4-BE49-F238E27FC236}">
                  <a16:creationId xmlns:a16="http://schemas.microsoft.com/office/drawing/2014/main" id="{667F5E70-011C-471D-9303-8D9B0A52D042}"/>
                </a:ext>
              </a:extLst>
            </p:cNvPr>
            <p:cNvSpPr txBox="1"/>
            <p:nvPr/>
          </p:nvSpPr>
          <p:spPr>
            <a:xfrm>
              <a:off x="2388090" y="3404354"/>
              <a:ext cx="224838" cy="4455658"/>
            </a:xfrm>
            <a:prstGeom prst="rect">
              <a:avLst/>
            </a:prstGeom>
            <a:noFill/>
          </p:spPr>
          <p:txBody>
            <a:bodyPr wrap="none" rtlCol="0">
              <a:spAutoFit/>
            </a:bodyPr>
            <a:lstStyle/>
            <a:p>
              <a:pPr marL="0" marR="0" lvl="0" indent="0" defTabSz="685800" eaLnBrk="1" fontAlgn="auto" latinLnBrk="0" hangingPunct="1">
                <a:lnSpc>
                  <a:spcPct val="150000"/>
                </a:lnSpc>
                <a:spcBef>
                  <a:spcPts val="0"/>
                </a:spcBef>
                <a:spcAft>
                  <a:spcPts val="0"/>
                </a:spcAft>
                <a:buClrTx/>
                <a:buSzTx/>
                <a:buFontTx/>
                <a:buNone/>
                <a:tabLst/>
                <a:defRPr/>
              </a:pPr>
              <a:r>
                <a:rPr kumimoji="0" lang="en-US" altLang="zh-CN" b="0" i="0" u="none" strike="noStrike" kern="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1</a:t>
              </a:r>
            </a:p>
            <a:p>
              <a:pPr marL="0" marR="0" lvl="0" indent="0" defTabSz="685800" eaLnBrk="1" fontAlgn="auto" latinLnBrk="0" hangingPunct="1">
                <a:lnSpc>
                  <a:spcPct val="150000"/>
                </a:lnSpc>
                <a:spcBef>
                  <a:spcPts val="0"/>
                </a:spcBef>
                <a:spcAft>
                  <a:spcPts val="0"/>
                </a:spcAft>
                <a:buClrTx/>
                <a:buSzTx/>
                <a:buFontTx/>
                <a:buNone/>
                <a:tabLst/>
                <a:defRPr/>
              </a:pPr>
              <a:r>
                <a:rPr kumimoji="0" lang="en-US" altLang="zh-CN" b="0" i="0" u="none" strike="noStrike" kern="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2</a:t>
              </a:r>
            </a:p>
            <a:p>
              <a:pPr marL="0" marR="0" lvl="0" indent="0" defTabSz="685800" eaLnBrk="1" fontAlgn="auto" latinLnBrk="0" hangingPunct="1">
                <a:lnSpc>
                  <a:spcPct val="150000"/>
                </a:lnSpc>
                <a:spcBef>
                  <a:spcPts val="0"/>
                </a:spcBef>
                <a:spcAft>
                  <a:spcPts val="0"/>
                </a:spcAft>
                <a:buClrTx/>
                <a:buSzTx/>
                <a:buFontTx/>
                <a:buNone/>
                <a:tabLst/>
                <a:defRPr/>
              </a:pPr>
              <a:r>
                <a:rPr kumimoji="0" lang="en-US" altLang="zh-CN" b="0" i="0" u="none" strike="noStrike" kern="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3</a:t>
              </a:r>
            </a:p>
            <a:p>
              <a:pPr marL="0" marR="0" lvl="0" indent="0" defTabSz="685800" eaLnBrk="1" fontAlgn="auto" latinLnBrk="0" hangingPunct="1">
                <a:lnSpc>
                  <a:spcPct val="150000"/>
                </a:lnSpc>
                <a:spcBef>
                  <a:spcPts val="0"/>
                </a:spcBef>
                <a:spcAft>
                  <a:spcPts val="0"/>
                </a:spcAft>
                <a:buClrTx/>
                <a:buSzTx/>
                <a:buFontTx/>
                <a:buNone/>
                <a:tabLst/>
                <a:defRPr/>
              </a:pPr>
              <a:r>
                <a:rPr kumimoji="0" lang="en-US" altLang="zh-CN" b="0" i="0" u="none" strike="noStrike" kern="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4</a:t>
              </a:r>
            </a:p>
            <a:p>
              <a:pPr marL="0" marR="0" lvl="0" indent="0" defTabSz="685800" eaLnBrk="1" fontAlgn="auto" latinLnBrk="0" hangingPunct="1">
                <a:lnSpc>
                  <a:spcPct val="150000"/>
                </a:lnSpc>
                <a:spcBef>
                  <a:spcPts val="0"/>
                </a:spcBef>
                <a:spcAft>
                  <a:spcPts val="0"/>
                </a:spcAft>
                <a:buClrTx/>
                <a:buSzTx/>
                <a:buFontTx/>
                <a:buNone/>
                <a:tabLst/>
                <a:defRPr/>
              </a:pPr>
              <a:r>
                <a:rPr kumimoji="0" lang="en-US" altLang="zh-CN" b="0" i="0" u="none" strike="noStrike" kern="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5</a:t>
              </a:r>
            </a:p>
            <a:p>
              <a:pPr marL="0" marR="0" lvl="0" indent="0" defTabSz="685800" eaLnBrk="1" fontAlgn="auto" latinLnBrk="0" hangingPunct="1">
                <a:lnSpc>
                  <a:spcPct val="150000"/>
                </a:lnSpc>
                <a:spcBef>
                  <a:spcPts val="0"/>
                </a:spcBef>
                <a:spcAft>
                  <a:spcPts val="0"/>
                </a:spcAft>
                <a:buClrTx/>
                <a:buSzTx/>
                <a:buFontTx/>
                <a:buNone/>
                <a:tabLst/>
                <a:defRPr/>
              </a:pPr>
              <a:r>
                <a:rPr kumimoji="0" lang="en-US" altLang="zh-CN" b="0" i="0" u="none" strike="noStrike" kern="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6</a:t>
              </a:r>
            </a:p>
            <a:p>
              <a:pPr marL="0" marR="0" lvl="0" indent="0" defTabSz="685800" eaLnBrk="1" fontAlgn="auto" latinLnBrk="0" hangingPunct="1">
                <a:lnSpc>
                  <a:spcPct val="150000"/>
                </a:lnSpc>
                <a:spcBef>
                  <a:spcPts val="0"/>
                </a:spcBef>
                <a:spcAft>
                  <a:spcPts val="0"/>
                </a:spcAft>
                <a:buClrTx/>
                <a:buSzTx/>
                <a:buFontTx/>
                <a:buNone/>
                <a:tabLst/>
                <a:defRPr/>
              </a:pPr>
              <a:r>
                <a:rPr kumimoji="0" lang="en-US" altLang="zh-CN" b="0" i="0" u="none" strike="noStrike" kern="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7</a:t>
              </a:r>
            </a:p>
            <a:p>
              <a:pPr marL="0" marR="0" lvl="0" indent="0" defTabSz="685800" eaLnBrk="1" fontAlgn="auto" latinLnBrk="0" hangingPunct="1">
                <a:lnSpc>
                  <a:spcPct val="150000"/>
                </a:lnSpc>
                <a:spcBef>
                  <a:spcPts val="0"/>
                </a:spcBef>
                <a:spcAft>
                  <a:spcPts val="0"/>
                </a:spcAft>
                <a:buClrTx/>
                <a:buSzTx/>
                <a:buFontTx/>
                <a:buNone/>
                <a:tabLst/>
                <a:defRPr/>
              </a:pPr>
              <a:r>
                <a:rPr kumimoji="0" lang="en-US" altLang="zh-CN" b="0" i="0" u="none" strike="noStrike" kern="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8</a:t>
              </a:r>
            </a:p>
            <a:p>
              <a:pPr marL="0" marR="0" lvl="0" indent="0" defTabSz="685800" eaLnBrk="1" fontAlgn="auto" latinLnBrk="0" hangingPunct="1">
                <a:lnSpc>
                  <a:spcPct val="150000"/>
                </a:lnSpc>
                <a:spcBef>
                  <a:spcPts val="0"/>
                </a:spcBef>
                <a:spcAft>
                  <a:spcPts val="0"/>
                </a:spcAft>
                <a:buClrTx/>
                <a:buSzTx/>
                <a:buFontTx/>
                <a:buNone/>
                <a:tabLst/>
                <a:defRPr/>
              </a:pPr>
              <a:r>
                <a:rPr kumimoji="0" lang="en-US" altLang="zh-CN" b="0" i="0" u="none" strike="noStrike" kern="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9</a:t>
              </a:r>
            </a:p>
          </p:txBody>
        </p:sp>
      </p:grpSp>
      <p:grpSp>
        <p:nvGrpSpPr>
          <p:cNvPr id="18" name="组合 17">
            <a:extLst>
              <a:ext uri="{FF2B5EF4-FFF2-40B4-BE49-F238E27FC236}">
                <a16:creationId xmlns:a16="http://schemas.microsoft.com/office/drawing/2014/main" id="{1613895C-4516-441B-91A6-6C0719C78CBB}"/>
              </a:ext>
            </a:extLst>
          </p:cNvPr>
          <p:cNvGrpSpPr/>
          <p:nvPr/>
        </p:nvGrpSpPr>
        <p:grpSpPr>
          <a:xfrm>
            <a:off x="2872782" y="1141345"/>
            <a:ext cx="1172117" cy="1065690"/>
            <a:chOff x="6673558" y="1529059"/>
            <a:chExt cx="693188" cy="630248"/>
          </a:xfrm>
        </p:grpSpPr>
        <p:pic>
          <p:nvPicPr>
            <p:cNvPr id="19" name="图片 18">
              <a:extLst>
                <a:ext uri="{FF2B5EF4-FFF2-40B4-BE49-F238E27FC236}">
                  <a16:creationId xmlns:a16="http://schemas.microsoft.com/office/drawing/2014/main" id="{A3554F33-FAF0-4107-8A79-16D3DA55F4C4}"/>
                </a:ext>
              </a:extLst>
            </p:cNvPr>
            <p:cNvPicPr>
              <a:picLocks noChangeAspect="1"/>
            </p:cNvPicPr>
            <p:nvPr/>
          </p:nvPicPr>
          <p:blipFill>
            <a:blip r:embed="rId6"/>
            <a:stretch>
              <a:fillRect/>
            </a:stretch>
          </p:blipFill>
          <p:spPr>
            <a:xfrm>
              <a:off x="6804217" y="1529059"/>
              <a:ext cx="438582" cy="457379"/>
            </a:xfrm>
            <a:prstGeom prst="rect">
              <a:avLst/>
            </a:prstGeom>
          </p:spPr>
        </p:pic>
        <p:sp>
          <p:nvSpPr>
            <p:cNvPr id="20" name="矩形 19">
              <a:extLst>
                <a:ext uri="{FF2B5EF4-FFF2-40B4-BE49-F238E27FC236}">
                  <a16:creationId xmlns:a16="http://schemas.microsoft.com/office/drawing/2014/main" id="{97BB75D4-C1AD-4D4D-A267-1DC68FE1AC34}"/>
                </a:ext>
              </a:extLst>
            </p:cNvPr>
            <p:cNvSpPr/>
            <p:nvPr/>
          </p:nvSpPr>
          <p:spPr>
            <a:xfrm>
              <a:off x="6673558" y="1940884"/>
              <a:ext cx="693188" cy="218423"/>
            </a:xfrm>
            <a:prstGeom prst="rect">
              <a:avLst/>
            </a:prstGeom>
          </p:spPr>
          <p:txBody>
            <a:bodyPr wrap="none">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b="0" i="0" u="none" strike="noStrike" kern="0" cap="none" spc="0" normalizeH="0" baseline="0" noProof="0" dirty="0">
                  <a:ln>
                    <a:noFill/>
                  </a:ln>
                  <a:solidFill>
                    <a:prstClr val="black"/>
                  </a:solidFill>
                  <a:effectLst/>
                  <a:uLnTx/>
                  <a:uFillTx/>
                  <a:latin typeface="+mj-lt"/>
                  <a:ea typeface="Arial Unicode MS" panose="020B0604020202020204" pitchFamily="34" charset="-122"/>
                  <a:cs typeface="Times New Roman" panose="02020603050405020304" pitchFamily="18" charset="0"/>
                </a:rPr>
                <a:t>matplotlib</a:t>
              </a:r>
              <a:endParaRPr kumimoji="0" lang="zh-CN" altLang="en-US" b="0" i="0" u="none" strike="noStrike" kern="0" cap="none" spc="0" normalizeH="0" baseline="0" noProof="0" dirty="0">
                <a:ln>
                  <a:noFill/>
                </a:ln>
                <a:solidFill>
                  <a:srgbClr val="CC0000"/>
                </a:solidFill>
                <a:effectLst/>
                <a:uLnTx/>
                <a:uFillTx/>
                <a:latin typeface="+mj-lt"/>
                <a:cs typeface="Times New Roman" panose="02020603050405020304" pitchFamily="18" charset="0"/>
              </a:endParaRPr>
            </a:p>
          </p:txBody>
        </p:sp>
      </p:grpSp>
      <p:grpSp>
        <p:nvGrpSpPr>
          <p:cNvPr id="24" name="组合 23">
            <a:extLst>
              <a:ext uri="{FF2B5EF4-FFF2-40B4-BE49-F238E27FC236}">
                <a16:creationId xmlns:a16="http://schemas.microsoft.com/office/drawing/2014/main" id="{296D8EFE-A80C-4D88-AC6B-2DEE70D8EAB6}"/>
              </a:ext>
            </a:extLst>
          </p:cNvPr>
          <p:cNvGrpSpPr/>
          <p:nvPr/>
        </p:nvGrpSpPr>
        <p:grpSpPr>
          <a:xfrm>
            <a:off x="3177210" y="2908764"/>
            <a:ext cx="741600" cy="1065690"/>
            <a:chOff x="6825303" y="3200310"/>
            <a:chExt cx="438582" cy="630248"/>
          </a:xfrm>
        </p:grpSpPr>
        <p:pic>
          <p:nvPicPr>
            <p:cNvPr id="25" name="图片 24">
              <a:extLst>
                <a:ext uri="{FF2B5EF4-FFF2-40B4-BE49-F238E27FC236}">
                  <a16:creationId xmlns:a16="http://schemas.microsoft.com/office/drawing/2014/main" id="{AD6B0242-0AB9-4C78-8092-417773135166}"/>
                </a:ext>
              </a:extLst>
            </p:cNvPr>
            <p:cNvPicPr>
              <a:picLocks noChangeAspect="1"/>
            </p:cNvPicPr>
            <p:nvPr/>
          </p:nvPicPr>
          <p:blipFill>
            <a:blip r:embed="rId6"/>
            <a:stretch>
              <a:fillRect/>
            </a:stretch>
          </p:blipFill>
          <p:spPr>
            <a:xfrm>
              <a:off x="6825303" y="3200310"/>
              <a:ext cx="438582" cy="457379"/>
            </a:xfrm>
            <a:prstGeom prst="rect">
              <a:avLst/>
            </a:prstGeom>
          </p:spPr>
        </p:pic>
        <p:sp>
          <p:nvSpPr>
            <p:cNvPr id="26" name="矩形 25">
              <a:extLst>
                <a:ext uri="{FF2B5EF4-FFF2-40B4-BE49-F238E27FC236}">
                  <a16:creationId xmlns:a16="http://schemas.microsoft.com/office/drawing/2014/main" id="{5E48E89C-1EF8-4602-B9E9-9A3F32CBBCEF}"/>
                </a:ext>
              </a:extLst>
            </p:cNvPr>
            <p:cNvSpPr/>
            <p:nvPr/>
          </p:nvSpPr>
          <p:spPr>
            <a:xfrm>
              <a:off x="6883640" y="3612135"/>
              <a:ext cx="321567" cy="218423"/>
            </a:xfrm>
            <a:prstGeom prst="rect">
              <a:avLst/>
            </a:prstGeom>
          </p:spPr>
          <p:txBody>
            <a:bodyPr wrap="none">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b="0" i="0" u="none" strike="noStrike" kern="0" cap="none" spc="0" normalizeH="0" baseline="0" noProof="0" dirty="0">
                  <a:ln>
                    <a:noFill/>
                  </a:ln>
                  <a:solidFill>
                    <a:prstClr val="black"/>
                  </a:solidFill>
                  <a:effectLst/>
                  <a:uLnTx/>
                  <a:uFillTx/>
                  <a:latin typeface="+mj-lt"/>
                  <a:ea typeface="Arial Unicode MS" panose="020B0604020202020204" pitchFamily="34" charset="-122"/>
                  <a:cs typeface="Times New Roman" panose="02020603050405020304" pitchFamily="18" charset="0"/>
                </a:rPr>
                <a:t>cv2</a:t>
              </a:r>
              <a:endParaRPr kumimoji="0" lang="zh-CN" altLang="en-US" b="0" i="0" u="none" strike="noStrike" kern="0" cap="none" spc="0" normalizeH="0" baseline="0" noProof="0" dirty="0">
                <a:ln>
                  <a:noFill/>
                </a:ln>
                <a:solidFill>
                  <a:srgbClr val="CC0000"/>
                </a:solidFill>
                <a:effectLst/>
                <a:uLnTx/>
                <a:uFillTx/>
                <a:latin typeface="+mj-lt"/>
                <a:cs typeface="Times New Roman" panose="02020603050405020304" pitchFamily="18" charset="0"/>
              </a:endParaRPr>
            </a:p>
          </p:txBody>
        </p:sp>
      </p:grpSp>
      <p:grpSp>
        <p:nvGrpSpPr>
          <p:cNvPr id="27" name="组合 26">
            <a:extLst>
              <a:ext uri="{FF2B5EF4-FFF2-40B4-BE49-F238E27FC236}">
                <a16:creationId xmlns:a16="http://schemas.microsoft.com/office/drawing/2014/main" id="{9EDCD1B8-3AF2-4904-B28A-C8804A118687}"/>
              </a:ext>
            </a:extLst>
          </p:cNvPr>
          <p:cNvGrpSpPr/>
          <p:nvPr/>
        </p:nvGrpSpPr>
        <p:grpSpPr>
          <a:xfrm>
            <a:off x="539394" y="1159977"/>
            <a:ext cx="1172116" cy="1041122"/>
            <a:chOff x="7821366" y="1540479"/>
            <a:chExt cx="693189" cy="615719"/>
          </a:xfrm>
        </p:grpSpPr>
        <p:pic>
          <p:nvPicPr>
            <p:cNvPr id="28" name="图片 27" descr="图标&#10;&#10;描述已自动生成">
              <a:extLst>
                <a:ext uri="{FF2B5EF4-FFF2-40B4-BE49-F238E27FC236}">
                  <a16:creationId xmlns:a16="http://schemas.microsoft.com/office/drawing/2014/main" id="{01AD45BB-F0BE-4A00-A90F-1F31C1F3CE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40801" y="1540479"/>
              <a:ext cx="438582" cy="438582"/>
            </a:xfrm>
            <a:prstGeom prst="rect">
              <a:avLst/>
            </a:prstGeom>
          </p:spPr>
        </p:pic>
        <p:sp>
          <p:nvSpPr>
            <p:cNvPr id="29" name="矩形 28">
              <a:extLst>
                <a:ext uri="{FF2B5EF4-FFF2-40B4-BE49-F238E27FC236}">
                  <a16:creationId xmlns:a16="http://schemas.microsoft.com/office/drawing/2014/main" id="{7B4F7AB6-9574-432C-993D-2D66F6217DF4}"/>
                </a:ext>
              </a:extLst>
            </p:cNvPr>
            <p:cNvSpPr/>
            <p:nvPr/>
          </p:nvSpPr>
          <p:spPr>
            <a:xfrm>
              <a:off x="7821366" y="1937775"/>
              <a:ext cx="693189" cy="218423"/>
            </a:xfrm>
            <a:prstGeom prst="rect">
              <a:avLst/>
            </a:prstGeom>
          </p:spPr>
          <p:txBody>
            <a:bodyPr wrap="none">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b="0" i="0" u="none" strike="noStrike" kern="0" cap="none" spc="0" normalizeH="0" baseline="0" noProof="0" dirty="0">
                  <a:ln>
                    <a:noFill/>
                  </a:ln>
                  <a:solidFill>
                    <a:prstClr val="black"/>
                  </a:solidFill>
                  <a:effectLst/>
                  <a:uLnTx/>
                  <a:uFillTx/>
                  <a:latin typeface="+mj-lt"/>
                  <a:ea typeface="Arial Unicode MS" panose="020B0604020202020204" pitchFamily="34" charset="-122"/>
                  <a:cs typeface="Times New Roman" panose="02020603050405020304" pitchFamily="18" charset="0"/>
                </a:rPr>
                <a:t>matplotlib</a:t>
              </a:r>
              <a:endParaRPr kumimoji="0" lang="zh-CN" altLang="en-US" b="0" i="0" u="none" strike="noStrike" kern="0" cap="none" spc="0" normalizeH="0" baseline="0" noProof="0" dirty="0">
                <a:ln>
                  <a:noFill/>
                </a:ln>
                <a:solidFill>
                  <a:srgbClr val="CC0000"/>
                </a:solidFill>
                <a:effectLst/>
                <a:uLnTx/>
                <a:uFillTx/>
                <a:latin typeface="+mj-lt"/>
                <a:cs typeface="Times New Roman" panose="02020603050405020304" pitchFamily="18" charset="0"/>
              </a:endParaRPr>
            </a:p>
          </p:txBody>
        </p:sp>
      </p:grpSp>
      <p:grpSp>
        <p:nvGrpSpPr>
          <p:cNvPr id="30" name="组合 29">
            <a:extLst>
              <a:ext uri="{FF2B5EF4-FFF2-40B4-BE49-F238E27FC236}">
                <a16:creationId xmlns:a16="http://schemas.microsoft.com/office/drawing/2014/main" id="{2F77658D-DB6E-43DA-AD61-A98D032FC54F}"/>
              </a:ext>
            </a:extLst>
          </p:cNvPr>
          <p:cNvGrpSpPr/>
          <p:nvPr/>
        </p:nvGrpSpPr>
        <p:grpSpPr>
          <a:xfrm>
            <a:off x="291396" y="2923923"/>
            <a:ext cx="1697901" cy="1050531"/>
            <a:chOff x="7696761" y="3209275"/>
            <a:chExt cx="1004138" cy="621283"/>
          </a:xfrm>
        </p:grpSpPr>
        <p:pic>
          <p:nvPicPr>
            <p:cNvPr id="31" name="图片 30" descr="图标&#10;&#10;描述已自动生成">
              <a:extLst>
                <a:ext uri="{FF2B5EF4-FFF2-40B4-BE49-F238E27FC236}">
                  <a16:creationId xmlns:a16="http://schemas.microsoft.com/office/drawing/2014/main" id="{36DE2563-9DA3-46C0-845A-C4F1DD86EE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60533" y="3209275"/>
              <a:ext cx="438582" cy="438582"/>
            </a:xfrm>
            <a:prstGeom prst="rect">
              <a:avLst/>
            </a:prstGeom>
          </p:spPr>
        </p:pic>
        <p:sp>
          <p:nvSpPr>
            <p:cNvPr id="32" name="矩形 31">
              <a:extLst>
                <a:ext uri="{FF2B5EF4-FFF2-40B4-BE49-F238E27FC236}">
                  <a16:creationId xmlns:a16="http://schemas.microsoft.com/office/drawing/2014/main" id="{F72A4460-5F72-46B6-9767-882C554611EF}"/>
                </a:ext>
              </a:extLst>
            </p:cNvPr>
            <p:cNvSpPr/>
            <p:nvPr/>
          </p:nvSpPr>
          <p:spPr>
            <a:xfrm>
              <a:off x="7696761" y="3612135"/>
              <a:ext cx="1004138" cy="218423"/>
            </a:xfrm>
            <a:prstGeom prst="rect">
              <a:avLst/>
            </a:prstGeom>
          </p:spPr>
          <p:txBody>
            <a:bodyPr wrap="none">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b="0" i="0" u="none" strike="noStrike" kern="0" cap="none" spc="0" normalizeH="0" baseline="0" noProof="0" dirty="0">
                  <a:ln>
                    <a:noFill/>
                  </a:ln>
                  <a:solidFill>
                    <a:prstClr val="black"/>
                  </a:solidFill>
                  <a:effectLst/>
                  <a:uLnTx/>
                  <a:uFillTx/>
                  <a:latin typeface="+mj-lt"/>
                  <a:ea typeface="Arial Unicode MS" panose="020B0604020202020204" pitchFamily="34" charset="-122"/>
                  <a:cs typeface="Times New Roman" panose="02020603050405020304" pitchFamily="18" charset="0"/>
                </a:rPr>
                <a:t>opencv-python</a:t>
              </a:r>
              <a:endParaRPr kumimoji="0" lang="zh-CN" altLang="en-US" b="0" i="0" u="none" strike="noStrike" kern="0" cap="none" spc="0" normalizeH="0" baseline="0" noProof="0" dirty="0">
                <a:ln>
                  <a:noFill/>
                </a:ln>
                <a:solidFill>
                  <a:srgbClr val="CC0000"/>
                </a:solidFill>
                <a:effectLst/>
                <a:uLnTx/>
                <a:uFillTx/>
                <a:latin typeface="+mj-lt"/>
                <a:cs typeface="Times New Roman" panose="02020603050405020304" pitchFamily="18" charset="0"/>
              </a:endParaRPr>
            </a:p>
          </p:txBody>
        </p:sp>
      </p:grpSp>
      <p:cxnSp>
        <p:nvCxnSpPr>
          <p:cNvPr id="33" name="直接箭头连接符 32">
            <a:extLst>
              <a:ext uri="{FF2B5EF4-FFF2-40B4-BE49-F238E27FC236}">
                <a16:creationId xmlns:a16="http://schemas.microsoft.com/office/drawing/2014/main" id="{FEBB2B88-5F60-4044-AD1B-507612B78109}"/>
              </a:ext>
            </a:extLst>
          </p:cNvPr>
          <p:cNvCxnSpPr>
            <a:cxnSpLocks/>
            <a:stCxn id="19" idx="1"/>
            <a:endCxn id="28" idx="3"/>
          </p:cNvCxnSpPr>
          <p:nvPr/>
        </p:nvCxnSpPr>
        <p:spPr>
          <a:xfrm flipH="1">
            <a:off x="1482953" y="1528038"/>
            <a:ext cx="1610749" cy="2742"/>
          </a:xfrm>
          <a:prstGeom prst="straightConnector1">
            <a:avLst/>
          </a:prstGeom>
          <a:noFill/>
          <a:ln w="38100" cap="flat" cmpd="sng" algn="ctr">
            <a:solidFill>
              <a:srgbClr val="0070C0"/>
            </a:solidFill>
            <a:prstDash val="solid"/>
            <a:tailEnd type="triangle"/>
          </a:ln>
          <a:effectLst/>
        </p:spPr>
      </p:cxnSp>
      <p:sp>
        <p:nvSpPr>
          <p:cNvPr id="34" name="文本框 9">
            <a:extLst>
              <a:ext uri="{FF2B5EF4-FFF2-40B4-BE49-F238E27FC236}">
                <a16:creationId xmlns:a16="http://schemas.microsoft.com/office/drawing/2014/main" id="{8109CCB3-DE4C-4972-A962-D15A40649436}"/>
              </a:ext>
            </a:extLst>
          </p:cNvPr>
          <p:cNvSpPr txBox="1"/>
          <p:nvPr/>
        </p:nvSpPr>
        <p:spPr>
          <a:xfrm>
            <a:off x="1984474" y="1210179"/>
            <a:ext cx="741601" cy="338554"/>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altLang="zh-CN" sz="1600" b="0" i="1" u="none" strike="noStrike" kern="0" cap="none" spc="0" normalizeH="0" baseline="0" noProof="0" dirty="0">
                <a:ln>
                  <a:noFill/>
                </a:ln>
                <a:solidFill>
                  <a:prstClr val="black"/>
                </a:solidFill>
                <a:effectLst/>
                <a:uLnTx/>
                <a:uFillTx/>
                <a:latin typeface="+mj-lt"/>
                <a:ea typeface="Arial Unicode MS" panose="020B0604020202020204" pitchFamily="34" charset="-122"/>
                <a:cs typeface="Adobe Devanagari" panose="02040503050201020203" pitchFamily="18" charset="0"/>
              </a:rPr>
              <a:t>in</a:t>
            </a:r>
            <a:endParaRPr kumimoji="0" lang="zh-CN" altLang="en-US" sz="1600" b="0" i="1" u="none" strike="noStrike" kern="0" cap="none" spc="0" normalizeH="0" baseline="0" noProof="0" dirty="0">
              <a:ln>
                <a:noFill/>
              </a:ln>
              <a:solidFill>
                <a:prstClr val="black"/>
              </a:solidFill>
              <a:effectLst/>
              <a:uLnTx/>
              <a:uFillTx/>
              <a:latin typeface="+mj-lt"/>
              <a:ea typeface="Arial Unicode MS" panose="020B0604020202020204" pitchFamily="34" charset="-122"/>
              <a:cs typeface="Adobe Devanagari" panose="02040503050201020203" pitchFamily="18" charset="0"/>
            </a:endParaRPr>
          </a:p>
        </p:txBody>
      </p:sp>
      <p:cxnSp>
        <p:nvCxnSpPr>
          <p:cNvPr id="38" name="直接箭头连接符 37">
            <a:extLst>
              <a:ext uri="{FF2B5EF4-FFF2-40B4-BE49-F238E27FC236}">
                <a16:creationId xmlns:a16="http://schemas.microsoft.com/office/drawing/2014/main" id="{90887D57-6B33-4E17-915A-38B5F664BB93}"/>
              </a:ext>
            </a:extLst>
          </p:cNvPr>
          <p:cNvCxnSpPr>
            <a:cxnSpLocks/>
            <a:stCxn id="25" idx="1"/>
            <a:endCxn id="31" idx="3"/>
          </p:cNvCxnSpPr>
          <p:nvPr/>
        </p:nvCxnSpPr>
        <p:spPr>
          <a:xfrm flipH="1" flipV="1">
            <a:off x="1479007" y="3294724"/>
            <a:ext cx="1698203" cy="733"/>
          </a:xfrm>
          <a:prstGeom prst="straightConnector1">
            <a:avLst/>
          </a:prstGeom>
          <a:noFill/>
          <a:ln w="38100" cap="flat" cmpd="sng" algn="ctr">
            <a:solidFill>
              <a:srgbClr val="0070C0"/>
            </a:solidFill>
            <a:prstDash val="solid"/>
            <a:tailEnd type="triangle"/>
          </a:ln>
          <a:effectLst/>
        </p:spPr>
      </p:cxnSp>
      <p:sp>
        <p:nvSpPr>
          <p:cNvPr id="39" name="文本框 9">
            <a:extLst>
              <a:ext uri="{FF2B5EF4-FFF2-40B4-BE49-F238E27FC236}">
                <a16:creationId xmlns:a16="http://schemas.microsoft.com/office/drawing/2014/main" id="{3013BF4A-ACB2-4339-986A-58DE2FBFF7F7}"/>
              </a:ext>
            </a:extLst>
          </p:cNvPr>
          <p:cNvSpPr txBox="1"/>
          <p:nvPr/>
        </p:nvSpPr>
        <p:spPr>
          <a:xfrm>
            <a:off x="1987721" y="2984958"/>
            <a:ext cx="741601" cy="338554"/>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altLang="zh-CN" sz="1600" b="0" i="1" u="none" strike="noStrike" kern="0" cap="none" spc="0" normalizeH="0" baseline="0" noProof="0" dirty="0">
                <a:ln>
                  <a:noFill/>
                </a:ln>
                <a:solidFill>
                  <a:prstClr val="black"/>
                </a:solidFill>
                <a:effectLst/>
                <a:uLnTx/>
                <a:uFillTx/>
                <a:latin typeface="+mj-lt"/>
                <a:ea typeface="Arial Unicode MS" panose="020B0604020202020204" pitchFamily="34" charset="-122"/>
                <a:cs typeface="Adobe Devanagari" panose="02040503050201020203" pitchFamily="18" charset="0"/>
              </a:rPr>
              <a:t>in</a:t>
            </a:r>
            <a:endParaRPr kumimoji="0" lang="zh-CN" altLang="en-US" sz="1600" b="0" i="1" u="none" strike="noStrike" kern="0" cap="none" spc="0" normalizeH="0" baseline="0" noProof="0" dirty="0">
              <a:ln>
                <a:noFill/>
              </a:ln>
              <a:solidFill>
                <a:prstClr val="black"/>
              </a:solidFill>
              <a:effectLst/>
              <a:uLnTx/>
              <a:uFillTx/>
              <a:latin typeface="+mj-lt"/>
              <a:ea typeface="Arial Unicode MS" panose="020B0604020202020204" pitchFamily="34" charset="-122"/>
              <a:cs typeface="Adobe Devanagari" panose="02040503050201020203" pitchFamily="18" charset="0"/>
            </a:endParaRPr>
          </a:p>
        </p:txBody>
      </p:sp>
      <p:cxnSp>
        <p:nvCxnSpPr>
          <p:cNvPr id="42" name="直接箭头连接符 41">
            <a:extLst>
              <a:ext uri="{FF2B5EF4-FFF2-40B4-BE49-F238E27FC236}">
                <a16:creationId xmlns:a16="http://schemas.microsoft.com/office/drawing/2014/main" id="{880D8B0B-1410-4C92-A290-0669AB525CCF}"/>
              </a:ext>
            </a:extLst>
          </p:cNvPr>
          <p:cNvCxnSpPr>
            <a:cxnSpLocks/>
            <a:endCxn id="25" idx="3"/>
          </p:cNvCxnSpPr>
          <p:nvPr/>
        </p:nvCxnSpPr>
        <p:spPr>
          <a:xfrm flipH="1">
            <a:off x="3918810" y="3086100"/>
            <a:ext cx="1820937" cy="209357"/>
          </a:xfrm>
          <a:prstGeom prst="straightConnector1">
            <a:avLst/>
          </a:prstGeom>
          <a:noFill/>
          <a:ln w="38100" cap="flat" cmpd="sng" algn="ctr">
            <a:solidFill>
              <a:srgbClr val="0070C0"/>
            </a:solidFill>
            <a:prstDash val="solid"/>
            <a:tailEnd type="triangle"/>
          </a:ln>
          <a:effectLst/>
        </p:spPr>
      </p:cxnSp>
      <p:cxnSp>
        <p:nvCxnSpPr>
          <p:cNvPr id="44" name="直接箭头连接符 43">
            <a:extLst>
              <a:ext uri="{FF2B5EF4-FFF2-40B4-BE49-F238E27FC236}">
                <a16:creationId xmlns:a16="http://schemas.microsoft.com/office/drawing/2014/main" id="{42290285-E5DF-4481-8C59-547828D1436C}"/>
              </a:ext>
            </a:extLst>
          </p:cNvPr>
          <p:cNvCxnSpPr>
            <a:cxnSpLocks/>
            <a:endCxn id="19" idx="3"/>
          </p:cNvCxnSpPr>
          <p:nvPr/>
        </p:nvCxnSpPr>
        <p:spPr>
          <a:xfrm flipH="1" flipV="1">
            <a:off x="3835303" y="1528038"/>
            <a:ext cx="1904444" cy="1073936"/>
          </a:xfrm>
          <a:prstGeom prst="straightConnector1">
            <a:avLst/>
          </a:prstGeom>
          <a:noFill/>
          <a:ln w="38100" cap="flat" cmpd="sng" algn="ctr">
            <a:solidFill>
              <a:srgbClr val="0070C0"/>
            </a:solidFill>
            <a:prstDash val="solid"/>
            <a:tailEnd type="triangle"/>
          </a:ln>
          <a:effectLst/>
        </p:spPr>
      </p:cxnSp>
      <p:sp>
        <p:nvSpPr>
          <p:cNvPr id="45" name="文本框 9">
            <a:extLst>
              <a:ext uri="{FF2B5EF4-FFF2-40B4-BE49-F238E27FC236}">
                <a16:creationId xmlns:a16="http://schemas.microsoft.com/office/drawing/2014/main" id="{F6447ACF-AF19-4EAF-BEA1-1E0AD5EAABAD}"/>
              </a:ext>
            </a:extLst>
          </p:cNvPr>
          <p:cNvSpPr txBox="1"/>
          <p:nvPr/>
        </p:nvSpPr>
        <p:spPr>
          <a:xfrm>
            <a:off x="4017690" y="1761274"/>
            <a:ext cx="1635372" cy="338554"/>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altLang="zh-CN" sz="1600" b="0" i="1" u="none" strike="noStrike" kern="0" cap="none" spc="0" normalizeH="0" baseline="0" noProof="0" dirty="0">
                <a:ln>
                  <a:noFill/>
                </a:ln>
                <a:solidFill>
                  <a:prstClr val="black"/>
                </a:solidFill>
                <a:effectLst/>
                <a:uLnTx/>
                <a:uFillTx/>
                <a:latin typeface="+mj-lt"/>
                <a:ea typeface="Arial Unicode MS" panose="020B0604020202020204" pitchFamily="34" charset="-122"/>
                <a:cs typeface="Adobe Devanagari" panose="02040503050201020203" pitchFamily="18" charset="0"/>
              </a:rPr>
              <a:t>import</a:t>
            </a:r>
            <a:endParaRPr kumimoji="0" lang="zh-CN" altLang="en-US" sz="1600" b="0" i="1" u="none" strike="noStrike" kern="0" cap="none" spc="0" normalizeH="0" baseline="0" noProof="0" dirty="0">
              <a:ln>
                <a:noFill/>
              </a:ln>
              <a:solidFill>
                <a:prstClr val="black"/>
              </a:solidFill>
              <a:effectLst/>
              <a:uLnTx/>
              <a:uFillTx/>
              <a:latin typeface="+mj-lt"/>
              <a:ea typeface="Arial Unicode MS" panose="020B0604020202020204" pitchFamily="34" charset="-122"/>
              <a:cs typeface="Adobe Devanagari" panose="02040503050201020203" pitchFamily="18" charset="0"/>
            </a:endParaRPr>
          </a:p>
        </p:txBody>
      </p:sp>
      <p:sp>
        <p:nvSpPr>
          <p:cNvPr id="47" name="文本框 9">
            <a:extLst>
              <a:ext uri="{FF2B5EF4-FFF2-40B4-BE49-F238E27FC236}">
                <a16:creationId xmlns:a16="http://schemas.microsoft.com/office/drawing/2014/main" id="{4C7DC9EB-BA85-43D9-A091-EC1599B6E85D}"/>
              </a:ext>
            </a:extLst>
          </p:cNvPr>
          <p:cNvSpPr txBox="1"/>
          <p:nvPr/>
        </p:nvSpPr>
        <p:spPr>
          <a:xfrm>
            <a:off x="4083739" y="3154235"/>
            <a:ext cx="1635372" cy="338554"/>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altLang="zh-CN" sz="1600" b="0" i="1" u="none" strike="noStrike" kern="0" cap="none" spc="0" normalizeH="0" baseline="0" noProof="0" dirty="0">
                <a:ln>
                  <a:noFill/>
                </a:ln>
                <a:solidFill>
                  <a:prstClr val="black"/>
                </a:solidFill>
                <a:effectLst/>
                <a:uLnTx/>
                <a:uFillTx/>
                <a:latin typeface="+mj-lt"/>
                <a:ea typeface="Arial Unicode MS" panose="020B0604020202020204" pitchFamily="34" charset="-122"/>
                <a:cs typeface="Adobe Devanagari" panose="02040503050201020203" pitchFamily="18" charset="0"/>
              </a:rPr>
              <a:t>import</a:t>
            </a:r>
            <a:endParaRPr kumimoji="0" lang="zh-CN" altLang="en-US" sz="1600" b="0" i="1" u="none" strike="noStrike" kern="0" cap="none" spc="0" normalizeH="0" baseline="0" noProof="0" dirty="0">
              <a:ln>
                <a:noFill/>
              </a:ln>
              <a:solidFill>
                <a:prstClr val="black"/>
              </a:solidFill>
              <a:effectLst/>
              <a:uLnTx/>
              <a:uFillTx/>
              <a:latin typeface="+mj-lt"/>
              <a:ea typeface="Arial Unicode MS" panose="020B0604020202020204" pitchFamily="34" charset="-122"/>
              <a:cs typeface="Adobe Devanagari" panose="02040503050201020203" pitchFamily="18" charset="0"/>
            </a:endParaRPr>
          </a:p>
        </p:txBody>
      </p:sp>
      <p:sp>
        <p:nvSpPr>
          <p:cNvPr id="62" name="灯片编号占位符 3">
            <a:extLst>
              <a:ext uri="{FF2B5EF4-FFF2-40B4-BE49-F238E27FC236}">
                <a16:creationId xmlns:a16="http://schemas.microsoft.com/office/drawing/2014/main" id="{2CDE74B2-98F1-43D0-BA90-97FA99DE8DCF}"/>
              </a:ext>
            </a:extLst>
          </p:cNvPr>
          <p:cNvSpPr>
            <a:spLocks noGrp="1"/>
          </p:cNvSpPr>
          <p:nvPr>
            <p:ph type="sldNum" sz="quarter" idx="12"/>
          </p:nvPr>
        </p:nvSpPr>
        <p:spPr>
          <a:xfrm>
            <a:off x="8879028" y="6524196"/>
            <a:ext cx="2743200" cy="365125"/>
          </a:xfrm>
        </p:spPr>
        <p:txBody>
          <a:bodyPr/>
          <a:lstStyle/>
          <a:p>
            <a:fld id="{75AA9096-2E4D-442F-BCF0-AA35F007B576}" type="slidenum">
              <a:rPr lang="zh-CN" altLang="en-US" smtClean="0"/>
              <a:pPr/>
              <a:t>7</a:t>
            </a:fld>
            <a:endParaRPr lang="zh-CN" altLang="en-US" dirty="0"/>
          </a:p>
        </p:txBody>
      </p:sp>
      <p:sp>
        <p:nvSpPr>
          <p:cNvPr id="48" name="矩形 47">
            <a:extLst>
              <a:ext uri="{FF2B5EF4-FFF2-40B4-BE49-F238E27FC236}">
                <a16:creationId xmlns:a16="http://schemas.microsoft.com/office/drawing/2014/main" id="{750AA64C-7844-42C9-9AC4-EC42750A61E3}"/>
              </a:ext>
            </a:extLst>
          </p:cNvPr>
          <p:cNvSpPr/>
          <p:nvPr/>
        </p:nvSpPr>
        <p:spPr>
          <a:xfrm>
            <a:off x="6149627" y="2424559"/>
            <a:ext cx="5699741" cy="83837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2000" b="1" kern="1200">
                <a:solidFill>
                  <a:schemeClr val="lt1"/>
                </a:solidFill>
                <a:latin typeface="+mn-lt"/>
                <a:ea typeface="+mn-ea"/>
                <a:cs typeface="+mn-cs"/>
              </a:defRPr>
            </a:lvl1pPr>
            <a:lvl2pPr marL="457200" algn="l" rtl="0" fontAlgn="base">
              <a:spcBef>
                <a:spcPct val="0"/>
              </a:spcBef>
              <a:spcAft>
                <a:spcPct val="0"/>
              </a:spcAft>
              <a:defRPr sz="2000" b="1" kern="1200">
                <a:solidFill>
                  <a:schemeClr val="lt1"/>
                </a:solidFill>
                <a:latin typeface="+mn-lt"/>
                <a:ea typeface="+mn-ea"/>
                <a:cs typeface="+mn-cs"/>
              </a:defRPr>
            </a:lvl2pPr>
            <a:lvl3pPr marL="914400" algn="l" rtl="0" fontAlgn="base">
              <a:spcBef>
                <a:spcPct val="0"/>
              </a:spcBef>
              <a:spcAft>
                <a:spcPct val="0"/>
              </a:spcAft>
              <a:defRPr sz="2000" b="1" kern="1200">
                <a:solidFill>
                  <a:schemeClr val="lt1"/>
                </a:solidFill>
                <a:latin typeface="+mn-lt"/>
                <a:ea typeface="+mn-ea"/>
                <a:cs typeface="+mn-cs"/>
              </a:defRPr>
            </a:lvl3pPr>
            <a:lvl4pPr marL="1371600" algn="l" rtl="0" fontAlgn="base">
              <a:spcBef>
                <a:spcPct val="0"/>
              </a:spcBef>
              <a:spcAft>
                <a:spcPct val="0"/>
              </a:spcAft>
              <a:defRPr sz="2000" b="1" kern="1200">
                <a:solidFill>
                  <a:schemeClr val="lt1"/>
                </a:solidFill>
                <a:latin typeface="+mn-lt"/>
                <a:ea typeface="+mn-ea"/>
                <a:cs typeface="+mn-cs"/>
              </a:defRPr>
            </a:lvl4pPr>
            <a:lvl5pPr marL="1828800" algn="l" rtl="0" fontAlgn="base">
              <a:spcBef>
                <a:spcPct val="0"/>
              </a:spcBef>
              <a:spcAft>
                <a:spcPct val="0"/>
              </a:spcAft>
              <a:defRPr sz="2000" b="1" kern="1200">
                <a:solidFill>
                  <a:schemeClr val="lt1"/>
                </a:solidFill>
                <a:latin typeface="+mn-lt"/>
                <a:ea typeface="+mn-ea"/>
                <a:cs typeface="+mn-cs"/>
              </a:defRPr>
            </a:lvl5pPr>
            <a:lvl6pPr marL="2286000" algn="l" defTabSz="914400" rtl="0" eaLnBrk="1" latinLnBrk="0" hangingPunct="1">
              <a:defRPr sz="2000" b="1" kern="1200">
                <a:solidFill>
                  <a:schemeClr val="lt1"/>
                </a:solidFill>
                <a:latin typeface="+mn-lt"/>
                <a:ea typeface="+mn-ea"/>
                <a:cs typeface="+mn-cs"/>
              </a:defRPr>
            </a:lvl6pPr>
            <a:lvl7pPr marL="2743200" algn="l" defTabSz="914400" rtl="0" eaLnBrk="1" latinLnBrk="0" hangingPunct="1">
              <a:defRPr sz="2000" b="1" kern="1200">
                <a:solidFill>
                  <a:schemeClr val="lt1"/>
                </a:solidFill>
                <a:latin typeface="+mn-lt"/>
                <a:ea typeface="+mn-ea"/>
                <a:cs typeface="+mn-cs"/>
              </a:defRPr>
            </a:lvl7pPr>
            <a:lvl8pPr marL="3200400" algn="l" defTabSz="914400" rtl="0" eaLnBrk="1" latinLnBrk="0" hangingPunct="1">
              <a:defRPr sz="2000" b="1" kern="1200">
                <a:solidFill>
                  <a:schemeClr val="lt1"/>
                </a:solidFill>
                <a:latin typeface="+mn-lt"/>
                <a:ea typeface="+mn-ea"/>
                <a:cs typeface="+mn-cs"/>
              </a:defRPr>
            </a:lvl8pPr>
            <a:lvl9pPr marL="3657600" algn="l" defTabSz="914400" rtl="0" eaLnBrk="1" latinLnBrk="0" hangingPunct="1">
              <a:defRPr sz="2000" b="1" kern="1200">
                <a:solidFill>
                  <a:schemeClr val="lt1"/>
                </a:solidFill>
                <a:latin typeface="+mn-lt"/>
                <a:ea typeface="+mn-ea"/>
                <a:cs typeface="+mn-cs"/>
              </a:defRPr>
            </a:lvl9pPr>
          </a:lstStyle>
          <a:p>
            <a:pPr algn="ctr"/>
            <a:endParaRPr lang="zh-CN" altLang="en-US" dirty="0"/>
          </a:p>
        </p:txBody>
      </p:sp>
      <p:sp>
        <p:nvSpPr>
          <p:cNvPr id="50" name="矩形 49">
            <a:extLst>
              <a:ext uri="{FF2B5EF4-FFF2-40B4-BE49-F238E27FC236}">
                <a16:creationId xmlns:a16="http://schemas.microsoft.com/office/drawing/2014/main" id="{4858E94E-B6FA-4467-94B0-3CB92D9384F4}"/>
              </a:ext>
            </a:extLst>
          </p:cNvPr>
          <p:cNvSpPr/>
          <p:nvPr/>
        </p:nvSpPr>
        <p:spPr>
          <a:xfrm>
            <a:off x="296220" y="4277211"/>
            <a:ext cx="4832868" cy="707886"/>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en-US" altLang="zh-CN" sz="2000" dirty="0">
                <a:solidFill>
                  <a:schemeClr val="tx1"/>
                </a:solidFill>
                <a:latin typeface="+mj-lt"/>
                <a:ea typeface="Arial Unicode MS" panose="020B0604020202020204" pitchFamily="34" charset="-122"/>
                <a:cs typeface="Adobe Devanagari" panose="02040503050201020203" pitchFamily="18" charset="0"/>
              </a:rPr>
              <a:t>Third-party modules are contained </a:t>
            </a:r>
            <a:r>
              <a:rPr lang="en-US" altLang="zh-CN" sz="2000" dirty="0">
                <a:solidFill>
                  <a:srgbClr val="FF0000"/>
                </a:solidFill>
                <a:latin typeface="+mj-lt"/>
                <a:ea typeface="Arial Unicode MS" panose="020B0604020202020204" pitchFamily="34" charset="-122"/>
                <a:cs typeface="Adobe Devanagari" panose="02040503050201020203" pitchFamily="18" charset="0"/>
              </a:rPr>
              <a:t>in</a:t>
            </a:r>
            <a:r>
              <a:rPr lang="en-US" altLang="zh-CN" sz="2000" dirty="0">
                <a:solidFill>
                  <a:schemeClr val="tx1"/>
                </a:solidFill>
                <a:latin typeface="+mj-lt"/>
                <a:ea typeface="Arial Unicode MS" panose="020B0604020202020204" pitchFamily="34" charset="-122"/>
                <a:cs typeface="Adobe Devanagari" panose="02040503050201020203" pitchFamily="18" charset="0"/>
              </a:rPr>
              <a:t> </a:t>
            </a:r>
            <a:r>
              <a:rPr lang="en-US" altLang="zh-CN" sz="2000" dirty="0">
                <a:solidFill>
                  <a:srgbClr val="FF0000"/>
                </a:solidFill>
                <a:latin typeface="+mj-lt"/>
                <a:ea typeface="Arial Unicode MS" panose="020B0604020202020204" pitchFamily="34" charset="-122"/>
                <a:cs typeface="Adobe Devanagari" panose="02040503050201020203" pitchFamily="18" charset="0"/>
              </a:rPr>
              <a:t>third-party packages</a:t>
            </a:r>
            <a:r>
              <a:rPr lang="en-US" altLang="zh-CN" sz="2000" dirty="0">
                <a:solidFill>
                  <a:schemeClr val="tx1"/>
                </a:solidFill>
                <a:latin typeface="+mj-lt"/>
                <a:ea typeface="Arial Unicode MS" panose="020B0604020202020204" pitchFamily="34" charset="-122"/>
                <a:cs typeface="Adobe Devanagari" panose="02040503050201020203" pitchFamily="18" charset="0"/>
              </a:rPr>
              <a:t>.</a:t>
            </a:r>
          </a:p>
        </p:txBody>
      </p:sp>
      <p:pic>
        <p:nvPicPr>
          <p:cNvPr id="51" name="图片 50" descr="图标&#10;&#10;描述已自动生成">
            <a:extLst>
              <a:ext uri="{FF2B5EF4-FFF2-40B4-BE49-F238E27FC236}">
                <a16:creationId xmlns:a16="http://schemas.microsoft.com/office/drawing/2014/main" id="{3E6F958D-8BEA-4BAE-A780-C9869E8DAB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52578" y="3956854"/>
            <a:ext cx="640713" cy="640713"/>
          </a:xfrm>
          <a:prstGeom prst="rect">
            <a:avLst/>
          </a:prstGeom>
        </p:spPr>
      </p:pic>
      <p:sp>
        <p:nvSpPr>
          <p:cNvPr id="52" name="矩形 51">
            <a:extLst>
              <a:ext uri="{FF2B5EF4-FFF2-40B4-BE49-F238E27FC236}">
                <a16:creationId xmlns:a16="http://schemas.microsoft.com/office/drawing/2014/main" id="{9B500F84-47A0-4843-B296-41800828CDCA}"/>
              </a:ext>
            </a:extLst>
          </p:cNvPr>
          <p:cNvSpPr/>
          <p:nvPr/>
        </p:nvSpPr>
        <p:spPr>
          <a:xfrm>
            <a:off x="314056" y="5681571"/>
            <a:ext cx="4832868" cy="707886"/>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en-US" altLang="zh-CN" sz="2000" dirty="0">
                <a:solidFill>
                  <a:schemeClr val="tx1"/>
                </a:solidFill>
                <a:latin typeface="+mj-lt"/>
                <a:ea typeface="Arial Unicode MS" panose="020B0604020202020204" pitchFamily="34" charset="-122"/>
                <a:cs typeface="Adobe Devanagari" panose="02040503050201020203" pitchFamily="18" charset="0"/>
              </a:rPr>
              <a:t>Module names can be </a:t>
            </a:r>
            <a:r>
              <a:rPr lang="en-US" altLang="zh-CN" sz="2000" dirty="0">
                <a:solidFill>
                  <a:srgbClr val="FF0000"/>
                </a:solidFill>
                <a:latin typeface="+mj-lt"/>
                <a:ea typeface="Arial Unicode MS" panose="020B0604020202020204" pitchFamily="34" charset="-122"/>
                <a:cs typeface="Adobe Devanagari" panose="02040503050201020203" pitchFamily="18" charset="0"/>
              </a:rPr>
              <a:t>inconsistent</a:t>
            </a:r>
            <a:r>
              <a:rPr lang="en-US" altLang="zh-CN" sz="2000" dirty="0">
                <a:solidFill>
                  <a:schemeClr val="tx1"/>
                </a:solidFill>
                <a:latin typeface="+mj-lt"/>
                <a:ea typeface="Arial Unicode MS" panose="020B0604020202020204" pitchFamily="34" charset="-122"/>
                <a:cs typeface="Adobe Devanagari" panose="02040503050201020203" pitchFamily="18" charset="0"/>
              </a:rPr>
              <a:t> with package names.</a:t>
            </a:r>
            <a:endParaRPr lang="en-US" altLang="zh-CN" sz="2000" dirty="0">
              <a:solidFill>
                <a:srgbClr val="FF0000"/>
              </a:solidFill>
              <a:latin typeface="+mj-lt"/>
              <a:ea typeface="Arial Unicode MS" panose="020B0604020202020204" pitchFamily="34" charset="-122"/>
              <a:cs typeface="Adobe Devanagari" panose="02040503050201020203" pitchFamily="18" charset="0"/>
            </a:endParaRPr>
          </a:p>
        </p:txBody>
      </p:sp>
      <p:pic>
        <p:nvPicPr>
          <p:cNvPr id="55" name="图片 54" descr="图标&#10;&#10;描述已自动生成">
            <a:extLst>
              <a:ext uri="{FF2B5EF4-FFF2-40B4-BE49-F238E27FC236}">
                <a16:creationId xmlns:a16="http://schemas.microsoft.com/office/drawing/2014/main" id="{FE020C79-3EE5-4DDB-B249-BE0698BF07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70414" y="5361214"/>
            <a:ext cx="640713" cy="640713"/>
          </a:xfrm>
          <a:prstGeom prst="rect">
            <a:avLst/>
          </a:prstGeom>
        </p:spPr>
      </p:pic>
      <p:sp>
        <p:nvSpPr>
          <p:cNvPr id="3" name="椭圆 2">
            <a:extLst>
              <a:ext uri="{FF2B5EF4-FFF2-40B4-BE49-F238E27FC236}">
                <a16:creationId xmlns:a16="http://schemas.microsoft.com/office/drawing/2014/main" id="{EE14C3A3-7654-4BD6-9B00-A13EF470F916}"/>
              </a:ext>
            </a:extLst>
          </p:cNvPr>
          <p:cNvSpPr/>
          <p:nvPr/>
        </p:nvSpPr>
        <p:spPr>
          <a:xfrm>
            <a:off x="296220" y="3589828"/>
            <a:ext cx="1688254" cy="446363"/>
          </a:xfrm>
          <a:prstGeom prst="ellipse">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zh-CN" altLang="en-US"/>
          </a:p>
        </p:txBody>
      </p:sp>
      <p:sp>
        <p:nvSpPr>
          <p:cNvPr id="35" name="椭圆 34">
            <a:extLst>
              <a:ext uri="{FF2B5EF4-FFF2-40B4-BE49-F238E27FC236}">
                <a16:creationId xmlns:a16="http://schemas.microsoft.com/office/drawing/2014/main" id="{2B77E6C8-C00D-438D-ACCE-97634A739E72}"/>
              </a:ext>
            </a:extLst>
          </p:cNvPr>
          <p:cNvSpPr/>
          <p:nvPr/>
        </p:nvSpPr>
        <p:spPr>
          <a:xfrm>
            <a:off x="2682289" y="3583728"/>
            <a:ext cx="1688254" cy="446363"/>
          </a:xfrm>
          <a:prstGeom prst="ellipse">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zh-CN" altLang="en-US"/>
          </a:p>
        </p:txBody>
      </p:sp>
      <p:sp>
        <p:nvSpPr>
          <p:cNvPr id="36" name="文本框 35">
            <a:extLst>
              <a:ext uri="{FF2B5EF4-FFF2-40B4-BE49-F238E27FC236}">
                <a16:creationId xmlns:a16="http://schemas.microsoft.com/office/drawing/2014/main" id="{3A17B441-2E2D-4D3D-9EEF-857650C1DFCA}"/>
              </a:ext>
            </a:extLst>
          </p:cNvPr>
          <p:cNvSpPr txBox="1"/>
          <p:nvPr/>
        </p:nvSpPr>
        <p:spPr>
          <a:xfrm>
            <a:off x="7062728" y="5781802"/>
            <a:ext cx="3903633" cy="369332"/>
          </a:xfrm>
          <a:prstGeom prst="rect">
            <a:avLst/>
          </a:prstGeom>
          <a:noFill/>
        </p:spPr>
        <p:txBody>
          <a:bodyPr wrap="non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b="0" i="0" u="none" strike="noStrike" kern="0" cap="none" spc="0" normalizeH="0" baseline="0" noProof="0" dirty="0">
                <a:ln>
                  <a:noFill/>
                </a:ln>
                <a:solidFill>
                  <a:srgbClr val="000000"/>
                </a:solidFill>
                <a:effectLst/>
                <a:uLnTx/>
                <a:uFillTx/>
                <a:latin typeface="+mj-lt"/>
                <a:cs typeface="Times New Roman" panose="02020603050405020304" pitchFamily="18" charset="0"/>
              </a:rPr>
              <a:t> code snippet of demo_superglue.py</a:t>
            </a:r>
            <a:endParaRPr kumimoji="0" lang="zh-CN" altLang="en-US" b="0" i="0" u="none" strike="noStrike" kern="0" cap="none" spc="0" normalizeH="0" baseline="0" noProof="0" dirty="0">
              <a:ln>
                <a:noFill/>
              </a:ln>
              <a:solidFill>
                <a:srgbClr val="000000"/>
              </a:solidFill>
              <a:effectLst/>
              <a:uLnTx/>
              <a:uFillTx/>
              <a:latin typeface="+mj-lt"/>
              <a:cs typeface="Times New Roman" panose="02020603050405020304" pitchFamily="18" charset="0"/>
            </a:endParaRPr>
          </a:p>
        </p:txBody>
      </p:sp>
      <p:pic>
        <p:nvPicPr>
          <p:cNvPr id="4" name="音频 3">
            <a:hlinkClick r:id="" action="ppaction://media"/>
            <a:extLst>
              <a:ext uri="{FF2B5EF4-FFF2-40B4-BE49-F238E27FC236}">
                <a16:creationId xmlns:a16="http://schemas.microsoft.com/office/drawing/2014/main" id="{2C88F571-C564-4223-A903-D4A661447DE7}"/>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864140260"/>
      </p:ext>
    </p:extLst>
  </p:cSld>
  <p:clrMapOvr>
    <a:masterClrMapping/>
  </p:clrMapOvr>
  <mc:AlternateContent xmlns:mc="http://schemas.openxmlformats.org/markup-compatibility/2006" xmlns:p14="http://schemas.microsoft.com/office/powerpoint/2010/main">
    <mc:Choice Requires="p14">
      <p:transition spd="slow" p14:dur="2000" advTm="29098"/>
    </mc:Choice>
    <mc:Fallback xmlns="">
      <p:transition spd="slow" advTm="29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4"/>
                </p:tgtEl>
              </p:cMediaNode>
            </p:audio>
          </p:childTnLst>
        </p:cTn>
      </p:par>
    </p:tnLst>
    <p:bldLst>
      <p:bldP spid="34" grpId="0"/>
      <p:bldP spid="39" grpId="0"/>
      <p:bldP spid="45" grpId="0"/>
      <p:bldP spid="47" grpId="0"/>
      <p:bldP spid="50" grpId="0" animBg="1"/>
      <p:bldP spid="52" grpId="0" animBg="1"/>
      <p:bldP spid="3" grpId="0" animBg="1"/>
      <p:bldP spid="3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025DE3-F56B-454E-93DC-0F289C360A44}"/>
              </a:ext>
            </a:extLst>
          </p:cNvPr>
          <p:cNvSpPr>
            <a:spLocks noGrp="1"/>
          </p:cNvSpPr>
          <p:nvPr>
            <p:ph type="title"/>
          </p:nvPr>
        </p:nvSpPr>
        <p:spPr>
          <a:xfrm>
            <a:off x="590228" y="203792"/>
            <a:ext cx="9259372" cy="523220"/>
          </a:xfrm>
        </p:spPr>
        <p:txBody>
          <a:bodyPr>
            <a:normAutofit fontScale="90000"/>
          </a:bodyPr>
          <a:lstStyle/>
          <a:p>
            <a:r>
              <a:rPr lang="en-US" altLang="zh-CN" sz="3600" dirty="0">
                <a:latin typeface="+mj-lt"/>
                <a:cs typeface="Adobe Devanagari" panose="02040503050201020203" pitchFamily="18" charset="0"/>
              </a:rPr>
              <a:t>Task 3: Install Dependent System Libraries</a:t>
            </a:r>
            <a:endParaRPr lang="zh-CN" altLang="en-US" sz="3600" dirty="0">
              <a:latin typeface="+mj-lt"/>
              <a:cs typeface="Adobe Devanagari" panose="02040503050201020203" pitchFamily="18" charset="0"/>
            </a:endParaRPr>
          </a:p>
        </p:txBody>
      </p:sp>
      <p:grpSp>
        <p:nvGrpSpPr>
          <p:cNvPr id="85" name="组合 84">
            <a:extLst>
              <a:ext uri="{FF2B5EF4-FFF2-40B4-BE49-F238E27FC236}">
                <a16:creationId xmlns:a16="http://schemas.microsoft.com/office/drawing/2014/main" id="{F4E05FC3-B493-4792-A734-0F2CD6DA66AA}"/>
              </a:ext>
            </a:extLst>
          </p:cNvPr>
          <p:cNvGrpSpPr/>
          <p:nvPr/>
        </p:nvGrpSpPr>
        <p:grpSpPr>
          <a:xfrm>
            <a:off x="5719111" y="1921979"/>
            <a:ext cx="6173595" cy="3792683"/>
            <a:chOff x="2388090" y="3404354"/>
            <a:chExt cx="4625590" cy="4468171"/>
          </a:xfrm>
        </p:grpSpPr>
        <p:sp>
          <p:nvSpPr>
            <p:cNvPr id="86" name="文本框 85">
              <a:extLst>
                <a:ext uri="{FF2B5EF4-FFF2-40B4-BE49-F238E27FC236}">
                  <a16:creationId xmlns:a16="http://schemas.microsoft.com/office/drawing/2014/main" id="{7BAEFFBF-7575-4940-B3F3-7BCDE4D4413F}"/>
                </a:ext>
              </a:extLst>
            </p:cNvPr>
            <p:cNvSpPr txBox="1"/>
            <p:nvPr/>
          </p:nvSpPr>
          <p:spPr>
            <a:xfrm>
              <a:off x="2700734" y="3416868"/>
              <a:ext cx="4312946" cy="4455657"/>
            </a:xfrm>
            <a:prstGeom prst="rect">
              <a:avLst/>
            </a:prstGeom>
            <a:noFill/>
            <a:ln w="19050" cap="flat" cmpd="sng" algn="ctr">
              <a:solidFill>
                <a:srgbClr val="98C1F2"/>
              </a:solidFill>
              <a:prstDash val="solid"/>
            </a:ln>
            <a:effectLst/>
          </p:spPr>
          <p:txBody>
            <a:bodyPr wrap="square" rtlCol="0">
              <a:spAutoFit/>
            </a:bodyPr>
            <a:lstStyle/>
            <a:p>
              <a:pPr marL="0" marR="0" lvl="0" indent="0" defTabSz="685800" eaLnBrk="1" fontAlgn="auto" latinLnBrk="0" hangingPunct="1">
                <a:lnSpc>
                  <a:spcPct val="150000"/>
                </a:lnSpc>
                <a:spcBef>
                  <a:spcPts val="0"/>
                </a:spcBef>
                <a:spcAft>
                  <a:spcPts val="0"/>
                </a:spcAft>
                <a:buClrTx/>
                <a:buSzTx/>
                <a:buFontTx/>
                <a:buNone/>
                <a:tabLst/>
                <a:defRPr/>
              </a:pPr>
              <a:r>
                <a:rPr kumimoji="0" lang="en-US" altLang="zh-CN" b="0" i="0" u="none" strike="noStrike" kern="0" cap="none" spc="0" normalizeH="0" baseline="0" noProof="0" dirty="0">
                  <a:ln>
                    <a:noFill/>
                  </a:ln>
                  <a:solidFill>
                    <a:srgbClr val="7030A0"/>
                  </a:solidFill>
                  <a:effectLst/>
                  <a:uLnTx/>
                  <a:uFillTx/>
                  <a:latin typeface="Times New Roman" panose="02020603050405020304" pitchFamily="18" charset="0"/>
                  <a:ea typeface="黑体" panose="02010609060101010101" pitchFamily="49" charset="-122"/>
                  <a:cs typeface="Times New Roman" panose="02020603050405020304" pitchFamily="18" charset="0"/>
                </a:rPr>
                <a:t>from</a:t>
              </a:r>
              <a:r>
                <a:rPr kumimoji="0" lang="en-US" altLang="zh-CN"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pathlib </a:t>
              </a:r>
              <a:r>
                <a:rPr kumimoji="0" lang="en-US" altLang="zh-CN" b="0" i="0" u="none" strike="noStrike" kern="0" cap="none" spc="0" normalizeH="0" baseline="0" noProof="0" dirty="0">
                  <a:ln>
                    <a:noFill/>
                  </a:ln>
                  <a:solidFill>
                    <a:srgbClr val="7030A0"/>
                  </a:solidFill>
                  <a:effectLst/>
                  <a:uLnTx/>
                  <a:uFillTx/>
                  <a:latin typeface="Times New Roman" panose="02020603050405020304" pitchFamily="18" charset="0"/>
                  <a:ea typeface="黑体" panose="02010609060101010101" pitchFamily="49" charset="-122"/>
                  <a:cs typeface="Times New Roman" panose="02020603050405020304" pitchFamily="18" charset="0"/>
                </a:rPr>
                <a:t>import</a:t>
              </a:r>
              <a:r>
                <a:rPr kumimoji="0" lang="en-US" altLang="zh-CN"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Path</a:t>
              </a:r>
            </a:p>
            <a:p>
              <a:pPr marL="0" marR="0" lvl="0" indent="0" defTabSz="685800" eaLnBrk="1" fontAlgn="auto" latinLnBrk="0" hangingPunct="1">
                <a:lnSpc>
                  <a:spcPct val="150000"/>
                </a:lnSpc>
                <a:spcBef>
                  <a:spcPts val="0"/>
                </a:spcBef>
                <a:spcAft>
                  <a:spcPts val="0"/>
                </a:spcAft>
                <a:buClrTx/>
                <a:buSzTx/>
                <a:buFontTx/>
                <a:buNone/>
                <a:tabLst/>
                <a:defRPr/>
              </a:pPr>
              <a:r>
                <a:rPr kumimoji="0" lang="en-US" altLang="zh-CN" b="0" i="0" u="none" strike="noStrike" kern="0" cap="none" spc="0" normalizeH="0" baseline="0" noProof="0" dirty="0">
                  <a:ln>
                    <a:noFill/>
                  </a:ln>
                  <a:solidFill>
                    <a:srgbClr val="7030A0"/>
                  </a:solidFill>
                  <a:effectLst/>
                  <a:uLnTx/>
                  <a:uFillTx/>
                  <a:latin typeface="Times New Roman" panose="02020603050405020304" pitchFamily="18" charset="0"/>
                  <a:ea typeface="黑体" panose="02010609060101010101" pitchFamily="49" charset="-122"/>
                  <a:cs typeface="Times New Roman" panose="02020603050405020304" pitchFamily="18" charset="0"/>
                </a:rPr>
                <a:t>import</a:t>
              </a:r>
              <a:r>
                <a:rPr kumimoji="0" lang="en-US" altLang="zh-CN"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matplotlib.cm </a:t>
              </a:r>
              <a:r>
                <a:rPr kumimoji="0" lang="en-US" altLang="zh-CN" b="0" i="0" u="none" strike="noStrike" kern="0" cap="none" spc="0" normalizeH="0" baseline="0" noProof="0" dirty="0">
                  <a:ln>
                    <a:noFill/>
                  </a:ln>
                  <a:solidFill>
                    <a:srgbClr val="7030A0"/>
                  </a:solidFill>
                  <a:effectLst/>
                  <a:uLnTx/>
                  <a:uFillTx/>
                  <a:latin typeface="Times New Roman" panose="02020603050405020304" pitchFamily="18" charset="0"/>
                  <a:ea typeface="黑体" panose="02010609060101010101" pitchFamily="49" charset="-122"/>
                  <a:cs typeface="Times New Roman" panose="02020603050405020304" pitchFamily="18" charset="0"/>
                </a:rPr>
                <a:t>as</a:t>
              </a:r>
              <a:r>
                <a:rPr kumimoji="0" lang="en-US" altLang="zh-CN"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cm</a:t>
              </a:r>
              <a:endParaRPr kumimoji="0" lang="en-US" altLang="zh-CN" b="0" i="0" u="none" strike="noStrike" kern="0" cap="none" spc="0" normalizeH="0" baseline="0" noProof="0" dirty="0">
                <a:ln>
                  <a:noFill/>
                </a:ln>
                <a:solidFill>
                  <a:srgbClr val="7030A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defTabSz="685800">
                <a:lnSpc>
                  <a:spcPct val="150000"/>
                </a:lnSpc>
                <a:defRPr/>
              </a:pPr>
              <a:r>
                <a:rPr kumimoji="0" lang="en-US" altLang="zh-CN" b="0" i="0" u="none" strike="noStrike" kern="0" cap="none" spc="0" normalizeH="0" baseline="0" noProof="0" dirty="0">
                  <a:ln>
                    <a:noFill/>
                  </a:ln>
                  <a:solidFill>
                    <a:srgbClr val="7030A0"/>
                  </a:solidFill>
                  <a:effectLst/>
                  <a:uLnTx/>
                  <a:uFillTx/>
                  <a:latin typeface="Times New Roman" panose="02020603050405020304" pitchFamily="18" charset="0"/>
                  <a:ea typeface="黑体" panose="02010609060101010101" pitchFamily="49" charset="-122"/>
                  <a:cs typeface="Times New Roman" panose="02020603050405020304" pitchFamily="18" charset="0"/>
                </a:rPr>
                <a:t>import</a:t>
              </a:r>
              <a:r>
                <a:rPr kumimoji="0" lang="en-US" altLang="zh-CN"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cv2</a:t>
              </a:r>
            </a:p>
            <a:p>
              <a:pPr marL="0" marR="0" lvl="0" indent="0" defTabSz="685800" eaLnBrk="1" fontAlgn="auto" latinLnBrk="0" hangingPunct="1">
                <a:lnSpc>
                  <a:spcPct val="150000"/>
                </a:lnSpc>
                <a:spcBef>
                  <a:spcPts val="0"/>
                </a:spcBef>
                <a:spcAft>
                  <a:spcPts val="0"/>
                </a:spcAft>
                <a:buClrTx/>
                <a:buSzTx/>
                <a:buFontTx/>
                <a:buNone/>
                <a:tabLst/>
                <a:defRPr/>
              </a:pPr>
              <a:r>
                <a:rPr kumimoji="0" lang="en-US" altLang="zh-CN" b="0" i="0" u="none" strike="noStrike" kern="0" cap="none" spc="0" normalizeH="0" baseline="0" noProof="0" dirty="0">
                  <a:ln>
                    <a:noFill/>
                  </a:ln>
                  <a:solidFill>
                    <a:srgbClr val="7030A0"/>
                  </a:solidFill>
                  <a:effectLst/>
                  <a:uLnTx/>
                  <a:uFillTx/>
                  <a:latin typeface="Times New Roman" panose="02020603050405020304" pitchFamily="18" charset="0"/>
                  <a:ea typeface="黑体" panose="02010609060101010101" pitchFamily="49" charset="-122"/>
                  <a:cs typeface="Times New Roman" panose="02020603050405020304" pitchFamily="18" charset="0"/>
                </a:rPr>
                <a:t>from</a:t>
              </a:r>
              <a:r>
                <a:rPr kumimoji="0" lang="en-US" altLang="zh-CN"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models.matching </a:t>
              </a:r>
              <a:r>
                <a:rPr kumimoji="0" lang="en-US" altLang="zh-CN" b="0" i="0" u="none" strike="noStrike" kern="0" cap="none" spc="0" normalizeH="0" baseline="0" noProof="0" dirty="0">
                  <a:ln>
                    <a:noFill/>
                  </a:ln>
                  <a:solidFill>
                    <a:srgbClr val="7030A0"/>
                  </a:solidFill>
                  <a:effectLst/>
                  <a:uLnTx/>
                  <a:uFillTx/>
                  <a:latin typeface="Times New Roman" panose="02020603050405020304" pitchFamily="18" charset="0"/>
                  <a:ea typeface="黑体" panose="02010609060101010101" pitchFamily="49" charset="-122"/>
                  <a:cs typeface="Times New Roman" panose="02020603050405020304" pitchFamily="18" charset="0"/>
                </a:rPr>
                <a:t>import</a:t>
              </a:r>
              <a:r>
                <a:rPr kumimoji="0" lang="en-US" altLang="zh-CN"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Matching</a:t>
              </a:r>
            </a:p>
            <a:p>
              <a:pPr marL="0" marR="0" lvl="0" indent="0" defTabSz="685800" eaLnBrk="1" fontAlgn="auto" latinLnBrk="0" hangingPunct="1">
                <a:lnSpc>
                  <a:spcPct val="150000"/>
                </a:lnSpc>
                <a:spcBef>
                  <a:spcPts val="0"/>
                </a:spcBef>
                <a:spcAft>
                  <a:spcPts val="0"/>
                </a:spcAft>
                <a:buClrTx/>
                <a:buSzTx/>
                <a:buFontTx/>
                <a:buNone/>
                <a:tabLst/>
                <a:defRPr/>
              </a:pPr>
              <a:r>
                <a:rPr kumimoji="0" lang="en-US" altLang="zh-CN" b="0" i="0" u="none" strike="noStrike" kern="0" cap="none" spc="0" normalizeH="0" baseline="0" noProof="0" dirty="0">
                  <a:ln>
                    <a:noFill/>
                  </a:ln>
                  <a:solidFill>
                    <a:srgbClr val="7030A0"/>
                  </a:solidFill>
                  <a:effectLst/>
                  <a:uLnTx/>
                  <a:uFillTx/>
                  <a:latin typeface="Times New Roman" panose="02020603050405020304" pitchFamily="18" charset="0"/>
                  <a:ea typeface="黑体" panose="02010609060101010101" pitchFamily="49" charset="-122"/>
                  <a:cs typeface="Times New Roman" panose="02020603050405020304" pitchFamily="18" charset="0"/>
                </a:rPr>
                <a:t>from</a:t>
              </a:r>
              <a:r>
                <a:rPr kumimoji="0" lang="en-US" altLang="zh-CN"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models.utils </a:t>
              </a:r>
              <a:r>
                <a:rPr kumimoji="0" lang="en-US" altLang="zh-CN" b="0" i="0" u="none" strike="noStrike" kern="0" cap="none" spc="0" normalizeH="0" baseline="0" noProof="0" dirty="0">
                  <a:ln>
                    <a:noFill/>
                  </a:ln>
                  <a:solidFill>
                    <a:srgbClr val="7030A0"/>
                  </a:solidFill>
                  <a:effectLst/>
                  <a:uLnTx/>
                  <a:uFillTx/>
                  <a:latin typeface="Times New Roman" panose="02020603050405020304" pitchFamily="18" charset="0"/>
                  <a:ea typeface="黑体" panose="02010609060101010101" pitchFamily="49" charset="-122"/>
                  <a:cs typeface="Times New Roman" panose="02020603050405020304" pitchFamily="18" charset="0"/>
                </a:rPr>
                <a:t>import</a:t>
              </a:r>
              <a:r>
                <a:rPr kumimoji="0" lang="en-US" altLang="zh-CN"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(AverageTimer, VideoStreamer,</a:t>
              </a:r>
            </a:p>
            <a:p>
              <a:pPr marL="0" marR="0" lvl="0" indent="0" defTabSz="685800" eaLnBrk="1" fontAlgn="auto" latinLnBrk="0" hangingPunct="1">
                <a:lnSpc>
                  <a:spcPct val="150000"/>
                </a:lnSpc>
                <a:spcBef>
                  <a:spcPts val="0"/>
                </a:spcBef>
                <a:spcAft>
                  <a:spcPts val="0"/>
                </a:spcAft>
                <a:buClrTx/>
                <a:buSzTx/>
                <a:buFontTx/>
                <a:buNone/>
                <a:tabLst/>
                <a:defRPr/>
              </a:pPr>
              <a:r>
                <a:rPr kumimoji="0" lang="en-US" altLang="zh-CN"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make_matching_plot_fast, frame2tensor)</a:t>
              </a:r>
            </a:p>
            <a:p>
              <a:pPr marL="0" marR="0" lvl="0" indent="0" defTabSz="685800" eaLnBrk="1" fontAlgn="auto" latinLnBrk="0" hangingPunct="1">
                <a:lnSpc>
                  <a:spcPct val="150000"/>
                </a:lnSpc>
                <a:spcBef>
                  <a:spcPts val="0"/>
                </a:spcBef>
                <a:spcAft>
                  <a:spcPts val="0"/>
                </a:spcAft>
                <a:buClrTx/>
                <a:buSzTx/>
                <a:buFontTx/>
                <a:buNone/>
                <a:tabLst/>
                <a:defRPr/>
              </a:pPr>
              <a:endParaRPr kumimoji="0" lang="en-US" altLang="zh-CN"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defTabSz="685800" eaLnBrk="1" fontAlgn="auto" latinLnBrk="0" hangingPunct="1">
                <a:lnSpc>
                  <a:spcPct val="150000"/>
                </a:lnSpc>
                <a:spcBef>
                  <a:spcPts val="0"/>
                </a:spcBef>
                <a:spcAft>
                  <a:spcPts val="0"/>
                </a:spcAft>
                <a:buClrTx/>
                <a:buSzTx/>
                <a:buFontTx/>
                <a:buNone/>
                <a:tabLst/>
                <a:defRPr/>
              </a:pPr>
              <a:r>
                <a:rPr kumimoji="0" lang="en-US" altLang="zh-CN"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torch.set_grad_enabled(False)</a:t>
              </a:r>
            </a:p>
            <a:p>
              <a:pPr marL="0" marR="0" lvl="0" indent="0" defTabSz="685800" eaLnBrk="1" fontAlgn="auto" latinLnBrk="0" hangingPunct="1">
                <a:lnSpc>
                  <a:spcPct val="150000"/>
                </a:lnSpc>
                <a:spcBef>
                  <a:spcPts val="0"/>
                </a:spcBef>
                <a:spcAft>
                  <a:spcPts val="0"/>
                </a:spcAft>
                <a:buClrTx/>
                <a:buSzTx/>
                <a:buFontTx/>
                <a:buNone/>
                <a:tabLst/>
                <a:defRPr/>
              </a:pPr>
              <a:r>
                <a:rPr kumimoji="0" lang="en-US" altLang="zh-CN"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endParaRPr kumimoji="0" lang="zh-CN" altLang="en-US"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87" name="文本框 86">
              <a:extLst>
                <a:ext uri="{FF2B5EF4-FFF2-40B4-BE49-F238E27FC236}">
                  <a16:creationId xmlns:a16="http://schemas.microsoft.com/office/drawing/2014/main" id="{667F5E70-011C-471D-9303-8D9B0A52D042}"/>
                </a:ext>
              </a:extLst>
            </p:cNvPr>
            <p:cNvSpPr txBox="1"/>
            <p:nvPr/>
          </p:nvSpPr>
          <p:spPr>
            <a:xfrm>
              <a:off x="2388090" y="3404354"/>
              <a:ext cx="224838" cy="4455658"/>
            </a:xfrm>
            <a:prstGeom prst="rect">
              <a:avLst/>
            </a:prstGeom>
            <a:noFill/>
          </p:spPr>
          <p:txBody>
            <a:bodyPr wrap="none" rtlCol="0">
              <a:spAutoFit/>
            </a:bodyPr>
            <a:lstStyle/>
            <a:p>
              <a:pPr marL="0" marR="0" lvl="0" indent="0" defTabSz="685800" eaLnBrk="1" fontAlgn="auto" latinLnBrk="0" hangingPunct="1">
                <a:lnSpc>
                  <a:spcPct val="150000"/>
                </a:lnSpc>
                <a:spcBef>
                  <a:spcPts val="0"/>
                </a:spcBef>
                <a:spcAft>
                  <a:spcPts val="0"/>
                </a:spcAft>
                <a:buClrTx/>
                <a:buSzTx/>
                <a:buFontTx/>
                <a:buNone/>
                <a:tabLst/>
                <a:defRPr/>
              </a:pPr>
              <a:r>
                <a:rPr kumimoji="0" lang="en-US" altLang="zh-CN" b="0" i="0" u="none" strike="noStrike" kern="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1</a:t>
              </a:r>
            </a:p>
            <a:p>
              <a:pPr marL="0" marR="0" lvl="0" indent="0" defTabSz="685800" eaLnBrk="1" fontAlgn="auto" latinLnBrk="0" hangingPunct="1">
                <a:lnSpc>
                  <a:spcPct val="150000"/>
                </a:lnSpc>
                <a:spcBef>
                  <a:spcPts val="0"/>
                </a:spcBef>
                <a:spcAft>
                  <a:spcPts val="0"/>
                </a:spcAft>
                <a:buClrTx/>
                <a:buSzTx/>
                <a:buFontTx/>
                <a:buNone/>
                <a:tabLst/>
                <a:defRPr/>
              </a:pPr>
              <a:r>
                <a:rPr kumimoji="0" lang="en-US" altLang="zh-CN" b="0" i="0" u="none" strike="noStrike" kern="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2</a:t>
              </a:r>
            </a:p>
            <a:p>
              <a:pPr marL="0" marR="0" lvl="0" indent="0" defTabSz="685800" eaLnBrk="1" fontAlgn="auto" latinLnBrk="0" hangingPunct="1">
                <a:lnSpc>
                  <a:spcPct val="150000"/>
                </a:lnSpc>
                <a:spcBef>
                  <a:spcPts val="0"/>
                </a:spcBef>
                <a:spcAft>
                  <a:spcPts val="0"/>
                </a:spcAft>
                <a:buClrTx/>
                <a:buSzTx/>
                <a:buFontTx/>
                <a:buNone/>
                <a:tabLst/>
                <a:defRPr/>
              </a:pPr>
              <a:r>
                <a:rPr kumimoji="0" lang="en-US" altLang="zh-CN" b="0" i="0" u="none" strike="noStrike" kern="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3</a:t>
              </a:r>
            </a:p>
            <a:p>
              <a:pPr marL="0" marR="0" lvl="0" indent="0" defTabSz="685800" eaLnBrk="1" fontAlgn="auto" latinLnBrk="0" hangingPunct="1">
                <a:lnSpc>
                  <a:spcPct val="150000"/>
                </a:lnSpc>
                <a:spcBef>
                  <a:spcPts val="0"/>
                </a:spcBef>
                <a:spcAft>
                  <a:spcPts val="0"/>
                </a:spcAft>
                <a:buClrTx/>
                <a:buSzTx/>
                <a:buFontTx/>
                <a:buNone/>
                <a:tabLst/>
                <a:defRPr/>
              </a:pPr>
              <a:r>
                <a:rPr kumimoji="0" lang="en-US" altLang="zh-CN" b="0" i="0" u="none" strike="noStrike" kern="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4</a:t>
              </a:r>
            </a:p>
            <a:p>
              <a:pPr marL="0" marR="0" lvl="0" indent="0" defTabSz="685800" eaLnBrk="1" fontAlgn="auto" latinLnBrk="0" hangingPunct="1">
                <a:lnSpc>
                  <a:spcPct val="150000"/>
                </a:lnSpc>
                <a:spcBef>
                  <a:spcPts val="0"/>
                </a:spcBef>
                <a:spcAft>
                  <a:spcPts val="0"/>
                </a:spcAft>
                <a:buClrTx/>
                <a:buSzTx/>
                <a:buFontTx/>
                <a:buNone/>
                <a:tabLst/>
                <a:defRPr/>
              </a:pPr>
              <a:r>
                <a:rPr kumimoji="0" lang="en-US" altLang="zh-CN" b="0" i="0" u="none" strike="noStrike" kern="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5</a:t>
              </a:r>
            </a:p>
            <a:p>
              <a:pPr marL="0" marR="0" lvl="0" indent="0" defTabSz="685800" eaLnBrk="1" fontAlgn="auto" latinLnBrk="0" hangingPunct="1">
                <a:lnSpc>
                  <a:spcPct val="150000"/>
                </a:lnSpc>
                <a:spcBef>
                  <a:spcPts val="0"/>
                </a:spcBef>
                <a:spcAft>
                  <a:spcPts val="0"/>
                </a:spcAft>
                <a:buClrTx/>
                <a:buSzTx/>
                <a:buFontTx/>
                <a:buNone/>
                <a:tabLst/>
                <a:defRPr/>
              </a:pPr>
              <a:r>
                <a:rPr kumimoji="0" lang="en-US" altLang="zh-CN" b="0" i="0" u="none" strike="noStrike" kern="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6</a:t>
              </a:r>
            </a:p>
            <a:p>
              <a:pPr marL="0" marR="0" lvl="0" indent="0" defTabSz="685800" eaLnBrk="1" fontAlgn="auto" latinLnBrk="0" hangingPunct="1">
                <a:lnSpc>
                  <a:spcPct val="150000"/>
                </a:lnSpc>
                <a:spcBef>
                  <a:spcPts val="0"/>
                </a:spcBef>
                <a:spcAft>
                  <a:spcPts val="0"/>
                </a:spcAft>
                <a:buClrTx/>
                <a:buSzTx/>
                <a:buFontTx/>
                <a:buNone/>
                <a:tabLst/>
                <a:defRPr/>
              </a:pPr>
              <a:r>
                <a:rPr kumimoji="0" lang="en-US" altLang="zh-CN" b="0" i="0" u="none" strike="noStrike" kern="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7</a:t>
              </a:r>
            </a:p>
            <a:p>
              <a:pPr marL="0" marR="0" lvl="0" indent="0" defTabSz="685800" eaLnBrk="1" fontAlgn="auto" latinLnBrk="0" hangingPunct="1">
                <a:lnSpc>
                  <a:spcPct val="150000"/>
                </a:lnSpc>
                <a:spcBef>
                  <a:spcPts val="0"/>
                </a:spcBef>
                <a:spcAft>
                  <a:spcPts val="0"/>
                </a:spcAft>
                <a:buClrTx/>
                <a:buSzTx/>
                <a:buFontTx/>
                <a:buNone/>
                <a:tabLst/>
                <a:defRPr/>
              </a:pPr>
              <a:r>
                <a:rPr kumimoji="0" lang="en-US" altLang="zh-CN" b="0" i="0" u="none" strike="noStrike" kern="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8</a:t>
              </a:r>
            </a:p>
            <a:p>
              <a:pPr marL="0" marR="0" lvl="0" indent="0" defTabSz="685800" eaLnBrk="1" fontAlgn="auto" latinLnBrk="0" hangingPunct="1">
                <a:lnSpc>
                  <a:spcPct val="150000"/>
                </a:lnSpc>
                <a:spcBef>
                  <a:spcPts val="0"/>
                </a:spcBef>
                <a:spcAft>
                  <a:spcPts val="0"/>
                </a:spcAft>
                <a:buClrTx/>
                <a:buSzTx/>
                <a:buFontTx/>
                <a:buNone/>
                <a:tabLst/>
                <a:defRPr/>
              </a:pPr>
              <a:r>
                <a:rPr kumimoji="0" lang="en-US" altLang="zh-CN" b="0" i="0" u="none" strike="noStrike" kern="0" cap="none" spc="0" normalizeH="0" baseline="0" noProof="0" dirty="0">
                  <a:ln>
                    <a:noFill/>
                  </a:ln>
                  <a:solidFill>
                    <a:srgbClr val="000000">
                      <a:lumMod val="75000"/>
                      <a:lumOff val="25000"/>
                    </a:srgbClr>
                  </a:solidFill>
                  <a:effectLst/>
                  <a:uLnTx/>
                  <a:uFillTx/>
                  <a:latin typeface="Times New Roman" panose="02020603050405020304" pitchFamily="18" charset="0"/>
                  <a:cs typeface="Times New Roman" panose="02020603050405020304" pitchFamily="18" charset="0"/>
                </a:rPr>
                <a:t>9</a:t>
              </a:r>
            </a:p>
          </p:txBody>
        </p:sp>
      </p:grpSp>
      <p:grpSp>
        <p:nvGrpSpPr>
          <p:cNvPr id="24" name="组合 23">
            <a:extLst>
              <a:ext uri="{FF2B5EF4-FFF2-40B4-BE49-F238E27FC236}">
                <a16:creationId xmlns:a16="http://schemas.microsoft.com/office/drawing/2014/main" id="{296D8EFE-A80C-4D88-AC6B-2DEE70D8EAB6}"/>
              </a:ext>
            </a:extLst>
          </p:cNvPr>
          <p:cNvGrpSpPr/>
          <p:nvPr/>
        </p:nvGrpSpPr>
        <p:grpSpPr>
          <a:xfrm>
            <a:off x="3177210" y="2198647"/>
            <a:ext cx="741600" cy="1065690"/>
            <a:chOff x="6825303" y="3200310"/>
            <a:chExt cx="438582" cy="630248"/>
          </a:xfrm>
        </p:grpSpPr>
        <p:pic>
          <p:nvPicPr>
            <p:cNvPr id="25" name="图片 24">
              <a:extLst>
                <a:ext uri="{FF2B5EF4-FFF2-40B4-BE49-F238E27FC236}">
                  <a16:creationId xmlns:a16="http://schemas.microsoft.com/office/drawing/2014/main" id="{AD6B0242-0AB9-4C78-8092-417773135166}"/>
                </a:ext>
              </a:extLst>
            </p:cNvPr>
            <p:cNvPicPr>
              <a:picLocks noChangeAspect="1"/>
            </p:cNvPicPr>
            <p:nvPr/>
          </p:nvPicPr>
          <p:blipFill>
            <a:blip r:embed="rId6"/>
            <a:stretch>
              <a:fillRect/>
            </a:stretch>
          </p:blipFill>
          <p:spPr>
            <a:xfrm>
              <a:off x="6825303" y="3200310"/>
              <a:ext cx="438582" cy="457379"/>
            </a:xfrm>
            <a:prstGeom prst="rect">
              <a:avLst/>
            </a:prstGeom>
          </p:spPr>
        </p:pic>
        <p:sp>
          <p:nvSpPr>
            <p:cNvPr id="26" name="矩形 25">
              <a:extLst>
                <a:ext uri="{FF2B5EF4-FFF2-40B4-BE49-F238E27FC236}">
                  <a16:creationId xmlns:a16="http://schemas.microsoft.com/office/drawing/2014/main" id="{5E48E89C-1EF8-4602-B9E9-9A3F32CBBCEF}"/>
                </a:ext>
              </a:extLst>
            </p:cNvPr>
            <p:cNvSpPr/>
            <p:nvPr/>
          </p:nvSpPr>
          <p:spPr>
            <a:xfrm>
              <a:off x="6890224" y="3612135"/>
              <a:ext cx="321567" cy="218423"/>
            </a:xfrm>
            <a:prstGeom prst="rect">
              <a:avLst/>
            </a:prstGeom>
          </p:spPr>
          <p:txBody>
            <a:bodyPr wrap="none">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b="0" i="0" u="none" strike="noStrike" kern="0" cap="none" spc="0" normalizeH="0" baseline="0" noProof="0" dirty="0">
                  <a:ln>
                    <a:noFill/>
                  </a:ln>
                  <a:solidFill>
                    <a:prstClr val="black"/>
                  </a:solidFill>
                  <a:effectLst/>
                  <a:uLnTx/>
                  <a:uFillTx/>
                  <a:latin typeface="+mj-lt"/>
                  <a:ea typeface="Arial Unicode MS" panose="020B0604020202020204" pitchFamily="34" charset="-122"/>
                  <a:cs typeface="Times New Roman" panose="02020603050405020304" pitchFamily="18" charset="0"/>
                </a:rPr>
                <a:t>cv2</a:t>
              </a:r>
              <a:endParaRPr kumimoji="0" lang="zh-CN" altLang="en-US" b="0" i="0" u="none" strike="noStrike" kern="0" cap="none" spc="0" normalizeH="0" baseline="0" noProof="0" dirty="0">
                <a:ln>
                  <a:noFill/>
                </a:ln>
                <a:solidFill>
                  <a:srgbClr val="CC0000"/>
                </a:solidFill>
                <a:effectLst/>
                <a:uLnTx/>
                <a:uFillTx/>
                <a:latin typeface="+mj-lt"/>
                <a:cs typeface="Times New Roman" panose="02020603050405020304" pitchFamily="18" charset="0"/>
              </a:endParaRPr>
            </a:p>
          </p:txBody>
        </p:sp>
      </p:grpSp>
      <p:grpSp>
        <p:nvGrpSpPr>
          <p:cNvPr id="30" name="组合 29">
            <a:extLst>
              <a:ext uri="{FF2B5EF4-FFF2-40B4-BE49-F238E27FC236}">
                <a16:creationId xmlns:a16="http://schemas.microsoft.com/office/drawing/2014/main" id="{2F77658D-DB6E-43DA-AD61-A98D032FC54F}"/>
              </a:ext>
            </a:extLst>
          </p:cNvPr>
          <p:cNvGrpSpPr/>
          <p:nvPr/>
        </p:nvGrpSpPr>
        <p:grpSpPr>
          <a:xfrm>
            <a:off x="257261" y="2213806"/>
            <a:ext cx="1697901" cy="1050531"/>
            <a:chOff x="7676574" y="3209275"/>
            <a:chExt cx="1004138" cy="621283"/>
          </a:xfrm>
        </p:grpSpPr>
        <p:pic>
          <p:nvPicPr>
            <p:cNvPr id="31" name="图片 30" descr="图标&#10;&#10;描述已自动生成">
              <a:extLst>
                <a:ext uri="{FF2B5EF4-FFF2-40B4-BE49-F238E27FC236}">
                  <a16:creationId xmlns:a16="http://schemas.microsoft.com/office/drawing/2014/main" id="{36DE2563-9DA3-46C0-845A-C4F1DD86EE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60533" y="3209275"/>
              <a:ext cx="438582" cy="438582"/>
            </a:xfrm>
            <a:prstGeom prst="rect">
              <a:avLst/>
            </a:prstGeom>
          </p:spPr>
        </p:pic>
        <p:sp>
          <p:nvSpPr>
            <p:cNvPr id="32" name="矩形 31">
              <a:extLst>
                <a:ext uri="{FF2B5EF4-FFF2-40B4-BE49-F238E27FC236}">
                  <a16:creationId xmlns:a16="http://schemas.microsoft.com/office/drawing/2014/main" id="{F72A4460-5F72-46B6-9767-882C554611EF}"/>
                </a:ext>
              </a:extLst>
            </p:cNvPr>
            <p:cNvSpPr/>
            <p:nvPr/>
          </p:nvSpPr>
          <p:spPr>
            <a:xfrm>
              <a:off x="7676574" y="3612135"/>
              <a:ext cx="1004138" cy="218423"/>
            </a:xfrm>
            <a:prstGeom prst="rect">
              <a:avLst/>
            </a:prstGeom>
          </p:spPr>
          <p:txBody>
            <a:bodyPr wrap="none">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b="0" i="0" u="none" strike="noStrike" kern="0" cap="none" spc="0" normalizeH="0" baseline="0" noProof="0" dirty="0">
                  <a:ln>
                    <a:noFill/>
                  </a:ln>
                  <a:solidFill>
                    <a:prstClr val="black"/>
                  </a:solidFill>
                  <a:effectLst/>
                  <a:uLnTx/>
                  <a:uFillTx/>
                  <a:latin typeface="+mj-lt"/>
                  <a:ea typeface="Arial Unicode MS" panose="020B0604020202020204" pitchFamily="34" charset="-122"/>
                  <a:cs typeface="Times New Roman" panose="02020603050405020304" pitchFamily="18" charset="0"/>
                </a:rPr>
                <a:t>opencv-python</a:t>
              </a:r>
              <a:endParaRPr kumimoji="0" lang="zh-CN" altLang="en-US" b="0" i="0" u="none" strike="noStrike" kern="0" cap="none" spc="0" normalizeH="0" baseline="0" noProof="0" dirty="0">
                <a:ln>
                  <a:noFill/>
                </a:ln>
                <a:solidFill>
                  <a:srgbClr val="CC0000"/>
                </a:solidFill>
                <a:effectLst/>
                <a:uLnTx/>
                <a:uFillTx/>
                <a:latin typeface="+mj-lt"/>
                <a:cs typeface="Times New Roman" panose="02020603050405020304" pitchFamily="18" charset="0"/>
              </a:endParaRPr>
            </a:p>
          </p:txBody>
        </p:sp>
      </p:grpSp>
      <p:cxnSp>
        <p:nvCxnSpPr>
          <p:cNvPr id="38" name="直接箭头连接符 37">
            <a:extLst>
              <a:ext uri="{FF2B5EF4-FFF2-40B4-BE49-F238E27FC236}">
                <a16:creationId xmlns:a16="http://schemas.microsoft.com/office/drawing/2014/main" id="{90887D57-6B33-4E17-915A-38B5F664BB93}"/>
              </a:ext>
            </a:extLst>
          </p:cNvPr>
          <p:cNvCxnSpPr>
            <a:cxnSpLocks/>
            <a:stCxn id="25" idx="1"/>
            <a:endCxn id="31" idx="3"/>
          </p:cNvCxnSpPr>
          <p:nvPr/>
        </p:nvCxnSpPr>
        <p:spPr>
          <a:xfrm flipH="1" flipV="1">
            <a:off x="1479008" y="2584607"/>
            <a:ext cx="1698202" cy="733"/>
          </a:xfrm>
          <a:prstGeom prst="straightConnector1">
            <a:avLst/>
          </a:prstGeom>
          <a:noFill/>
          <a:ln w="38100" cap="flat" cmpd="sng" algn="ctr">
            <a:solidFill>
              <a:srgbClr val="0070C0"/>
            </a:solidFill>
            <a:prstDash val="solid"/>
            <a:tailEnd type="triangle"/>
          </a:ln>
          <a:effectLst/>
        </p:spPr>
      </p:cxnSp>
      <p:sp>
        <p:nvSpPr>
          <p:cNvPr id="39" name="文本框 9">
            <a:extLst>
              <a:ext uri="{FF2B5EF4-FFF2-40B4-BE49-F238E27FC236}">
                <a16:creationId xmlns:a16="http://schemas.microsoft.com/office/drawing/2014/main" id="{3013BF4A-ACB2-4339-986A-58DE2FBFF7F7}"/>
              </a:ext>
            </a:extLst>
          </p:cNvPr>
          <p:cNvSpPr txBox="1"/>
          <p:nvPr/>
        </p:nvSpPr>
        <p:spPr>
          <a:xfrm>
            <a:off x="1987721" y="2274841"/>
            <a:ext cx="741601" cy="338554"/>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altLang="zh-CN" sz="1600" b="0" i="1" u="none" strike="noStrike" kern="0" cap="none" spc="0" normalizeH="0" baseline="0" noProof="0" dirty="0">
                <a:ln>
                  <a:noFill/>
                </a:ln>
                <a:solidFill>
                  <a:prstClr val="black"/>
                </a:solidFill>
                <a:effectLst/>
                <a:uLnTx/>
                <a:uFillTx/>
                <a:latin typeface="+mj-lt"/>
                <a:ea typeface="Arial Unicode MS" panose="020B0604020202020204" pitchFamily="34" charset="-122"/>
                <a:cs typeface="Adobe Devanagari" panose="02040503050201020203" pitchFamily="18" charset="0"/>
              </a:rPr>
              <a:t>in</a:t>
            </a:r>
            <a:endParaRPr kumimoji="0" lang="zh-CN" altLang="en-US" sz="1600" b="0" i="1" u="none" strike="noStrike" kern="0" cap="none" spc="0" normalizeH="0" baseline="0" noProof="0" dirty="0">
              <a:ln>
                <a:noFill/>
              </a:ln>
              <a:solidFill>
                <a:prstClr val="black"/>
              </a:solidFill>
              <a:effectLst/>
              <a:uLnTx/>
              <a:uFillTx/>
              <a:latin typeface="+mj-lt"/>
              <a:ea typeface="Arial Unicode MS" panose="020B0604020202020204" pitchFamily="34" charset="-122"/>
              <a:cs typeface="Adobe Devanagari" panose="02040503050201020203" pitchFamily="18" charset="0"/>
            </a:endParaRPr>
          </a:p>
        </p:txBody>
      </p:sp>
      <p:cxnSp>
        <p:nvCxnSpPr>
          <p:cNvPr id="42" name="直接箭头连接符 41">
            <a:extLst>
              <a:ext uri="{FF2B5EF4-FFF2-40B4-BE49-F238E27FC236}">
                <a16:creationId xmlns:a16="http://schemas.microsoft.com/office/drawing/2014/main" id="{880D8B0B-1410-4C92-A290-0669AB525CCF}"/>
              </a:ext>
            </a:extLst>
          </p:cNvPr>
          <p:cNvCxnSpPr>
            <a:cxnSpLocks/>
            <a:endCxn id="25" idx="3"/>
          </p:cNvCxnSpPr>
          <p:nvPr/>
        </p:nvCxnSpPr>
        <p:spPr>
          <a:xfrm flipH="1" flipV="1">
            <a:off x="3918810" y="2585340"/>
            <a:ext cx="1888387" cy="428166"/>
          </a:xfrm>
          <a:prstGeom prst="straightConnector1">
            <a:avLst/>
          </a:prstGeom>
          <a:noFill/>
          <a:ln w="38100" cap="flat" cmpd="sng" algn="ctr">
            <a:solidFill>
              <a:srgbClr val="0070C0"/>
            </a:solidFill>
            <a:prstDash val="solid"/>
            <a:tailEnd type="triangle"/>
          </a:ln>
          <a:effectLst/>
        </p:spPr>
      </p:cxnSp>
      <p:sp>
        <p:nvSpPr>
          <p:cNvPr id="47" name="文本框 9">
            <a:extLst>
              <a:ext uri="{FF2B5EF4-FFF2-40B4-BE49-F238E27FC236}">
                <a16:creationId xmlns:a16="http://schemas.microsoft.com/office/drawing/2014/main" id="{4C7DC9EB-BA85-43D9-A091-EC1599B6E85D}"/>
              </a:ext>
            </a:extLst>
          </p:cNvPr>
          <p:cNvSpPr txBox="1"/>
          <p:nvPr/>
        </p:nvSpPr>
        <p:spPr>
          <a:xfrm>
            <a:off x="4151163" y="2490371"/>
            <a:ext cx="1635372" cy="338554"/>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altLang="zh-CN" sz="1600" b="0" i="1" u="none" strike="noStrike" kern="0" cap="none" spc="0" normalizeH="0" baseline="0" noProof="0" dirty="0">
                <a:ln>
                  <a:noFill/>
                </a:ln>
                <a:solidFill>
                  <a:prstClr val="black"/>
                </a:solidFill>
                <a:effectLst/>
                <a:uLnTx/>
                <a:uFillTx/>
                <a:latin typeface="+mj-lt"/>
                <a:ea typeface="Arial Unicode MS" panose="020B0604020202020204" pitchFamily="34" charset="-122"/>
                <a:cs typeface="Adobe Devanagari" panose="02040503050201020203" pitchFamily="18" charset="0"/>
              </a:rPr>
              <a:t>import</a:t>
            </a:r>
            <a:endParaRPr kumimoji="0" lang="zh-CN" altLang="en-US" sz="1600" b="0" i="1" u="none" strike="noStrike" kern="0" cap="none" spc="0" normalizeH="0" baseline="0" noProof="0" dirty="0">
              <a:ln>
                <a:noFill/>
              </a:ln>
              <a:solidFill>
                <a:prstClr val="black"/>
              </a:solidFill>
              <a:effectLst/>
              <a:uLnTx/>
              <a:uFillTx/>
              <a:latin typeface="+mj-lt"/>
              <a:ea typeface="Arial Unicode MS" panose="020B0604020202020204" pitchFamily="34" charset="-122"/>
              <a:cs typeface="Adobe Devanagari" panose="02040503050201020203" pitchFamily="18" charset="0"/>
            </a:endParaRPr>
          </a:p>
        </p:txBody>
      </p:sp>
      <p:sp>
        <p:nvSpPr>
          <p:cNvPr id="62" name="灯片编号占位符 3">
            <a:extLst>
              <a:ext uri="{FF2B5EF4-FFF2-40B4-BE49-F238E27FC236}">
                <a16:creationId xmlns:a16="http://schemas.microsoft.com/office/drawing/2014/main" id="{2CDE74B2-98F1-43D0-BA90-97FA99DE8DCF}"/>
              </a:ext>
            </a:extLst>
          </p:cNvPr>
          <p:cNvSpPr>
            <a:spLocks noGrp="1"/>
          </p:cNvSpPr>
          <p:nvPr>
            <p:ph type="sldNum" sz="quarter" idx="12"/>
          </p:nvPr>
        </p:nvSpPr>
        <p:spPr>
          <a:xfrm>
            <a:off x="8879028" y="6524196"/>
            <a:ext cx="2743200" cy="365125"/>
          </a:xfrm>
        </p:spPr>
        <p:txBody>
          <a:bodyPr/>
          <a:lstStyle/>
          <a:p>
            <a:fld id="{75AA9096-2E4D-442F-BCF0-AA35F007B576}" type="slidenum">
              <a:rPr lang="zh-CN" altLang="en-US" smtClean="0"/>
              <a:pPr/>
              <a:t>8</a:t>
            </a:fld>
            <a:endParaRPr lang="zh-CN" altLang="en-US" dirty="0"/>
          </a:p>
        </p:txBody>
      </p:sp>
      <p:sp>
        <p:nvSpPr>
          <p:cNvPr id="48" name="矩形 47">
            <a:extLst>
              <a:ext uri="{FF2B5EF4-FFF2-40B4-BE49-F238E27FC236}">
                <a16:creationId xmlns:a16="http://schemas.microsoft.com/office/drawing/2014/main" id="{750AA64C-7844-42C9-9AC4-EC42750A61E3}"/>
              </a:ext>
            </a:extLst>
          </p:cNvPr>
          <p:cNvSpPr/>
          <p:nvPr/>
        </p:nvSpPr>
        <p:spPr>
          <a:xfrm>
            <a:off x="6149627" y="2828925"/>
            <a:ext cx="5699741" cy="43401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2000" b="1" kern="1200">
                <a:solidFill>
                  <a:schemeClr val="lt1"/>
                </a:solidFill>
                <a:latin typeface="+mn-lt"/>
                <a:ea typeface="+mn-ea"/>
                <a:cs typeface="+mn-cs"/>
              </a:defRPr>
            </a:lvl1pPr>
            <a:lvl2pPr marL="457200" algn="l" rtl="0" fontAlgn="base">
              <a:spcBef>
                <a:spcPct val="0"/>
              </a:spcBef>
              <a:spcAft>
                <a:spcPct val="0"/>
              </a:spcAft>
              <a:defRPr sz="2000" b="1" kern="1200">
                <a:solidFill>
                  <a:schemeClr val="lt1"/>
                </a:solidFill>
                <a:latin typeface="+mn-lt"/>
                <a:ea typeface="+mn-ea"/>
                <a:cs typeface="+mn-cs"/>
              </a:defRPr>
            </a:lvl2pPr>
            <a:lvl3pPr marL="914400" algn="l" rtl="0" fontAlgn="base">
              <a:spcBef>
                <a:spcPct val="0"/>
              </a:spcBef>
              <a:spcAft>
                <a:spcPct val="0"/>
              </a:spcAft>
              <a:defRPr sz="2000" b="1" kern="1200">
                <a:solidFill>
                  <a:schemeClr val="lt1"/>
                </a:solidFill>
                <a:latin typeface="+mn-lt"/>
                <a:ea typeface="+mn-ea"/>
                <a:cs typeface="+mn-cs"/>
              </a:defRPr>
            </a:lvl3pPr>
            <a:lvl4pPr marL="1371600" algn="l" rtl="0" fontAlgn="base">
              <a:spcBef>
                <a:spcPct val="0"/>
              </a:spcBef>
              <a:spcAft>
                <a:spcPct val="0"/>
              </a:spcAft>
              <a:defRPr sz="2000" b="1" kern="1200">
                <a:solidFill>
                  <a:schemeClr val="lt1"/>
                </a:solidFill>
                <a:latin typeface="+mn-lt"/>
                <a:ea typeface="+mn-ea"/>
                <a:cs typeface="+mn-cs"/>
              </a:defRPr>
            </a:lvl4pPr>
            <a:lvl5pPr marL="1828800" algn="l" rtl="0" fontAlgn="base">
              <a:spcBef>
                <a:spcPct val="0"/>
              </a:spcBef>
              <a:spcAft>
                <a:spcPct val="0"/>
              </a:spcAft>
              <a:defRPr sz="2000" b="1" kern="1200">
                <a:solidFill>
                  <a:schemeClr val="lt1"/>
                </a:solidFill>
                <a:latin typeface="+mn-lt"/>
                <a:ea typeface="+mn-ea"/>
                <a:cs typeface="+mn-cs"/>
              </a:defRPr>
            </a:lvl5pPr>
            <a:lvl6pPr marL="2286000" algn="l" defTabSz="914400" rtl="0" eaLnBrk="1" latinLnBrk="0" hangingPunct="1">
              <a:defRPr sz="2000" b="1" kern="1200">
                <a:solidFill>
                  <a:schemeClr val="lt1"/>
                </a:solidFill>
                <a:latin typeface="+mn-lt"/>
                <a:ea typeface="+mn-ea"/>
                <a:cs typeface="+mn-cs"/>
              </a:defRPr>
            </a:lvl6pPr>
            <a:lvl7pPr marL="2743200" algn="l" defTabSz="914400" rtl="0" eaLnBrk="1" latinLnBrk="0" hangingPunct="1">
              <a:defRPr sz="2000" b="1" kern="1200">
                <a:solidFill>
                  <a:schemeClr val="lt1"/>
                </a:solidFill>
                <a:latin typeface="+mn-lt"/>
                <a:ea typeface="+mn-ea"/>
                <a:cs typeface="+mn-cs"/>
              </a:defRPr>
            </a:lvl7pPr>
            <a:lvl8pPr marL="3200400" algn="l" defTabSz="914400" rtl="0" eaLnBrk="1" latinLnBrk="0" hangingPunct="1">
              <a:defRPr sz="2000" b="1" kern="1200">
                <a:solidFill>
                  <a:schemeClr val="lt1"/>
                </a:solidFill>
                <a:latin typeface="+mn-lt"/>
                <a:ea typeface="+mn-ea"/>
                <a:cs typeface="+mn-cs"/>
              </a:defRPr>
            </a:lvl8pPr>
            <a:lvl9pPr marL="3657600" algn="l" defTabSz="914400" rtl="0" eaLnBrk="1" latinLnBrk="0" hangingPunct="1">
              <a:defRPr sz="2000" b="1" kern="1200">
                <a:solidFill>
                  <a:schemeClr val="lt1"/>
                </a:solidFill>
                <a:latin typeface="+mn-lt"/>
                <a:ea typeface="+mn-ea"/>
                <a:cs typeface="+mn-cs"/>
              </a:defRPr>
            </a:lvl9pPr>
          </a:lstStyle>
          <a:p>
            <a:pPr algn="ctr"/>
            <a:endParaRPr lang="zh-CN" altLang="en-US" dirty="0"/>
          </a:p>
        </p:txBody>
      </p:sp>
      <p:sp>
        <p:nvSpPr>
          <p:cNvPr id="52" name="矩形 51">
            <a:extLst>
              <a:ext uri="{FF2B5EF4-FFF2-40B4-BE49-F238E27FC236}">
                <a16:creationId xmlns:a16="http://schemas.microsoft.com/office/drawing/2014/main" id="{9B500F84-47A0-4843-B296-41800828CDCA}"/>
              </a:ext>
            </a:extLst>
          </p:cNvPr>
          <p:cNvSpPr/>
          <p:nvPr/>
        </p:nvSpPr>
        <p:spPr>
          <a:xfrm>
            <a:off x="314056" y="5681571"/>
            <a:ext cx="4832868" cy="707886"/>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en-US" altLang="zh-CN" sz="2000" dirty="0">
                <a:solidFill>
                  <a:schemeClr val="tx1"/>
                </a:solidFill>
                <a:latin typeface="+mj-lt"/>
                <a:ea typeface="Arial Unicode MS" panose="020B0604020202020204" pitchFamily="34" charset="-122"/>
                <a:cs typeface="Adobe Devanagari" panose="02040503050201020203" pitchFamily="18" charset="0"/>
              </a:rPr>
              <a:t>Third-party packages may depend on </a:t>
            </a:r>
            <a:r>
              <a:rPr lang="en-US" altLang="zh-CN" sz="2000" dirty="0">
                <a:solidFill>
                  <a:srgbClr val="FF0000"/>
                </a:solidFill>
                <a:latin typeface="+mj-lt"/>
                <a:ea typeface="Arial Unicode MS" panose="020B0604020202020204" pitchFamily="34" charset="-122"/>
                <a:cs typeface="Adobe Devanagari" panose="02040503050201020203" pitchFamily="18" charset="0"/>
              </a:rPr>
              <a:t>system libraries</a:t>
            </a:r>
            <a:r>
              <a:rPr lang="en-US" altLang="zh-CN" sz="2000" dirty="0">
                <a:solidFill>
                  <a:schemeClr val="tx1"/>
                </a:solidFill>
                <a:latin typeface="+mj-lt"/>
                <a:ea typeface="Arial Unicode MS" panose="020B0604020202020204" pitchFamily="34" charset="-122"/>
                <a:cs typeface="Adobe Devanagari" panose="02040503050201020203" pitchFamily="18" charset="0"/>
              </a:rPr>
              <a:t>.</a:t>
            </a:r>
            <a:endParaRPr lang="en-US" altLang="zh-CN" sz="2000" dirty="0">
              <a:solidFill>
                <a:srgbClr val="FF0000"/>
              </a:solidFill>
              <a:latin typeface="+mj-lt"/>
              <a:ea typeface="Arial Unicode MS" panose="020B0604020202020204" pitchFamily="34" charset="-122"/>
              <a:cs typeface="Adobe Devanagari" panose="02040503050201020203" pitchFamily="18" charset="0"/>
            </a:endParaRPr>
          </a:p>
        </p:txBody>
      </p:sp>
      <p:pic>
        <p:nvPicPr>
          <p:cNvPr id="55" name="图片 54" descr="图标&#10;&#10;描述已自动生成">
            <a:extLst>
              <a:ext uri="{FF2B5EF4-FFF2-40B4-BE49-F238E27FC236}">
                <a16:creationId xmlns:a16="http://schemas.microsoft.com/office/drawing/2014/main" id="{FE020C79-3EE5-4DDB-B249-BE0698BF07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70414" y="5361214"/>
            <a:ext cx="640713" cy="640713"/>
          </a:xfrm>
          <a:prstGeom prst="rect">
            <a:avLst/>
          </a:prstGeom>
        </p:spPr>
      </p:pic>
      <p:sp>
        <p:nvSpPr>
          <p:cNvPr id="35" name="文本框 9">
            <a:extLst>
              <a:ext uri="{FF2B5EF4-FFF2-40B4-BE49-F238E27FC236}">
                <a16:creationId xmlns:a16="http://schemas.microsoft.com/office/drawing/2014/main" id="{9E5EEC6F-5A2F-4A2C-9B73-10341BE7E543}"/>
              </a:ext>
            </a:extLst>
          </p:cNvPr>
          <p:cNvSpPr txBox="1"/>
          <p:nvPr/>
        </p:nvSpPr>
        <p:spPr>
          <a:xfrm>
            <a:off x="1089610" y="3534301"/>
            <a:ext cx="1379344" cy="338554"/>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altLang="zh-CN" sz="1600" b="0" i="1" u="none" strike="noStrike" kern="0" cap="none" spc="0" normalizeH="0" baseline="0" noProof="0" dirty="0">
                <a:ln>
                  <a:noFill/>
                </a:ln>
                <a:solidFill>
                  <a:prstClr val="black"/>
                </a:solidFill>
                <a:effectLst/>
                <a:uLnTx/>
                <a:uFillTx/>
                <a:latin typeface="+mj-lt"/>
                <a:ea typeface="Arial Unicode MS" panose="020B0604020202020204" pitchFamily="34" charset="-122"/>
                <a:cs typeface="Adobe Devanagari" panose="02040503050201020203" pitchFamily="18" charset="0"/>
              </a:rPr>
              <a:t>depends on</a:t>
            </a:r>
            <a:endParaRPr kumimoji="0" lang="zh-CN" altLang="en-US" sz="1600" b="0" i="1" u="none" strike="noStrike" kern="0" cap="none" spc="0" normalizeH="0" baseline="0" noProof="0" dirty="0">
              <a:ln>
                <a:noFill/>
              </a:ln>
              <a:solidFill>
                <a:prstClr val="black"/>
              </a:solidFill>
              <a:effectLst/>
              <a:uLnTx/>
              <a:uFillTx/>
              <a:latin typeface="+mj-lt"/>
              <a:ea typeface="Arial Unicode MS" panose="020B0604020202020204" pitchFamily="34" charset="-122"/>
              <a:cs typeface="Adobe Devanagari" panose="02040503050201020203" pitchFamily="18" charset="0"/>
            </a:endParaRPr>
          </a:p>
        </p:txBody>
      </p:sp>
      <p:grpSp>
        <p:nvGrpSpPr>
          <p:cNvPr id="36" name="组合 35">
            <a:extLst>
              <a:ext uri="{FF2B5EF4-FFF2-40B4-BE49-F238E27FC236}">
                <a16:creationId xmlns:a16="http://schemas.microsoft.com/office/drawing/2014/main" id="{1F193BDC-9425-4E34-9219-414ADD0F4A7F}"/>
              </a:ext>
            </a:extLst>
          </p:cNvPr>
          <p:cNvGrpSpPr/>
          <p:nvPr/>
        </p:nvGrpSpPr>
        <p:grpSpPr>
          <a:xfrm>
            <a:off x="114796" y="4141339"/>
            <a:ext cx="1928733" cy="931714"/>
            <a:chOff x="7461570" y="532570"/>
            <a:chExt cx="1352375" cy="653292"/>
          </a:xfrm>
        </p:grpSpPr>
        <p:pic>
          <p:nvPicPr>
            <p:cNvPr id="37" name="图片 36" descr="图标&#10;&#10;描述已自动生成">
              <a:extLst>
                <a:ext uri="{FF2B5EF4-FFF2-40B4-BE49-F238E27FC236}">
                  <a16:creationId xmlns:a16="http://schemas.microsoft.com/office/drawing/2014/main" id="{816D906E-DF17-4CFC-BEF4-0B7250F5B10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40801" y="532570"/>
              <a:ext cx="430041" cy="430041"/>
            </a:xfrm>
            <a:prstGeom prst="rect">
              <a:avLst/>
            </a:prstGeom>
          </p:spPr>
        </p:pic>
        <p:sp>
          <p:nvSpPr>
            <p:cNvPr id="40" name="矩形 39">
              <a:extLst>
                <a:ext uri="{FF2B5EF4-FFF2-40B4-BE49-F238E27FC236}">
                  <a16:creationId xmlns:a16="http://schemas.microsoft.com/office/drawing/2014/main" id="{777E03B2-0500-4437-9726-D55EE0AE968A}"/>
                </a:ext>
              </a:extLst>
            </p:cNvPr>
            <p:cNvSpPr/>
            <p:nvPr/>
          </p:nvSpPr>
          <p:spPr>
            <a:xfrm>
              <a:off x="7461570" y="926897"/>
              <a:ext cx="1352375" cy="258965"/>
            </a:xfrm>
            <a:prstGeom prst="rect">
              <a:avLst/>
            </a:prstGeom>
          </p:spPr>
          <p:txBody>
            <a:bodyPr wrap="none">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zh-CN" b="0" i="0" u="none" strike="noStrike" kern="0" cap="none" spc="0" normalizeH="0" baseline="0" noProof="0" dirty="0">
                  <a:ln>
                    <a:noFill/>
                  </a:ln>
                  <a:solidFill>
                    <a:prstClr val="black"/>
                  </a:solidFill>
                  <a:effectLst/>
                  <a:uLnTx/>
                  <a:uFillTx/>
                  <a:latin typeface="+mj-lt"/>
                  <a:ea typeface="Arial Unicode MS" panose="020B0604020202020204" pitchFamily="34" charset="-122"/>
                  <a:cs typeface="Times New Roman" panose="02020603050405020304" pitchFamily="18" charset="0"/>
                </a:rPr>
                <a:t>libopencv-contrib</a:t>
              </a:r>
              <a:endParaRPr kumimoji="0" lang="zh-CN" altLang="en-US" b="0" i="0" u="none" strike="noStrike" kern="0" cap="none" spc="0" normalizeH="0" baseline="0" noProof="0" dirty="0">
                <a:ln>
                  <a:noFill/>
                </a:ln>
                <a:solidFill>
                  <a:prstClr val="black"/>
                </a:solidFill>
                <a:effectLst/>
                <a:uLnTx/>
                <a:uFillTx/>
                <a:latin typeface="+mj-lt"/>
                <a:ea typeface="Arial Unicode MS" panose="020B0604020202020204" pitchFamily="34" charset="-122"/>
                <a:cs typeface="Times New Roman" panose="02020603050405020304" pitchFamily="18" charset="0"/>
              </a:endParaRPr>
            </a:p>
          </p:txBody>
        </p:sp>
      </p:grpSp>
      <p:cxnSp>
        <p:nvCxnSpPr>
          <p:cNvPr id="41" name="直接箭头连接符 40">
            <a:extLst>
              <a:ext uri="{FF2B5EF4-FFF2-40B4-BE49-F238E27FC236}">
                <a16:creationId xmlns:a16="http://schemas.microsoft.com/office/drawing/2014/main" id="{F939A881-C57A-4F85-87CB-ECED754073BE}"/>
              </a:ext>
            </a:extLst>
          </p:cNvPr>
          <p:cNvCxnSpPr>
            <a:cxnSpLocks/>
            <a:stCxn id="32" idx="2"/>
            <a:endCxn id="37" idx="0"/>
          </p:cNvCxnSpPr>
          <p:nvPr/>
        </p:nvCxnSpPr>
        <p:spPr>
          <a:xfrm flipH="1">
            <a:off x="1104926" y="3264337"/>
            <a:ext cx="1286" cy="877002"/>
          </a:xfrm>
          <a:prstGeom prst="straightConnector1">
            <a:avLst/>
          </a:prstGeom>
          <a:noFill/>
          <a:ln w="38100" cap="flat" cmpd="sng" algn="ctr">
            <a:solidFill>
              <a:srgbClr val="0070C0"/>
            </a:solidFill>
            <a:prstDash val="solid"/>
            <a:tailEnd type="triangle"/>
          </a:ln>
          <a:effectLst/>
        </p:spPr>
      </p:cxnSp>
      <p:sp>
        <p:nvSpPr>
          <p:cNvPr id="27" name="文本框 26">
            <a:extLst>
              <a:ext uri="{FF2B5EF4-FFF2-40B4-BE49-F238E27FC236}">
                <a16:creationId xmlns:a16="http://schemas.microsoft.com/office/drawing/2014/main" id="{E523751F-D8C9-457A-BA0F-1077907F5B5E}"/>
              </a:ext>
            </a:extLst>
          </p:cNvPr>
          <p:cNvSpPr txBox="1"/>
          <p:nvPr/>
        </p:nvSpPr>
        <p:spPr>
          <a:xfrm>
            <a:off x="7062728" y="5781802"/>
            <a:ext cx="3903633" cy="369332"/>
          </a:xfrm>
          <a:prstGeom prst="rect">
            <a:avLst/>
          </a:prstGeom>
          <a:noFill/>
        </p:spPr>
        <p:txBody>
          <a:bodyPr wrap="non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b="0" i="0" u="none" strike="noStrike" kern="0" cap="none" spc="0" normalizeH="0" baseline="0" noProof="0" dirty="0">
                <a:ln>
                  <a:noFill/>
                </a:ln>
                <a:solidFill>
                  <a:srgbClr val="000000"/>
                </a:solidFill>
                <a:effectLst/>
                <a:uLnTx/>
                <a:uFillTx/>
                <a:latin typeface="+mj-lt"/>
                <a:cs typeface="Times New Roman" panose="02020603050405020304" pitchFamily="18" charset="0"/>
              </a:rPr>
              <a:t> code snippet of demo_superglue.py</a:t>
            </a:r>
            <a:endParaRPr kumimoji="0" lang="zh-CN" altLang="en-US" b="0" i="0" u="none" strike="noStrike" kern="0" cap="none" spc="0" normalizeH="0" baseline="0" noProof="0" dirty="0">
              <a:ln>
                <a:noFill/>
              </a:ln>
              <a:solidFill>
                <a:srgbClr val="000000"/>
              </a:solidFill>
              <a:effectLst/>
              <a:uLnTx/>
              <a:uFillTx/>
              <a:latin typeface="+mj-lt"/>
              <a:cs typeface="Times New Roman" panose="02020603050405020304" pitchFamily="18" charset="0"/>
            </a:endParaRPr>
          </a:p>
        </p:txBody>
      </p:sp>
      <p:pic>
        <p:nvPicPr>
          <p:cNvPr id="3" name="音频 2">
            <a:hlinkClick r:id="" action="ppaction://media"/>
            <a:extLst>
              <a:ext uri="{FF2B5EF4-FFF2-40B4-BE49-F238E27FC236}">
                <a16:creationId xmlns:a16="http://schemas.microsoft.com/office/drawing/2014/main" id="{C5C4D103-8191-434D-B913-16A4DA53702E}"/>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263633741"/>
      </p:ext>
    </p:extLst>
  </p:cSld>
  <p:clrMapOvr>
    <a:masterClrMapping/>
  </p:clrMapOvr>
  <mc:AlternateContent xmlns:mc="http://schemas.openxmlformats.org/markup-compatibility/2006" xmlns:p14="http://schemas.microsoft.com/office/powerpoint/2010/main">
    <mc:Choice Requires="p14">
      <p:transition spd="slow" p14:dur="2000" advTm="11691"/>
    </mc:Choice>
    <mc:Fallback xmlns="">
      <p:transition spd="slow" advTm="11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52"/>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3"/>
                </p:tgtEl>
              </p:cMediaNode>
            </p:audio>
          </p:childTnLst>
        </p:cTn>
      </p:par>
    </p:tnLst>
    <p:bldLst>
      <p:bldP spid="52" grpId="0" animBg="1"/>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025DE3-F56B-454E-93DC-0F289C360A44}"/>
              </a:ext>
            </a:extLst>
          </p:cNvPr>
          <p:cNvSpPr>
            <a:spLocks noGrp="1"/>
          </p:cNvSpPr>
          <p:nvPr>
            <p:ph type="title"/>
          </p:nvPr>
        </p:nvSpPr>
        <p:spPr>
          <a:xfrm>
            <a:off x="590228" y="203792"/>
            <a:ext cx="11156295" cy="523220"/>
          </a:xfrm>
        </p:spPr>
        <p:txBody>
          <a:bodyPr>
            <a:normAutofit fontScale="90000"/>
          </a:bodyPr>
          <a:lstStyle/>
          <a:p>
            <a:r>
              <a:rPr lang="en-US" altLang="zh-CN" sz="3600" dirty="0">
                <a:latin typeface="+mj-lt"/>
                <a:cs typeface="Adobe Devanagari" panose="02040503050201020203" pitchFamily="18" charset="0"/>
              </a:rPr>
              <a:t>Task 4: Avoid Potential Version Constraint Violations</a:t>
            </a:r>
            <a:endParaRPr lang="zh-CN" altLang="en-US" sz="3600" dirty="0">
              <a:latin typeface="+mj-lt"/>
              <a:cs typeface="Adobe Devanagari" panose="02040503050201020203" pitchFamily="18" charset="0"/>
            </a:endParaRPr>
          </a:p>
        </p:txBody>
      </p:sp>
      <p:grpSp>
        <p:nvGrpSpPr>
          <p:cNvPr id="30" name="组合 29">
            <a:extLst>
              <a:ext uri="{FF2B5EF4-FFF2-40B4-BE49-F238E27FC236}">
                <a16:creationId xmlns:a16="http://schemas.microsoft.com/office/drawing/2014/main" id="{299F3D8E-8304-4CFA-9A42-8F695F0F58FC}"/>
              </a:ext>
            </a:extLst>
          </p:cNvPr>
          <p:cNvGrpSpPr/>
          <p:nvPr/>
        </p:nvGrpSpPr>
        <p:grpSpPr>
          <a:xfrm>
            <a:off x="9332461" y="1334663"/>
            <a:ext cx="1697902" cy="1318120"/>
            <a:chOff x="7666939" y="1540479"/>
            <a:chExt cx="1004138" cy="779535"/>
          </a:xfrm>
        </p:grpSpPr>
        <p:pic>
          <p:nvPicPr>
            <p:cNvPr id="31" name="图片 30" descr="图标&#10;&#10;描述已自动生成">
              <a:extLst>
                <a:ext uri="{FF2B5EF4-FFF2-40B4-BE49-F238E27FC236}">
                  <a16:creationId xmlns:a16="http://schemas.microsoft.com/office/drawing/2014/main" id="{5FBDDD51-7E7D-4DAE-9A02-1101A650AB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40801" y="1540479"/>
              <a:ext cx="438582" cy="438582"/>
            </a:xfrm>
            <a:prstGeom prst="rect">
              <a:avLst/>
            </a:prstGeom>
          </p:spPr>
        </p:pic>
        <p:sp>
          <p:nvSpPr>
            <p:cNvPr id="32" name="矩形 31">
              <a:extLst>
                <a:ext uri="{FF2B5EF4-FFF2-40B4-BE49-F238E27FC236}">
                  <a16:creationId xmlns:a16="http://schemas.microsoft.com/office/drawing/2014/main" id="{B61BC15B-2B91-4875-8E58-6ED28F29136B}"/>
                </a:ext>
              </a:extLst>
            </p:cNvPr>
            <p:cNvSpPr/>
            <p:nvPr/>
          </p:nvSpPr>
          <p:spPr>
            <a:xfrm>
              <a:off x="7666939" y="1937774"/>
              <a:ext cx="1004138" cy="382240"/>
            </a:xfrm>
            <a:prstGeom prst="rect">
              <a:avLst/>
            </a:prstGeom>
          </p:spPr>
          <p:txBody>
            <a:bodyPr wrap="none">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b="0" i="0" u="none" strike="noStrike" kern="0" cap="none" spc="0" normalizeH="0" baseline="0" noProof="0" dirty="0">
                  <a:ln>
                    <a:noFill/>
                  </a:ln>
                  <a:solidFill>
                    <a:prstClr val="black"/>
                  </a:solidFill>
                  <a:effectLst/>
                  <a:uLnTx/>
                  <a:uFillTx/>
                  <a:latin typeface="+mj-lt"/>
                  <a:ea typeface="Arial Unicode MS" panose="020B0604020202020204" pitchFamily="34" charset="-122"/>
                  <a:cs typeface="Times New Roman" panose="02020603050405020304" pitchFamily="18" charset="0"/>
                </a:rPr>
                <a:t>opencv-python</a:t>
              </a:r>
            </a:p>
            <a:p>
              <a:pPr marL="0" marR="0" lvl="0" indent="0" algn="ctr" defTabSz="914400" eaLnBrk="0" fontAlgn="base" latinLnBrk="0" hangingPunct="0">
                <a:lnSpc>
                  <a:spcPct val="100000"/>
                </a:lnSpc>
                <a:spcBef>
                  <a:spcPct val="0"/>
                </a:spcBef>
                <a:spcAft>
                  <a:spcPct val="0"/>
                </a:spcAft>
                <a:buClrTx/>
                <a:buSzTx/>
                <a:buFontTx/>
                <a:buNone/>
                <a:tabLst/>
                <a:defRPr/>
              </a:pPr>
              <a:r>
                <a:rPr lang="en-US" altLang="zh-CN" kern="0" dirty="0">
                  <a:solidFill>
                    <a:prstClr val="black"/>
                  </a:solidFill>
                  <a:latin typeface="+mj-lt"/>
                  <a:ea typeface="Arial Unicode MS" panose="020B0604020202020204" pitchFamily="34" charset="-122"/>
                  <a:cs typeface="Times New Roman" panose="02020603050405020304" pitchFamily="18" charset="0"/>
                </a:rPr>
                <a:t>4.4.0.46</a:t>
              </a:r>
              <a:endParaRPr kumimoji="0" lang="zh-CN" altLang="en-US" b="0" i="0" u="none" strike="noStrike" kern="0" cap="none" spc="0" normalizeH="0" baseline="0" noProof="0" dirty="0">
                <a:ln>
                  <a:noFill/>
                </a:ln>
                <a:solidFill>
                  <a:srgbClr val="CC0000"/>
                </a:solidFill>
                <a:effectLst/>
                <a:uLnTx/>
                <a:uFillTx/>
                <a:latin typeface="+mj-lt"/>
                <a:cs typeface="Times New Roman" panose="02020603050405020304" pitchFamily="18" charset="0"/>
              </a:endParaRPr>
            </a:p>
          </p:txBody>
        </p:sp>
      </p:grpSp>
      <p:grpSp>
        <p:nvGrpSpPr>
          <p:cNvPr id="33" name="组合 32">
            <a:extLst>
              <a:ext uri="{FF2B5EF4-FFF2-40B4-BE49-F238E27FC236}">
                <a16:creationId xmlns:a16="http://schemas.microsoft.com/office/drawing/2014/main" id="{56CFE0B6-A03E-467A-BB3A-2FCD90164D5C}"/>
              </a:ext>
            </a:extLst>
          </p:cNvPr>
          <p:cNvGrpSpPr/>
          <p:nvPr/>
        </p:nvGrpSpPr>
        <p:grpSpPr>
          <a:xfrm>
            <a:off x="9576168" y="4733575"/>
            <a:ext cx="1174051" cy="1328149"/>
            <a:chOff x="1783634" y="5271198"/>
            <a:chExt cx="694333" cy="785466"/>
          </a:xfrm>
        </p:grpSpPr>
        <p:pic>
          <p:nvPicPr>
            <p:cNvPr id="34" name="图片 33" descr="图标&#10;&#10;描述已自动生成">
              <a:extLst>
                <a:ext uri="{FF2B5EF4-FFF2-40B4-BE49-F238E27FC236}">
                  <a16:creationId xmlns:a16="http://schemas.microsoft.com/office/drawing/2014/main" id="{CC49EE70-3AF3-40C9-ADF1-E238B1115AE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11510" y="5271198"/>
              <a:ext cx="438582" cy="438582"/>
            </a:xfrm>
            <a:prstGeom prst="rect">
              <a:avLst/>
            </a:prstGeom>
          </p:spPr>
        </p:pic>
        <p:sp>
          <p:nvSpPr>
            <p:cNvPr id="35" name="矩形 34">
              <a:extLst>
                <a:ext uri="{FF2B5EF4-FFF2-40B4-BE49-F238E27FC236}">
                  <a16:creationId xmlns:a16="http://schemas.microsoft.com/office/drawing/2014/main" id="{9A7C1309-CE61-4F0D-95C1-4243CD2BF3DA}"/>
                </a:ext>
              </a:extLst>
            </p:cNvPr>
            <p:cNvSpPr/>
            <p:nvPr/>
          </p:nvSpPr>
          <p:spPr>
            <a:xfrm>
              <a:off x="1783634" y="5674424"/>
              <a:ext cx="694333" cy="382240"/>
            </a:xfrm>
            <a:prstGeom prst="rect">
              <a:avLst/>
            </a:prstGeom>
          </p:spPr>
          <p:txBody>
            <a:bodyPr wrap="square">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zh-CN" b="0" i="0" u="none" strike="noStrike" kern="0" cap="none" spc="0" normalizeH="0" baseline="0" noProof="0" dirty="0">
                  <a:ln>
                    <a:noFill/>
                  </a:ln>
                  <a:solidFill>
                    <a:prstClr val="black"/>
                  </a:solidFill>
                  <a:effectLst/>
                  <a:uLnTx/>
                  <a:uFillTx/>
                  <a:latin typeface="+mj-lt"/>
                  <a:ea typeface="Arial Unicode MS" panose="020B0604020202020204" pitchFamily="34" charset="-122"/>
                  <a:cs typeface="Times New Roman" panose="02020603050405020304" pitchFamily="18" charset="0"/>
                </a:rPr>
                <a:t>matplotlib 3.3.3</a:t>
              </a:r>
              <a:endParaRPr kumimoji="0" lang="zh-CN" altLang="en-US" b="0" i="0" u="none" strike="noStrike" kern="0" cap="none" spc="0" normalizeH="0" baseline="0" noProof="0" dirty="0">
                <a:ln>
                  <a:noFill/>
                </a:ln>
                <a:solidFill>
                  <a:srgbClr val="CC0000"/>
                </a:solidFill>
                <a:effectLst/>
                <a:uLnTx/>
                <a:uFillTx/>
                <a:latin typeface="+mj-lt"/>
                <a:cs typeface="Times New Roman" panose="02020603050405020304" pitchFamily="18" charset="0"/>
              </a:endParaRPr>
            </a:p>
          </p:txBody>
        </p:sp>
      </p:grpSp>
      <p:grpSp>
        <p:nvGrpSpPr>
          <p:cNvPr id="36" name="组合 35">
            <a:extLst>
              <a:ext uri="{FF2B5EF4-FFF2-40B4-BE49-F238E27FC236}">
                <a16:creationId xmlns:a16="http://schemas.microsoft.com/office/drawing/2014/main" id="{86A08E3E-5EBB-4989-903D-4EC88BA9E270}"/>
              </a:ext>
            </a:extLst>
          </p:cNvPr>
          <p:cNvGrpSpPr/>
          <p:nvPr/>
        </p:nvGrpSpPr>
        <p:grpSpPr>
          <a:xfrm>
            <a:off x="5767837" y="2947422"/>
            <a:ext cx="998985" cy="1022580"/>
            <a:chOff x="7874675" y="3209275"/>
            <a:chExt cx="608611" cy="622985"/>
          </a:xfrm>
        </p:grpSpPr>
        <p:pic>
          <p:nvPicPr>
            <p:cNvPr id="37" name="图片 36" descr="图标&#10;&#10;描述已自动生成">
              <a:extLst>
                <a:ext uri="{FF2B5EF4-FFF2-40B4-BE49-F238E27FC236}">
                  <a16:creationId xmlns:a16="http://schemas.microsoft.com/office/drawing/2014/main" id="{7C57A099-465B-45B0-A4B3-95EE2425A4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60533" y="3209275"/>
              <a:ext cx="438582" cy="438582"/>
            </a:xfrm>
            <a:prstGeom prst="rect">
              <a:avLst/>
            </a:prstGeom>
          </p:spPr>
        </p:pic>
        <p:sp>
          <p:nvSpPr>
            <p:cNvPr id="38" name="矩形 37">
              <a:extLst>
                <a:ext uri="{FF2B5EF4-FFF2-40B4-BE49-F238E27FC236}">
                  <a16:creationId xmlns:a16="http://schemas.microsoft.com/office/drawing/2014/main" id="{979D071F-708B-405D-9951-EE85B8204936}"/>
                </a:ext>
              </a:extLst>
            </p:cNvPr>
            <p:cNvSpPr/>
            <p:nvPr/>
          </p:nvSpPr>
          <p:spPr>
            <a:xfrm>
              <a:off x="7874675" y="3607252"/>
              <a:ext cx="608611" cy="225008"/>
            </a:xfrm>
            <a:prstGeom prst="rect">
              <a:avLst/>
            </a:prstGeom>
          </p:spPr>
          <p:txBody>
            <a:bodyPr wrap="square">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zh-CN" b="0" i="0" u="none" strike="noStrike" kern="0" cap="none" spc="0" normalizeH="0" baseline="0" noProof="0" dirty="0">
                  <a:ln>
                    <a:noFill/>
                  </a:ln>
                  <a:solidFill>
                    <a:prstClr val="black"/>
                  </a:solidFill>
                  <a:effectLst/>
                  <a:uLnTx/>
                  <a:uFillTx/>
                  <a:latin typeface="+mj-lt"/>
                  <a:ea typeface="Arial Unicode MS" panose="020B0604020202020204" pitchFamily="34" charset="-122"/>
                  <a:cs typeface="Times New Roman" panose="02020603050405020304" pitchFamily="18" charset="0"/>
                </a:rPr>
                <a:t>numpy</a:t>
              </a:r>
              <a:endParaRPr kumimoji="0" lang="zh-CN" altLang="en-US" b="0" i="0" u="none" strike="noStrike" kern="0" cap="none" spc="0" normalizeH="0" baseline="0" noProof="0" dirty="0">
                <a:ln>
                  <a:noFill/>
                </a:ln>
                <a:solidFill>
                  <a:srgbClr val="CC0000"/>
                </a:solidFill>
                <a:effectLst/>
                <a:uLnTx/>
                <a:uFillTx/>
                <a:latin typeface="+mj-lt"/>
                <a:cs typeface="Times New Roman" panose="02020603050405020304" pitchFamily="18" charset="0"/>
              </a:endParaRPr>
            </a:p>
          </p:txBody>
        </p:sp>
      </p:grpSp>
      <p:cxnSp>
        <p:nvCxnSpPr>
          <p:cNvPr id="39" name="直接箭头连接符 38">
            <a:extLst>
              <a:ext uri="{FF2B5EF4-FFF2-40B4-BE49-F238E27FC236}">
                <a16:creationId xmlns:a16="http://schemas.microsoft.com/office/drawing/2014/main" id="{CAE2CA16-DE3D-4BB2-8FFA-1DDF852D7011}"/>
              </a:ext>
            </a:extLst>
          </p:cNvPr>
          <p:cNvCxnSpPr>
            <a:cxnSpLocks/>
            <a:stCxn id="31" idx="1"/>
          </p:cNvCxnSpPr>
          <p:nvPr/>
        </p:nvCxnSpPr>
        <p:spPr>
          <a:xfrm flipH="1">
            <a:off x="6628662" y="1705464"/>
            <a:ext cx="3166870" cy="1485477"/>
          </a:xfrm>
          <a:prstGeom prst="straightConnector1">
            <a:avLst/>
          </a:prstGeom>
          <a:noFill/>
          <a:ln w="38100" cap="flat" cmpd="sng" algn="ctr">
            <a:solidFill>
              <a:srgbClr val="0070C0"/>
            </a:solidFill>
            <a:prstDash val="solid"/>
            <a:tailEnd type="triangle"/>
          </a:ln>
          <a:effectLst/>
        </p:spPr>
      </p:cxnSp>
      <p:cxnSp>
        <p:nvCxnSpPr>
          <p:cNvPr id="41" name="直接箭头连接符 40">
            <a:extLst>
              <a:ext uri="{FF2B5EF4-FFF2-40B4-BE49-F238E27FC236}">
                <a16:creationId xmlns:a16="http://schemas.microsoft.com/office/drawing/2014/main" id="{AC95C265-A409-4D35-AA09-C185CE57054B}"/>
              </a:ext>
            </a:extLst>
          </p:cNvPr>
          <p:cNvCxnSpPr>
            <a:cxnSpLocks/>
            <a:stCxn id="34" idx="1"/>
          </p:cNvCxnSpPr>
          <p:nvPr/>
        </p:nvCxnSpPr>
        <p:spPr>
          <a:xfrm flipH="1" flipV="1">
            <a:off x="6628662" y="3429000"/>
            <a:ext cx="3163732" cy="1675376"/>
          </a:xfrm>
          <a:prstGeom prst="straightConnector1">
            <a:avLst/>
          </a:prstGeom>
          <a:noFill/>
          <a:ln w="38100" cap="flat" cmpd="sng" algn="ctr">
            <a:solidFill>
              <a:srgbClr val="0070C0"/>
            </a:solidFill>
            <a:prstDash val="solid"/>
            <a:tailEnd type="triangle"/>
          </a:ln>
          <a:effectLst/>
        </p:spPr>
      </p:cxnSp>
      <p:sp>
        <p:nvSpPr>
          <p:cNvPr id="56" name="矩形 55">
            <a:extLst>
              <a:ext uri="{FF2B5EF4-FFF2-40B4-BE49-F238E27FC236}">
                <a16:creationId xmlns:a16="http://schemas.microsoft.com/office/drawing/2014/main" id="{DA787963-8FF3-48F0-A151-674A680A9D93}"/>
              </a:ext>
            </a:extLst>
          </p:cNvPr>
          <p:cNvSpPr/>
          <p:nvPr/>
        </p:nvSpPr>
        <p:spPr>
          <a:xfrm>
            <a:off x="7592299" y="1797782"/>
            <a:ext cx="1965651" cy="369332"/>
          </a:xfrm>
          <a:prstGeom prst="rect">
            <a:avLst/>
          </a:prstGeom>
        </p:spPr>
        <p:txBody>
          <a:bodyPr wrap="square">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zh-CN" b="1" i="0" u="none" strike="noStrike" kern="0" cap="none" spc="0" normalizeH="0" baseline="0" noProof="0" dirty="0">
                <a:ln>
                  <a:noFill/>
                </a:ln>
                <a:solidFill>
                  <a:srgbClr val="FF0000"/>
                </a:solidFill>
                <a:effectLst/>
                <a:uLnTx/>
                <a:uFillTx/>
                <a:latin typeface="+mj-lt"/>
                <a:ea typeface="Arial Unicode MS" panose="020B0604020202020204" pitchFamily="34" charset="-122"/>
                <a:cs typeface="Times New Roman" panose="02020603050405020304" pitchFamily="18" charset="0"/>
              </a:rPr>
              <a:t>&gt;=1.19.3</a:t>
            </a:r>
            <a:endParaRPr kumimoji="0" lang="zh-CN" altLang="en-US" b="1" i="0" u="none" strike="noStrike" kern="0" cap="none" spc="0" normalizeH="0" baseline="0" noProof="0" dirty="0">
              <a:ln>
                <a:noFill/>
              </a:ln>
              <a:solidFill>
                <a:srgbClr val="FF0000"/>
              </a:solidFill>
              <a:effectLst/>
              <a:uLnTx/>
              <a:uFillTx/>
              <a:latin typeface="+mj-lt"/>
              <a:cs typeface="Times New Roman" panose="02020603050405020304" pitchFamily="18" charset="0"/>
            </a:endParaRPr>
          </a:p>
        </p:txBody>
      </p:sp>
      <p:sp>
        <p:nvSpPr>
          <p:cNvPr id="60" name="矩形 59">
            <a:extLst>
              <a:ext uri="{FF2B5EF4-FFF2-40B4-BE49-F238E27FC236}">
                <a16:creationId xmlns:a16="http://schemas.microsoft.com/office/drawing/2014/main" id="{81EF4C80-C0B5-4843-B60D-4CFD288882A2}"/>
              </a:ext>
            </a:extLst>
          </p:cNvPr>
          <p:cNvSpPr/>
          <p:nvPr/>
        </p:nvSpPr>
        <p:spPr>
          <a:xfrm>
            <a:off x="7592299" y="4569102"/>
            <a:ext cx="1965651" cy="369332"/>
          </a:xfrm>
          <a:prstGeom prst="rect">
            <a:avLst/>
          </a:prstGeom>
        </p:spPr>
        <p:txBody>
          <a:bodyPr wrap="square">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zh-CN" b="1" i="0" u="none" strike="noStrike" kern="0" cap="none" spc="0" normalizeH="0" baseline="0" noProof="0" dirty="0">
                <a:ln>
                  <a:noFill/>
                </a:ln>
                <a:solidFill>
                  <a:srgbClr val="FF0000"/>
                </a:solidFill>
                <a:effectLst/>
                <a:uLnTx/>
                <a:uFillTx/>
                <a:latin typeface="+mj-lt"/>
                <a:ea typeface="Arial Unicode MS" panose="020B0604020202020204" pitchFamily="34" charset="-122"/>
                <a:cs typeface="Times New Roman" panose="02020603050405020304" pitchFamily="18" charset="0"/>
              </a:rPr>
              <a:t>&gt;=1.15</a:t>
            </a:r>
            <a:endParaRPr kumimoji="0" lang="zh-CN" altLang="en-US" b="1" i="0" u="none" strike="noStrike" kern="0" cap="none" spc="0" normalizeH="0" baseline="0" noProof="0" dirty="0">
              <a:ln>
                <a:noFill/>
              </a:ln>
              <a:solidFill>
                <a:srgbClr val="FF0000"/>
              </a:solidFill>
              <a:effectLst/>
              <a:uLnTx/>
              <a:uFillTx/>
              <a:latin typeface="+mj-lt"/>
              <a:cs typeface="Times New Roman" panose="02020603050405020304" pitchFamily="18" charset="0"/>
            </a:endParaRPr>
          </a:p>
        </p:txBody>
      </p:sp>
      <p:sp>
        <p:nvSpPr>
          <p:cNvPr id="61" name="灯片编号占位符 3">
            <a:extLst>
              <a:ext uri="{FF2B5EF4-FFF2-40B4-BE49-F238E27FC236}">
                <a16:creationId xmlns:a16="http://schemas.microsoft.com/office/drawing/2014/main" id="{F23D22B5-AA5A-468B-96C5-FDC328EC1CAB}"/>
              </a:ext>
            </a:extLst>
          </p:cNvPr>
          <p:cNvSpPr>
            <a:spLocks noGrp="1"/>
          </p:cNvSpPr>
          <p:nvPr>
            <p:ph type="sldNum" sz="quarter" idx="12"/>
          </p:nvPr>
        </p:nvSpPr>
        <p:spPr>
          <a:xfrm>
            <a:off x="8879028" y="6524196"/>
            <a:ext cx="2743200" cy="365125"/>
          </a:xfrm>
        </p:spPr>
        <p:txBody>
          <a:bodyPr/>
          <a:lstStyle/>
          <a:p>
            <a:fld id="{75AA9096-2E4D-442F-BCF0-AA35F007B576}" type="slidenum">
              <a:rPr lang="zh-CN" altLang="en-US" smtClean="0"/>
              <a:pPr/>
              <a:t>9</a:t>
            </a:fld>
            <a:endParaRPr lang="zh-CN" altLang="en-US" dirty="0"/>
          </a:p>
        </p:txBody>
      </p:sp>
      <p:sp>
        <p:nvSpPr>
          <p:cNvPr id="25" name="矩形 24">
            <a:extLst>
              <a:ext uri="{FF2B5EF4-FFF2-40B4-BE49-F238E27FC236}">
                <a16:creationId xmlns:a16="http://schemas.microsoft.com/office/drawing/2014/main" id="{33B5B8F3-5966-45F1-8500-7CC513796DE1}"/>
              </a:ext>
            </a:extLst>
          </p:cNvPr>
          <p:cNvSpPr/>
          <p:nvPr/>
        </p:nvSpPr>
        <p:spPr>
          <a:xfrm>
            <a:off x="314055" y="5415392"/>
            <a:ext cx="5308531" cy="1015663"/>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en-US" altLang="zh-CN" sz="2000" dirty="0">
                <a:solidFill>
                  <a:schemeClr val="tx1"/>
                </a:solidFill>
                <a:latin typeface="+mj-lt"/>
                <a:ea typeface="Arial Unicode MS" panose="020B0604020202020204" pitchFamily="34" charset="-122"/>
                <a:cs typeface="Adobe Devanagari" panose="02040503050201020203" pitchFamily="18" charset="0"/>
              </a:rPr>
              <a:t>Different packages may depend on the same resource (a package or the interpreter) with </a:t>
            </a:r>
            <a:r>
              <a:rPr lang="en-US" altLang="zh-CN" sz="2000" dirty="0">
                <a:solidFill>
                  <a:srgbClr val="FF0000"/>
                </a:solidFill>
                <a:latin typeface="+mj-lt"/>
                <a:ea typeface="Arial Unicode MS" panose="020B0604020202020204" pitchFamily="34" charset="-122"/>
                <a:cs typeface="Adobe Devanagari" panose="02040503050201020203" pitchFamily="18" charset="0"/>
              </a:rPr>
              <a:t>different version constraints</a:t>
            </a:r>
            <a:r>
              <a:rPr lang="en-US" altLang="zh-CN" sz="2000" dirty="0">
                <a:solidFill>
                  <a:schemeClr val="tx1"/>
                </a:solidFill>
                <a:latin typeface="+mj-lt"/>
                <a:ea typeface="Arial Unicode MS" panose="020B0604020202020204" pitchFamily="34" charset="-122"/>
                <a:cs typeface="Adobe Devanagari" panose="02040503050201020203" pitchFamily="18" charset="0"/>
              </a:rPr>
              <a:t>.</a:t>
            </a:r>
            <a:endParaRPr lang="en-US" altLang="zh-CN" sz="2000" dirty="0">
              <a:solidFill>
                <a:srgbClr val="FF0000"/>
              </a:solidFill>
              <a:latin typeface="+mj-lt"/>
              <a:ea typeface="Arial Unicode MS" panose="020B0604020202020204" pitchFamily="34" charset="-122"/>
              <a:cs typeface="Adobe Devanagari" panose="02040503050201020203" pitchFamily="18" charset="0"/>
            </a:endParaRPr>
          </a:p>
        </p:txBody>
      </p:sp>
      <p:pic>
        <p:nvPicPr>
          <p:cNvPr id="26" name="图片 25" descr="图标&#10;&#10;描述已自动生成">
            <a:extLst>
              <a:ext uri="{FF2B5EF4-FFF2-40B4-BE49-F238E27FC236}">
                <a16:creationId xmlns:a16="http://schemas.microsoft.com/office/drawing/2014/main" id="{CBEE4D59-88E8-4493-8CE5-CA54FE20F7D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02229" y="5095035"/>
            <a:ext cx="640713" cy="640713"/>
          </a:xfrm>
          <a:prstGeom prst="rect">
            <a:avLst/>
          </a:prstGeom>
        </p:spPr>
      </p:pic>
      <p:sp>
        <p:nvSpPr>
          <p:cNvPr id="3" name="爆炸形: 8 pt  2">
            <a:extLst>
              <a:ext uri="{FF2B5EF4-FFF2-40B4-BE49-F238E27FC236}">
                <a16:creationId xmlns:a16="http://schemas.microsoft.com/office/drawing/2014/main" id="{EE07C45C-B968-4949-9752-A7FFFDF66947}"/>
              </a:ext>
            </a:extLst>
          </p:cNvPr>
          <p:cNvSpPr/>
          <p:nvPr/>
        </p:nvSpPr>
        <p:spPr>
          <a:xfrm>
            <a:off x="7349339" y="2610382"/>
            <a:ext cx="2485902" cy="1448436"/>
          </a:xfrm>
          <a:prstGeom prst="irregularSeal1">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Different constraints</a:t>
            </a:r>
            <a:endParaRPr lang="zh-CN" altLang="en-US" dirty="0"/>
          </a:p>
        </p:txBody>
      </p:sp>
      <p:cxnSp>
        <p:nvCxnSpPr>
          <p:cNvPr id="5" name="直接箭头连接符 4">
            <a:extLst>
              <a:ext uri="{FF2B5EF4-FFF2-40B4-BE49-F238E27FC236}">
                <a16:creationId xmlns:a16="http://schemas.microsoft.com/office/drawing/2014/main" id="{A3C51D9F-4287-419E-9AF2-66BA95EC4394}"/>
              </a:ext>
            </a:extLst>
          </p:cNvPr>
          <p:cNvCxnSpPr>
            <a:cxnSpLocks/>
            <a:stCxn id="60" idx="0"/>
          </p:cNvCxnSpPr>
          <p:nvPr/>
        </p:nvCxnSpPr>
        <p:spPr>
          <a:xfrm flipV="1">
            <a:off x="8575125" y="3950574"/>
            <a:ext cx="0" cy="618528"/>
          </a:xfrm>
          <a:prstGeom prst="straightConnector1">
            <a:avLst/>
          </a:prstGeom>
          <a:noFill/>
          <a:ln w="38100" cap="flat" cmpd="sng" algn="ctr">
            <a:solidFill>
              <a:srgbClr val="FF0000"/>
            </a:solidFill>
            <a:prstDash val="solid"/>
            <a:tailEnd type="triangle"/>
          </a:ln>
          <a:effectLst/>
        </p:spPr>
      </p:cxnSp>
      <p:cxnSp>
        <p:nvCxnSpPr>
          <p:cNvPr id="22" name="直接箭头连接符 21">
            <a:extLst>
              <a:ext uri="{FF2B5EF4-FFF2-40B4-BE49-F238E27FC236}">
                <a16:creationId xmlns:a16="http://schemas.microsoft.com/office/drawing/2014/main" id="{E4CA089B-DC2D-4991-976E-707B75749C34}"/>
              </a:ext>
            </a:extLst>
          </p:cNvPr>
          <p:cNvCxnSpPr>
            <a:cxnSpLocks/>
            <a:stCxn id="56" idx="2"/>
          </p:cNvCxnSpPr>
          <p:nvPr/>
        </p:nvCxnSpPr>
        <p:spPr>
          <a:xfrm flipH="1">
            <a:off x="8571988" y="2167114"/>
            <a:ext cx="3137" cy="531444"/>
          </a:xfrm>
          <a:prstGeom prst="straightConnector1">
            <a:avLst/>
          </a:prstGeom>
          <a:noFill/>
          <a:ln w="38100" cap="flat" cmpd="sng" algn="ctr">
            <a:solidFill>
              <a:srgbClr val="FF0000"/>
            </a:solidFill>
            <a:prstDash val="solid"/>
            <a:tailEnd type="triangle"/>
          </a:ln>
          <a:effectLst/>
        </p:spPr>
      </p:cxnSp>
      <p:pic>
        <p:nvPicPr>
          <p:cNvPr id="9" name="音频 8">
            <a:hlinkClick r:id="" action="ppaction://media"/>
            <a:extLst>
              <a:ext uri="{FF2B5EF4-FFF2-40B4-BE49-F238E27FC236}">
                <a16:creationId xmlns:a16="http://schemas.microsoft.com/office/drawing/2014/main" id="{75AC7BAF-9793-4D68-AFA5-8977FA8F1A4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873295206"/>
      </p:ext>
    </p:extLst>
  </p:cSld>
  <p:clrMapOvr>
    <a:masterClrMapping/>
  </p:clrMapOvr>
  <mc:AlternateContent xmlns:mc="http://schemas.openxmlformats.org/markup-compatibility/2006" xmlns:p14="http://schemas.microsoft.com/office/powerpoint/2010/main">
    <mc:Choice Requires="p14">
      <p:transition spd="slow" p14:dur="2000" advTm="15654"/>
    </mc:Choice>
    <mc:Fallback xmlns="">
      <p:transition spd="slow" advTm="15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9"/>
                </p:tgtEl>
              </p:cMediaNode>
            </p:audio>
          </p:childTnLst>
        </p:cTn>
      </p:par>
    </p:tnLst>
    <p:bldLst>
      <p:bldP spid="25" grpId="0" animBg="1"/>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quot;GuidesStyle_Normal&quot;,&quot;Name&quot;:&quot;正常&quot;,&quot;HeaderHeight&quot;:15.0,&quot;FooterHeight&quot;:9.0,&quot;SideMargin&quot;:5.5,&quot;TopMargin&quot;:0.0,&quot;BottomMargin&quot;:0.0,&quot;IntervalMargin&quot;:1.5,&quot;SettingType&quot;:&quot;System&quot;}"/>
</p:tagLst>
</file>

<file path=ppt/tags/tag10.xml><?xml version="1.0" encoding="utf-8"?>
<p:tagLst xmlns:a="http://schemas.openxmlformats.org/drawingml/2006/main" xmlns:r="http://schemas.openxmlformats.org/officeDocument/2006/relationships" xmlns:p="http://schemas.openxmlformats.org/presentationml/2006/main">
  <p:tag name="TIMING" val="|23.2"/>
</p:tagLst>
</file>

<file path=ppt/tags/tag11.xml><?xml version="1.0" encoding="utf-8"?>
<p:tagLst xmlns:a="http://schemas.openxmlformats.org/drawingml/2006/main" xmlns:r="http://schemas.openxmlformats.org/officeDocument/2006/relationships" xmlns:p="http://schemas.openxmlformats.org/presentationml/2006/main">
  <p:tag name="TIMING" val="|15|2.1|2.9|9.3|6.6"/>
</p:tagLst>
</file>

<file path=ppt/tags/tag12.xml><?xml version="1.0" encoding="utf-8"?>
<p:tagLst xmlns:a="http://schemas.openxmlformats.org/drawingml/2006/main" xmlns:r="http://schemas.openxmlformats.org/officeDocument/2006/relationships" xmlns:p="http://schemas.openxmlformats.org/presentationml/2006/main">
  <p:tag name="TIMING" val="|8.3|6.4"/>
</p:tagLst>
</file>

<file path=ppt/tags/tag13.xml><?xml version="1.0" encoding="utf-8"?>
<p:tagLst xmlns:a="http://schemas.openxmlformats.org/drawingml/2006/main" xmlns:r="http://schemas.openxmlformats.org/officeDocument/2006/relationships" xmlns:p="http://schemas.openxmlformats.org/presentationml/2006/main">
  <p:tag name="TIMING" val="|11"/>
</p:tagLst>
</file>

<file path=ppt/tags/tag14.xml><?xml version="1.0" encoding="utf-8"?>
<p:tagLst xmlns:a="http://schemas.openxmlformats.org/drawingml/2006/main" xmlns:r="http://schemas.openxmlformats.org/officeDocument/2006/relationships" xmlns:p="http://schemas.openxmlformats.org/presentationml/2006/main">
  <p:tag name="TIMING" val="|5.4|7"/>
</p:tagLst>
</file>

<file path=ppt/tags/tag15.xml><?xml version="1.0" encoding="utf-8"?>
<p:tagLst xmlns:a="http://schemas.openxmlformats.org/drawingml/2006/main" xmlns:r="http://schemas.openxmlformats.org/officeDocument/2006/relationships" xmlns:p="http://schemas.openxmlformats.org/presentationml/2006/main">
  <p:tag name="TIMING" val="|6.4|3.2|1.8|3.9"/>
</p:tagLst>
</file>

<file path=ppt/tags/tag16.xml><?xml version="1.0" encoding="utf-8"?>
<p:tagLst xmlns:a="http://schemas.openxmlformats.org/drawingml/2006/main" xmlns:r="http://schemas.openxmlformats.org/officeDocument/2006/relationships" xmlns:p="http://schemas.openxmlformats.org/presentationml/2006/main">
  <p:tag name="TIMING" val="|11.1"/>
</p:tagLst>
</file>

<file path=ppt/tags/tag17.xml><?xml version="1.0" encoding="utf-8"?>
<p:tagLst xmlns:a="http://schemas.openxmlformats.org/drawingml/2006/main" xmlns:r="http://schemas.openxmlformats.org/officeDocument/2006/relationships" xmlns:p="http://schemas.openxmlformats.org/presentationml/2006/main">
  <p:tag name="TIMING" val="|13.6|19.6"/>
</p:tagLst>
</file>

<file path=ppt/tags/tag18.xml><?xml version="1.0" encoding="utf-8"?>
<p:tagLst xmlns:a="http://schemas.openxmlformats.org/drawingml/2006/main" xmlns:r="http://schemas.openxmlformats.org/officeDocument/2006/relationships" xmlns:p="http://schemas.openxmlformats.org/presentationml/2006/main">
  <p:tag name="TIMING" val="|21.3|1.2|3"/>
</p:tagLst>
</file>

<file path=ppt/tags/tag19.xml><?xml version="1.0" encoding="utf-8"?>
<p:tagLst xmlns:a="http://schemas.openxmlformats.org/drawingml/2006/main" xmlns:r="http://schemas.openxmlformats.org/officeDocument/2006/relationships" xmlns:p="http://schemas.openxmlformats.org/presentationml/2006/main">
  <p:tag name="TIMING" val="|22.4"/>
</p:tagLst>
</file>

<file path=ppt/tags/tag2.xml><?xml version="1.0" encoding="utf-8"?>
<p:tagLst xmlns:a="http://schemas.openxmlformats.org/drawingml/2006/main" xmlns:r="http://schemas.openxmlformats.org/officeDocument/2006/relationships" xmlns:p="http://schemas.openxmlformats.org/presentationml/2006/main">
  <p:tag name="TIMING" val="|10.7|5.1|7.2"/>
</p:tagLst>
</file>

<file path=ppt/tags/tag3.xml><?xml version="1.0" encoding="utf-8"?>
<p:tagLst xmlns:a="http://schemas.openxmlformats.org/drawingml/2006/main" xmlns:r="http://schemas.openxmlformats.org/officeDocument/2006/relationships" xmlns:p="http://schemas.openxmlformats.org/presentationml/2006/main">
  <p:tag name="TIMING" val="|11.1|10.4"/>
</p:tagLst>
</file>

<file path=ppt/tags/tag4.xml><?xml version="1.0" encoding="utf-8"?>
<p:tagLst xmlns:a="http://schemas.openxmlformats.org/drawingml/2006/main" xmlns:r="http://schemas.openxmlformats.org/officeDocument/2006/relationships" xmlns:p="http://schemas.openxmlformats.org/presentationml/2006/main">
  <p:tag name="TIMING" val="|4.2|8.1|3|4.7"/>
</p:tagLst>
</file>

<file path=ppt/tags/tag5.xml><?xml version="1.0" encoding="utf-8"?>
<p:tagLst xmlns:a="http://schemas.openxmlformats.org/drawingml/2006/main" xmlns:r="http://schemas.openxmlformats.org/officeDocument/2006/relationships" xmlns:p="http://schemas.openxmlformats.org/presentationml/2006/main">
  <p:tag name="TIMING" val="|4.4"/>
</p:tagLst>
</file>

<file path=ppt/tags/tag6.xml><?xml version="1.0" encoding="utf-8"?>
<p:tagLst xmlns:a="http://schemas.openxmlformats.org/drawingml/2006/main" xmlns:r="http://schemas.openxmlformats.org/officeDocument/2006/relationships" xmlns:p="http://schemas.openxmlformats.org/presentationml/2006/main">
  <p:tag name="TIMING" val="|6.3"/>
</p:tagLst>
</file>

<file path=ppt/tags/tag7.xml><?xml version="1.0" encoding="utf-8"?>
<p:tagLst xmlns:a="http://schemas.openxmlformats.org/drawingml/2006/main" xmlns:r="http://schemas.openxmlformats.org/officeDocument/2006/relationships" xmlns:p="http://schemas.openxmlformats.org/presentationml/2006/main">
  <p:tag name="TIMING" val="|9.5|7.2|3.1|3.4"/>
</p:tagLst>
</file>

<file path=ppt/tags/tag8.xml><?xml version="1.0" encoding="utf-8"?>
<p:tagLst xmlns:a="http://schemas.openxmlformats.org/drawingml/2006/main" xmlns:r="http://schemas.openxmlformats.org/officeDocument/2006/relationships" xmlns:p="http://schemas.openxmlformats.org/presentationml/2006/main">
  <p:tag name="TIMING" val="|16.1|3.4|11.9|10.4|2.7"/>
</p:tagLst>
</file>

<file path=ppt/tags/tag9.xml><?xml version="1.0" encoding="utf-8"?>
<p:tagLst xmlns:a="http://schemas.openxmlformats.org/drawingml/2006/main" xmlns:r="http://schemas.openxmlformats.org/officeDocument/2006/relationships" xmlns:p="http://schemas.openxmlformats.org/presentationml/2006/main">
  <p:tag name="TIMING" val="|29.6"/>
</p:tagLst>
</file>

<file path=ppt/theme/theme1.xml><?xml version="1.0" encoding="utf-8"?>
<a:theme xmlns:a="http://schemas.openxmlformats.org/drawingml/2006/main" name="Office 主题​​">
  <a:themeElements>
    <a:clrScheme name="民大">
      <a:dk1>
        <a:sysClr val="windowText" lastClr="000000"/>
      </a:dk1>
      <a:lt1>
        <a:sysClr val="window" lastClr="FFFFFF"/>
      </a:lt1>
      <a:dk2>
        <a:srgbClr val="44546A"/>
      </a:dk2>
      <a:lt2>
        <a:srgbClr val="E7E6E6"/>
      </a:lt2>
      <a:accent1>
        <a:srgbClr val="D7010E"/>
      </a:accent1>
      <a:accent2>
        <a:srgbClr val="CC4226"/>
      </a:accent2>
      <a:accent3>
        <a:srgbClr val="2B948C"/>
      </a:accent3>
      <a:accent4>
        <a:srgbClr val="3B5DCC"/>
      </a:accent4>
      <a:accent5>
        <a:srgbClr val="FCDE99"/>
      </a:accent5>
      <a:accent6>
        <a:srgbClr val="5C448A"/>
      </a:accent6>
      <a:hlink>
        <a:srgbClr val="0563C1"/>
      </a:hlink>
      <a:folHlink>
        <a:srgbClr val="954F72"/>
      </a:folHlink>
    </a:clrScheme>
    <a:fontScheme name="阿里巴巴">
      <a:majorFont>
        <a:latin typeface="Arial"/>
        <a:ea typeface="阿里巴巴普惠体 B"/>
        <a:cs typeface=""/>
      </a:majorFont>
      <a:minorFont>
        <a:latin typeface="Arial"/>
        <a:ea typeface="阿里巴巴普惠体 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18058</TotalTime>
  <Words>4580</Words>
  <Application>Microsoft Office PowerPoint</Application>
  <PresentationFormat>宽屏</PresentationFormat>
  <Paragraphs>830</Paragraphs>
  <Slides>45</Slides>
  <Notes>45</Notes>
  <HiddenSlides>0</HiddenSlides>
  <MMClips>45</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45</vt:i4>
      </vt:variant>
    </vt:vector>
  </HeadingPairs>
  <TitlesOfParts>
    <vt:vector size="60" baseType="lpstr">
      <vt:lpstr>Adobe Devanagari</vt:lpstr>
      <vt:lpstr>Arial Unicode MS</vt:lpstr>
      <vt:lpstr>LinLibertineT</vt:lpstr>
      <vt:lpstr>阿里巴巴普惠体 B</vt:lpstr>
      <vt:lpstr>阿里巴巴普惠体 H</vt:lpstr>
      <vt:lpstr>阿里巴巴普惠体 R</vt:lpstr>
      <vt:lpstr>等线</vt:lpstr>
      <vt:lpstr>等线 Light</vt:lpstr>
      <vt:lpstr>Arial</vt:lpstr>
      <vt:lpstr>Calibri</vt:lpstr>
      <vt:lpstr>Impact</vt:lpstr>
      <vt:lpstr>Times New Roman</vt:lpstr>
      <vt:lpstr>Verdana</vt:lpstr>
      <vt:lpstr>Wingdings</vt:lpstr>
      <vt:lpstr>Office 主题​​</vt:lpstr>
      <vt:lpstr>PowerPoint 演示文稿</vt:lpstr>
      <vt:lpstr>Python - A Popular Programming Language</vt:lpstr>
      <vt:lpstr>Thriving and Active Python Ecosystem </vt:lpstr>
      <vt:lpstr>Python Code Reuse</vt:lpstr>
      <vt:lpstr>Three Steps to Reuse a Python Program </vt:lpstr>
      <vt:lpstr>Task 1: Install a Compatible Python Version</vt:lpstr>
      <vt:lpstr>Task 2: Install Dependent Third-Party Packages</vt:lpstr>
      <vt:lpstr>Task 3: Install Dependent System Libraries</vt:lpstr>
      <vt:lpstr>Task 4: Avoid Potential Version Constraint Violations</vt:lpstr>
      <vt:lpstr>Related Work</vt:lpstr>
      <vt:lpstr>Approach Overview</vt:lpstr>
      <vt:lpstr>Stage 1: Construct Python Domain Knowledge Graph</vt:lpstr>
      <vt:lpstr>Stage 1: Construct Python Domain Knowledge Graph</vt:lpstr>
      <vt:lpstr>Stage 1: Construct Python Domain Knowledge Graph</vt:lpstr>
      <vt:lpstr>Stage 1: Construct Python Domain Knowledge Graph</vt:lpstr>
      <vt:lpstr>Stage 1: Construct Python Domain Knowledge Graph</vt:lpstr>
      <vt:lpstr>Extract Supported Syntax Features of Python Versions</vt:lpstr>
      <vt:lpstr>Extract Modules in Interpreter and Packages</vt:lpstr>
      <vt:lpstr>Extract Compatibilities</vt:lpstr>
      <vt:lpstr>Extract Dependencies between 3rd-party packages</vt:lpstr>
      <vt:lpstr>Mining Package - Library Dependencies </vt:lpstr>
      <vt:lpstr>Mining Package - Library Dependencies (Cont.) </vt:lpstr>
      <vt:lpstr>Mining Package - Library Dependencies (Cont.) </vt:lpstr>
      <vt:lpstr>PyKG - Python Domain Knowledge Graph</vt:lpstr>
      <vt:lpstr>Approach Overview</vt:lpstr>
      <vt:lpstr>Extract Program Features</vt:lpstr>
      <vt:lpstr>Extract Program Features</vt:lpstr>
      <vt:lpstr>Identify Dependency Candidates</vt:lpstr>
      <vt:lpstr>Identify Dependency Candidates</vt:lpstr>
      <vt:lpstr>Identify Dependency Candidates</vt:lpstr>
      <vt:lpstr>Identity Dependency Candidates</vt:lpstr>
      <vt:lpstr>Infer Dependencies</vt:lpstr>
      <vt:lpstr>Infer Dependencies</vt:lpstr>
      <vt:lpstr>Infer Dependencies</vt:lpstr>
      <vt:lpstr>Infer Dependencies</vt:lpstr>
      <vt:lpstr>Infer Dependencies</vt:lpstr>
      <vt:lpstr>Infer Dependencies</vt:lpstr>
      <vt:lpstr>Evaluation</vt:lpstr>
      <vt:lpstr>Datasets</vt:lpstr>
      <vt:lpstr>Effectiveness &amp; Efficiency</vt:lpstr>
      <vt:lpstr>Dependency Inference Failure Root Cause Analysis</vt:lpstr>
      <vt:lpstr>Comparison with Prior Works</vt:lpstr>
      <vt:lpstr>Comparison with Prior Works</vt:lpstr>
      <vt:lpstr>Conclusion</vt:lpstr>
      <vt:lpstr>PowerPoint 演示文稿</vt:lpstr>
    </vt:vector>
  </TitlesOfParts>
  <Manager>www.51pptmoban.com</Manager>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王牌P计划</dc:creator>
  <cp:keywords>51PPT模板网</cp:keywords>
  <dc:description>www.51pptmoban.com</dc:description>
  <cp:lastModifiedBy>Dou Wensheng</cp:lastModifiedBy>
  <cp:revision>875</cp:revision>
  <dcterms:created xsi:type="dcterms:W3CDTF">2018-12-17T16:17:19Z</dcterms:created>
  <dcterms:modified xsi:type="dcterms:W3CDTF">2022-04-21T03:14:21Z</dcterms:modified>
</cp:coreProperties>
</file>